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1A_0.xml" ContentType="application/vnd.ms-powerpoint.comments+xml"/>
  <Override PartName="/ppt/comments/modernComment_163_6C60B335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96_62747E71.xml" ContentType="application/vnd.ms-powerpoint.comments+xml"/>
  <Override PartName="/ppt/notesSlides/notesSlide3.xml" ContentType="application/vnd.openxmlformats-officedocument.presentationml.notesSlide+xml"/>
  <Override PartName="/ppt/comments/modernComment_128_4BDF6A17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59_57567FA7.xml" ContentType="application/vnd.ms-powerpoint.comments+xml"/>
  <Override PartName="/ppt/notesSlides/notesSlide6.xml" ContentType="application/vnd.openxmlformats-officedocument.presentationml.notesSlide+xml"/>
  <Override PartName="/ppt/comments/modernComment_16A_6340C0AC.xml" ContentType="application/vnd.ms-powerpoint.comments+xml"/>
  <Override PartName="/ppt/comments/modernComment_19E_B1707950.xml" ContentType="application/vnd.ms-powerpoint.comments+xml"/>
  <Override PartName="/ppt/notesSlides/notesSlide7.xml" ContentType="application/vnd.openxmlformats-officedocument.presentationml.notesSlide+xml"/>
  <Override PartName="/ppt/comments/modernComment_169_E3E0A253.xml" ContentType="application/vnd.ms-powerpoint.comments+xml"/>
  <Override PartName="/ppt/notesSlides/notesSlide8.xml" ContentType="application/vnd.openxmlformats-officedocument.presentationml.notesSlide+xml"/>
  <Override PartName="/ppt/comments/modernComment_177_8259D26B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6" r:id="rId2"/>
  </p:sldMasterIdLst>
  <p:notesMasterIdLst>
    <p:notesMasterId r:id="rId27"/>
  </p:notesMasterIdLst>
  <p:sldIdLst>
    <p:sldId id="282" r:id="rId3"/>
    <p:sldId id="355" r:id="rId4"/>
    <p:sldId id="416" r:id="rId5"/>
    <p:sldId id="415" r:id="rId6"/>
    <p:sldId id="406" r:id="rId7"/>
    <p:sldId id="408" r:id="rId8"/>
    <p:sldId id="420" r:id="rId9"/>
    <p:sldId id="296" r:id="rId10"/>
    <p:sldId id="419" r:id="rId11"/>
    <p:sldId id="407" r:id="rId12"/>
    <p:sldId id="421" r:id="rId13"/>
    <p:sldId id="422" r:id="rId14"/>
    <p:sldId id="367" r:id="rId15"/>
    <p:sldId id="345" r:id="rId16"/>
    <p:sldId id="362" r:id="rId17"/>
    <p:sldId id="410" r:id="rId18"/>
    <p:sldId id="411" r:id="rId19"/>
    <p:sldId id="412" r:id="rId20"/>
    <p:sldId id="413" r:id="rId21"/>
    <p:sldId id="414" r:id="rId22"/>
    <p:sldId id="418" r:id="rId23"/>
    <p:sldId id="417" r:id="rId24"/>
    <p:sldId id="361" r:id="rId25"/>
    <p:sldId id="3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889D32-19F0-DD30-A994-CF21DF79F750}" name="Sabrina Subhit" initials="SS" userId="S::ss2664@njaes.rutgers.edu::f57ff2ff-6f12-488b-86dd-4be04cd2bcbc" providerId="AD"/>
  <p188:author id="{0D937274-E2AC-14ED-2D56-6429B8D8CAA3}" name="Sedona Sabatino" initials="SS" userId="S::srs360@scarletmail.rutgers.edu::5c31ae94-6cf1-4cd4-b43b-514e66b199ef" providerId="AD"/>
  <p188:author id="{98B16889-5C26-3694-5558-AA917AF6C3CB}" name="Shannon Barlow" initials="SB" userId="S::sab516@njaes.rutgers.edu::8a9e116c-a8ba-48cd-bf87-6b13e12bca2f" providerId="AD"/>
  <p188:author id="{105823C3-E856-AF3B-9694-A357CFCB9D3F}" name="Sara Elnakib" initials="SE" userId="S::elnakisa@njaes.rutgers.edu::bf1e3227-a33c-4ffa-be7d-5e0ccfe8a194" providerId="AD"/>
  <p188:author id="{A9A22BCC-AA3A-DACD-251A-0617B99B6628}" name="Alessandra Sommer" initials="AS" userId="S::ads295@scarletmail.rutgers.edu::d1d89697-002c-413c-9ff0-29c100b231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5F3"/>
    <a:srgbClr val="3A1953"/>
    <a:srgbClr val="7030A0"/>
    <a:srgbClr val="F4ECFA"/>
    <a:srgbClr val="3C2E07"/>
    <a:srgbClr val="A27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EFB550-CA81-0608-468C-8807F7AF2F51}" v="7" dt="2023-11-09T16:57:47.713"/>
    <p1510:client id="{72B1F9AF-30DD-4715-B2DD-7E169928B907}" v="78" dt="2023-10-07T18:56:22.427"/>
    <p1510:client id="{803C6E15-819B-BECF-CC87-17CBD45CC373}" v="7" dt="2023-11-03T12:51:32.236"/>
    <p1510:client id="{984F0B6A-DCA0-E9F0-4DB9-EC70E7E5239B}" v="2" dt="2023-11-08T16:41:49.511"/>
    <p1510:client id="{A6C08210-1B76-7A91-EFD5-AFB8CA8A192B}" v="14" dt="2023-10-17T17:15:03.847"/>
    <p1510:client id="{B62AE0F5-F494-D11D-AE4F-A6541EC48080}" v="60" dt="2023-10-12T16:14:25.273"/>
    <p1510:client id="{D92784C7-550E-485B-8ABE-598891A56740}" v="136" dt="2023-11-13T20:03:35.075"/>
    <p1510:client id="{ECE24E8E-18B5-57F7-4638-2FF81938A90B}" v="1" dt="2023-10-17T13:22:48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9" autoAdjust="0"/>
  </p:normalViewPr>
  <p:slideViewPr>
    <p:cSldViewPr snapToGrid="0">
      <p:cViewPr>
        <p:scale>
          <a:sx n="50" d="100"/>
          <a:sy n="50" d="100"/>
        </p:scale>
        <p:origin x="1818" y="10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non Barlow" userId="S::sab516@njaes.rutgers.edu::8a9e116c-a8ba-48cd-bf87-6b13e12bca2f" providerId="AD" clId="Web-{14757530-C89A-4665-0C01-5CCC07EA0AD5}"/>
    <pc:docChg chg="addSld delSld modSld sldOrd">
      <pc:chgData name="Shannon Barlow" userId="S::sab516@njaes.rutgers.edu::8a9e116c-a8ba-48cd-bf87-6b13e12bca2f" providerId="AD" clId="Web-{14757530-C89A-4665-0C01-5CCC07EA0AD5}" dt="2023-09-14T17:45:17.349" v="54" actId="20577"/>
      <pc:docMkLst>
        <pc:docMk/>
      </pc:docMkLst>
      <pc:sldChg chg="delSp modSp ord">
        <pc:chgData name="Shannon Barlow" userId="S::sab516@njaes.rutgers.edu::8a9e116c-a8ba-48cd-bf87-6b13e12bca2f" providerId="AD" clId="Web-{14757530-C89A-4665-0C01-5CCC07EA0AD5}" dt="2023-09-14T17:45:17.349" v="54" actId="20577"/>
        <pc:sldMkLst>
          <pc:docMk/>
          <pc:sldMk cId="481104683" sldId="377"/>
        </pc:sldMkLst>
        <pc:spChg chg="mod">
          <ac:chgData name="Shannon Barlow" userId="S::sab516@njaes.rutgers.edu::8a9e116c-a8ba-48cd-bf87-6b13e12bca2f" providerId="AD" clId="Web-{14757530-C89A-4665-0C01-5CCC07EA0AD5}" dt="2023-09-14T17:45:17.349" v="54" actId="20577"/>
          <ac:spMkLst>
            <pc:docMk/>
            <pc:sldMk cId="481104683" sldId="377"/>
            <ac:spMk id="7" creationId="{DDC33142-EC54-216B-44AD-448B569ECED9}"/>
          </ac:spMkLst>
        </pc:spChg>
        <pc:picChg chg="del">
          <ac:chgData name="Shannon Barlow" userId="S::sab516@njaes.rutgers.edu::8a9e116c-a8ba-48cd-bf87-6b13e12bca2f" providerId="AD" clId="Web-{14757530-C89A-4665-0C01-5CCC07EA0AD5}" dt="2023-09-14T17:19:10.740" v="21"/>
          <ac:picMkLst>
            <pc:docMk/>
            <pc:sldMk cId="481104683" sldId="377"/>
            <ac:picMk id="6" creationId="{13E97052-BD5E-8F4C-A1AF-580EB6EAC79B}"/>
          </ac:picMkLst>
        </pc:picChg>
        <pc:picChg chg="del">
          <ac:chgData name="Shannon Barlow" userId="S::sab516@njaes.rutgers.edu::8a9e116c-a8ba-48cd-bf87-6b13e12bca2f" providerId="AD" clId="Web-{14757530-C89A-4665-0C01-5CCC07EA0AD5}" dt="2023-09-14T17:19:22.991" v="28"/>
          <ac:picMkLst>
            <pc:docMk/>
            <pc:sldMk cId="481104683" sldId="377"/>
            <ac:picMk id="8" creationId="{0294B6E5-26BC-E925-92D0-1E916E2C1B82}"/>
          </ac:picMkLst>
        </pc:picChg>
        <pc:picChg chg="del">
          <ac:chgData name="Shannon Barlow" userId="S::sab516@njaes.rutgers.edu::8a9e116c-a8ba-48cd-bf87-6b13e12bca2f" providerId="AD" clId="Web-{14757530-C89A-4665-0C01-5CCC07EA0AD5}" dt="2023-09-14T17:19:19.647" v="27"/>
          <ac:picMkLst>
            <pc:docMk/>
            <pc:sldMk cId="481104683" sldId="377"/>
            <ac:picMk id="12" creationId="{E1D2A689-A6C3-9DDA-BAF1-0DBCAE34ACCD}"/>
          </ac:picMkLst>
        </pc:picChg>
        <pc:picChg chg="del">
          <ac:chgData name="Shannon Barlow" userId="S::sab516@njaes.rutgers.edu::8a9e116c-a8ba-48cd-bf87-6b13e12bca2f" providerId="AD" clId="Web-{14757530-C89A-4665-0C01-5CCC07EA0AD5}" dt="2023-09-14T17:19:18.647" v="26"/>
          <ac:picMkLst>
            <pc:docMk/>
            <pc:sldMk cId="481104683" sldId="377"/>
            <ac:picMk id="13" creationId="{1CB4E9A5-A860-69C6-3762-E6F5B7D15757}"/>
          </ac:picMkLst>
        </pc:picChg>
        <pc:picChg chg="del">
          <ac:chgData name="Shannon Barlow" userId="S::sab516@njaes.rutgers.edu::8a9e116c-a8ba-48cd-bf87-6b13e12bca2f" providerId="AD" clId="Web-{14757530-C89A-4665-0C01-5CCC07EA0AD5}" dt="2023-09-14T17:19:11.272" v="22"/>
          <ac:picMkLst>
            <pc:docMk/>
            <pc:sldMk cId="481104683" sldId="377"/>
            <ac:picMk id="15" creationId="{4C7EB935-3368-674B-5146-02AFB7612CEC}"/>
          </ac:picMkLst>
        </pc:picChg>
      </pc:sldChg>
      <pc:sldChg chg="delSp modSp add replId">
        <pc:chgData name="Shannon Barlow" userId="S::sab516@njaes.rutgers.edu::8a9e116c-a8ba-48cd-bf87-6b13e12bca2f" providerId="AD" clId="Web-{14757530-C89A-4665-0C01-5CCC07EA0AD5}" dt="2023-09-14T17:18:58.068" v="19" actId="1076"/>
        <pc:sldMkLst>
          <pc:docMk/>
          <pc:sldMk cId="4293000119" sldId="415"/>
        </pc:sldMkLst>
        <pc:spChg chg="mod">
          <ac:chgData name="Shannon Barlow" userId="S::sab516@njaes.rutgers.edu::8a9e116c-a8ba-48cd-bf87-6b13e12bca2f" providerId="AD" clId="Web-{14757530-C89A-4665-0C01-5CCC07EA0AD5}" dt="2023-09-14T17:17:38.551" v="5" actId="1076"/>
          <ac:spMkLst>
            <pc:docMk/>
            <pc:sldMk cId="4293000119" sldId="415"/>
            <ac:spMk id="3" creationId="{866647E9-7779-A4A4-E311-75A8FA32E04F}"/>
          </ac:spMkLst>
        </pc:spChg>
        <pc:spChg chg="mod">
          <ac:chgData name="Shannon Barlow" userId="S::sab516@njaes.rutgers.edu::8a9e116c-a8ba-48cd-bf87-6b13e12bca2f" providerId="AD" clId="Web-{14757530-C89A-4665-0C01-5CCC07EA0AD5}" dt="2023-09-14T17:18:58.068" v="19" actId="1076"/>
          <ac:spMkLst>
            <pc:docMk/>
            <pc:sldMk cId="4293000119" sldId="415"/>
            <ac:spMk id="7" creationId="{DDC33142-EC54-216B-44AD-448B569ECED9}"/>
          </ac:spMkLst>
        </pc:spChg>
        <pc:spChg chg="del mod">
          <ac:chgData name="Shannon Barlow" userId="S::sab516@njaes.rutgers.edu::8a9e116c-a8ba-48cd-bf87-6b13e12bca2f" providerId="AD" clId="Web-{14757530-C89A-4665-0C01-5CCC07EA0AD5}" dt="2023-09-14T17:17:13.848" v="2"/>
          <ac:spMkLst>
            <pc:docMk/>
            <pc:sldMk cId="4293000119" sldId="415"/>
            <ac:spMk id="10" creationId="{6E070DC0-9A0D-57B5-44DE-DA35E91C81F7}"/>
          </ac:spMkLst>
        </pc:spChg>
        <pc:picChg chg="mod">
          <ac:chgData name="Shannon Barlow" userId="S::sab516@njaes.rutgers.edu::8a9e116c-a8ba-48cd-bf87-6b13e12bca2f" providerId="AD" clId="Web-{14757530-C89A-4665-0C01-5CCC07EA0AD5}" dt="2023-09-14T17:17:42.520" v="6" actId="1076"/>
          <ac:picMkLst>
            <pc:docMk/>
            <pc:sldMk cId="4293000119" sldId="415"/>
            <ac:picMk id="4" creationId="{DE3A498A-5D52-D834-CAA6-30A681D0EAE7}"/>
          </ac:picMkLst>
        </pc:picChg>
        <pc:picChg chg="mod">
          <ac:chgData name="Shannon Barlow" userId="S::sab516@njaes.rutgers.edu::8a9e116c-a8ba-48cd-bf87-6b13e12bca2f" providerId="AD" clId="Web-{14757530-C89A-4665-0C01-5CCC07EA0AD5}" dt="2023-09-14T17:18:09.224" v="10" actId="1076"/>
          <ac:picMkLst>
            <pc:docMk/>
            <pc:sldMk cId="4293000119" sldId="415"/>
            <ac:picMk id="6" creationId="{13E97052-BD5E-8F4C-A1AF-580EB6EAC79B}"/>
          </ac:picMkLst>
        </pc:picChg>
        <pc:picChg chg="mod">
          <ac:chgData name="Shannon Barlow" userId="S::sab516@njaes.rutgers.edu::8a9e116c-a8ba-48cd-bf87-6b13e12bca2f" providerId="AD" clId="Web-{14757530-C89A-4665-0C01-5CCC07EA0AD5}" dt="2023-09-14T17:18:47.271" v="17" actId="1076"/>
          <ac:picMkLst>
            <pc:docMk/>
            <pc:sldMk cId="4293000119" sldId="415"/>
            <ac:picMk id="8" creationId="{0294B6E5-26BC-E925-92D0-1E916E2C1B82}"/>
          </ac:picMkLst>
        </pc:picChg>
        <pc:picChg chg="mod">
          <ac:chgData name="Shannon Barlow" userId="S::sab516@njaes.rutgers.edu::8a9e116c-a8ba-48cd-bf87-6b13e12bca2f" providerId="AD" clId="Web-{14757530-C89A-4665-0C01-5CCC07EA0AD5}" dt="2023-09-14T17:18:47.099" v="16" actId="1076"/>
          <ac:picMkLst>
            <pc:docMk/>
            <pc:sldMk cId="4293000119" sldId="415"/>
            <ac:picMk id="12" creationId="{E1D2A689-A6C3-9DDA-BAF1-0DBCAE34ACCD}"/>
          </ac:picMkLst>
        </pc:picChg>
        <pc:picChg chg="mod">
          <ac:chgData name="Shannon Barlow" userId="S::sab516@njaes.rutgers.edu::8a9e116c-a8ba-48cd-bf87-6b13e12bca2f" providerId="AD" clId="Web-{14757530-C89A-4665-0C01-5CCC07EA0AD5}" dt="2023-09-14T17:18:43.552" v="15" actId="1076"/>
          <ac:picMkLst>
            <pc:docMk/>
            <pc:sldMk cId="4293000119" sldId="415"/>
            <ac:picMk id="13" creationId="{1CB4E9A5-A860-69C6-3762-E6F5B7D15757}"/>
          </ac:picMkLst>
        </pc:picChg>
        <pc:picChg chg="mod">
          <ac:chgData name="Shannon Barlow" userId="S::sab516@njaes.rutgers.edu::8a9e116c-a8ba-48cd-bf87-6b13e12bca2f" providerId="AD" clId="Web-{14757530-C89A-4665-0C01-5CCC07EA0AD5}" dt="2023-09-14T17:18:03.458" v="9" actId="1076"/>
          <ac:picMkLst>
            <pc:docMk/>
            <pc:sldMk cId="4293000119" sldId="415"/>
            <ac:picMk id="15" creationId="{4C7EB935-3368-674B-5146-02AFB7612CEC}"/>
          </ac:picMkLst>
        </pc:picChg>
      </pc:sldChg>
      <pc:sldChg chg="new del">
        <pc:chgData name="Shannon Barlow" userId="S::sab516@njaes.rutgers.edu::8a9e116c-a8ba-48cd-bf87-6b13e12bca2f" providerId="AD" clId="Web-{14757530-C89A-4665-0C01-5CCC07EA0AD5}" dt="2023-09-14T17:38:53.779" v="31"/>
        <pc:sldMkLst>
          <pc:docMk/>
          <pc:sldMk cId="2770214493" sldId="416"/>
        </pc:sldMkLst>
      </pc:sldChg>
    </pc:docChg>
  </pc:docChgLst>
  <pc:docChgLst>
    <pc:chgData name="Sabrina Subhit" userId="S::ss2664@njaes.rutgers.edu::f57ff2ff-6f12-488b-86dd-4be04cd2bcbc" providerId="AD" clId="Web-{4815CE2C-FF79-6BC1-9FBF-24CEAED65C55}"/>
    <pc:docChg chg="addSld modSld sldOrd">
      <pc:chgData name="Sabrina Subhit" userId="S::ss2664@njaes.rutgers.edu::f57ff2ff-6f12-488b-86dd-4be04cd2bcbc" providerId="AD" clId="Web-{4815CE2C-FF79-6BC1-9FBF-24CEAED65C55}" dt="2023-09-14T19:29:04.947" v="481"/>
      <pc:docMkLst>
        <pc:docMk/>
      </pc:docMkLst>
      <pc:sldChg chg="addCm">
        <pc:chgData name="Sabrina Subhit" userId="S::ss2664@njaes.rutgers.edu::f57ff2ff-6f12-488b-86dd-4be04cd2bcbc" providerId="AD" clId="Web-{4815CE2C-FF79-6BC1-9FBF-24CEAED65C55}" dt="2023-09-14T19:12:40.679" v="457"/>
        <pc:sldMkLst>
          <pc:docMk/>
          <pc:sldMk cId="1465286567" sldId="3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brina Subhit" userId="S::ss2664@njaes.rutgers.edu::f57ff2ff-6f12-488b-86dd-4be04cd2bcbc" providerId="AD" clId="Web-{4815CE2C-FF79-6BC1-9FBF-24CEAED65C55}" dt="2023-09-14T19:12:40.679" v="457"/>
              <pc2:cmMkLst xmlns:pc2="http://schemas.microsoft.com/office/powerpoint/2019/9/main/command">
                <pc:docMk/>
                <pc:sldMk cId="1465286567" sldId="345"/>
                <pc2:cmMk id="{D9BEEE56-427D-4628-ABA2-BCFA9CC19683}"/>
              </pc2:cmMkLst>
            </pc226:cmChg>
          </p:ext>
        </pc:extLst>
      </pc:sldChg>
      <pc:sldChg chg="modSp ord">
        <pc:chgData name="Sabrina Subhit" userId="S::ss2664@njaes.rutgers.edu::f57ff2ff-6f12-488b-86dd-4be04cd2bcbc" providerId="AD" clId="Web-{4815CE2C-FF79-6BC1-9FBF-24CEAED65C55}" dt="2023-09-14T19:00:50.229" v="306"/>
        <pc:sldMkLst>
          <pc:docMk/>
          <pc:sldMk cId="1818276661" sldId="355"/>
        </pc:sldMkLst>
        <pc:spChg chg="mod">
          <ac:chgData name="Sabrina Subhit" userId="S::ss2664@njaes.rutgers.edu::f57ff2ff-6f12-488b-86dd-4be04cd2bcbc" providerId="AD" clId="Web-{4815CE2C-FF79-6BC1-9FBF-24CEAED65C55}" dt="2023-09-14T18:25:51.190" v="6"/>
          <ac:spMkLst>
            <pc:docMk/>
            <pc:sldMk cId="1818276661" sldId="355"/>
            <ac:spMk id="5" creationId="{635CA5A8-BE08-08A1-40DC-74725FA09DDA}"/>
          </ac:spMkLst>
        </pc:spChg>
      </pc:sldChg>
      <pc:sldChg chg="addCm">
        <pc:chgData name="Sabrina Subhit" userId="S::ss2664@njaes.rutgers.edu::f57ff2ff-6f12-488b-86dd-4be04cd2bcbc" providerId="AD" clId="Web-{4815CE2C-FF79-6BC1-9FBF-24CEAED65C55}" dt="2023-09-14T19:29:04.947" v="481"/>
        <pc:sldMkLst>
          <pc:docMk/>
          <pc:sldMk cId="1726771598" sldId="3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brina Subhit" userId="S::ss2664@njaes.rutgers.edu::f57ff2ff-6f12-488b-86dd-4be04cd2bcbc" providerId="AD" clId="Web-{4815CE2C-FF79-6BC1-9FBF-24CEAED65C55}" dt="2023-09-14T19:29:04.947" v="481"/>
              <pc2:cmMkLst xmlns:pc2="http://schemas.microsoft.com/office/powerpoint/2019/9/main/command">
                <pc:docMk/>
                <pc:sldMk cId="1726771598" sldId="360"/>
                <pc2:cmMk id="{3500165C-2FDC-4B9C-B7DF-2E5FBF92FE61}"/>
              </pc2:cmMkLst>
            </pc226:cmChg>
          </p:ext>
        </pc:extLst>
      </pc:sldChg>
      <pc:sldChg chg="addSp delSp modSp modCm">
        <pc:chgData name="Sabrina Subhit" userId="S::ss2664@njaes.rutgers.edu::f57ff2ff-6f12-488b-86dd-4be04cd2bcbc" providerId="AD" clId="Web-{4815CE2C-FF79-6BC1-9FBF-24CEAED65C55}" dt="2023-09-14T19:25:58.678" v="479"/>
        <pc:sldMkLst>
          <pc:docMk/>
          <pc:sldMk cId="1665188012" sldId="362"/>
        </pc:sldMkLst>
        <pc:spChg chg="mod">
          <ac:chgData name="Sabrina Subhit" userId="S::ss2664@njaes.rutgers.edu::f57ff2ff-6f12-488b-86dd-4be04cd2bcbc" providerId="AD" clId="Web-{4815CE2C-FF79-6BC1-9FBF-24CEAED65C55}" dt="2023-09-14T19:24:42.067" v="464" actId="20577"/>
          <ac:spMkLst>
            <pc:docMk/>
            <pc:sldMk cId="1665188012" sldId="362"/>
            <ac:spMk id="3" creationId="{EF715572-ECC8-7B38-1889-1C17B16F50A7}"/>
          </ac:spMkLst>
        </pc:spChg>
        <pc:spChg chg="del mod">
          <ac:chgData name="Sabrina Subhit" userId="S::ss2664@njaes.rutgers.edu::f57ff2ff-6f12-488b-86dd-4be04cd2bcbc" providerId="AD" clId="Web-{4815CE2C-FF79-6BC1-9FBF-24CEAED65C55}" dt="2023-09-14T19:25:06.896" v="476"/>
          <ac:spMkLst>
            <pc:docMk/>
            <pc:sldMk cId="1665188012" sldId="362"/>
            <ac:spMk id="5" creationId="{E562639C-0AB5-C251-DE55-281EA7DE5E21}"/>
          </ac:spMkLst>
        </pc:spChg>
        <pc:picChg chg="del">
          <ac:chgData name="Sabrina Subhit" userId="S::ss2664@njaes.rutgers.edu::f57ff2ff-6f12-488b-86dd-4be04cd2bcbc" providerId="AD" clId="Web-{4815CE2C-FF79-6BC1-9FBF-24CEAED65C55}" dt="2023-09-14T19:24:43.520" v="466"/>
          <ac:picMkLst>
            <pc:docMk/>
            <pc:sldMk cId="1665188012" sldId="362"/>
            <ac:picMk id="2" creationId="{8745A5F7-DE4D-E9B2-A15E-F0F0C3FEDB6A}"/>
          </ac:picMkLst>
        </pc:picChg>
        <pc:picChg chg="del">
          <ac:chgData name="Sabrina Subhit" userId="S::ss2664@njaes.rutgers.edu::f57ff2ff-6f12-488b-86dd-4be04cd2bcbc" providerId="AD" clId="Web-{4815CE2C-FF79-6BC1-9FBF-24CEAED65C55}" dt="2023-09-14T19:24:42.505" v="465"/>
          <ac:picMkLst>
            <pc:docMk/>
            <pc:sldMk cId="1665188012" sldId="362"/>
            <ac:picMk id="4" creationId="{FCE08263-4C8C-343E-2B7E-6DD3EE0CB327}"/>
          </ac:picMkLst>
        </pc:picChg>
        <pc:picChg chg="add mod">
          <ac:chgData name="Sabrina Subhit" userId="S::ss2664@njaes.rutgers.edu::f57ff2ff-6f12-488b-86dd-4be04cd2bcbc" providerId="AD" clId="Web-{4815CE2C-FF79-6BC1-9FBF-24CEAED65C55}" dt="2023-09-14T19:25:25.396" v="477" actId="1076"/>
          <ac:picMkLst>
            <pc:docMk/>
            <pc:sldMk cId="1665188012" sldId="362"/>
            <ac:picMk id="6" creationId="{A6F022FF-E743-8BBB-6B76-B074F96E973C}"/>
          </ac:picMkLst>
        </pc:picChg>
        <pc:picChg chg="add mod">
          <ac:chgData name="Sabrina Subhit" userId="S::ss2664@njaes.rutgers.edu::f57ff2ff-6f12-488b-86dd-4be04cd2bcbc" providerId="AD" clId="Web-{4815CE2C-FF79-6BC1-9FBF-24CEAED65C55}" dt="2023-09-14T19:25:31.443" v="478" actId="1076"/>
          <ac:picMkLst>
            <pc:docMk/>
            <pc:sldMk cId="1665188012" sldId="362"/>
            <ac:picMk id="7" creationId="{3D02F3F4-2058-8161-DFFF-1DB28C8247D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4815CE2C-FF79-6BC1-9FBF-24CEAED65C55}" dt="2023-09-14T19:25:58.678" v="479"/>
              <pc2:cmMkLst xmlns:pc2="http://schemas.microsoft.com/office/powerpoint/2019/9/main/command">
                <pc:docMk/>
                <pc:sldMk cId="1665188012" sldId="362"/>
                <pc2:cmMk id="{651FD3AB-9E22-4E32-ACBC-C22E99F5910A}"/>
              </pc2:cmMkLst>
              <pc226:cmRplyChg chg="add">
                <pc226:chgData name="Sabrina Subhit" userId="S::ss2664@njaes.rutgers.edu::f57ff2ff-6f12-488b-86dd-4be04cd2bcbc" providerId="AD" clId="Web-{4815CE2C-FF79-6BC1-9FBF-24CEAED65C55}" dt="2023-09-14T19:25:58.678" v="479"/>
                <pc2:cmRplyMkLst xmlns:pc2="http://schemas.microsoft.com/office/powerpoint/2019/9/main/command">
                  <pc:docMk/>
                  <pc:sldMk cId="1665188012" sldId="362"/>
                  <pc2:cmMk id="{651FD3AB-9E22-4E32-ACBC-C22E99F5910A}"/>
                  <pc2:cmRplyMk id="{6D983EAB-DCB6-433B-8B52-2CBA7B3A1833}"/>
                </pc2:cmRplyMkLst>
              </pc226:cmRplyChg>
            </pc226:cmChg>
          </p:ext>
        </pc:extLst>
      </pc:sldChg>
      <pc:sldChg chg="modSp mod modShow">
        <pc:chgData name="Sabrina Subhit" userId="S::ss2664@njaes.rutgers.edu::f57ff2ff-6f12-488b-86dd-4be04cd2bcbc" providerId="AD" clId="Web-{4815CE2C-FF79-6BC1-9FBF-24CEAED65C55}" dt="2023-09-14T18:26:35.159" v="24"/>
        <pc:sldMkLst>
          <pc:docMk/>
          <pc:sldMk cId="481104683" sldId="377"/>
        </pc:sldMkLst>
        <pc:spChg chg="mod">
          <ac:chgData name="Sabrina Subhit" userId="S::ss2664@njaes.rutgers.edu::f57ff2ff-6f12-488b-86dd-4be04cd2bcbc" providerId="AD" clId="Web-{4815CE2C-FF79-6BC1-9FBF-24CEAED65C55}" dt="2023-09-14T18:25:13.814" v="4" actId="20577"/>
          <ac:spMkLst>
            <pc:docMk/>
            <pc:sldMk cId="481104683" sldId="377"/>
            <ac:spMk id="7" creationId="{DDC33142-EC54-216B-44AD-448B569ECED9}"/>
          </ac:spMkLst>
        </pc:spChg>
        <pc:spChg chg="mod">
          <ac:chgData name="Sabrina Subhit" userId="S::ss2664@njaes.rutgers.edu::f57ff2ff-6f12-488b-86dd-4be04cd2bcbc" providerId="AD" clId="Web-{4815CE2C-FF79-6BC1-9FBF-24CEAED65C55}" dt="2023-09-14T18:26:27.440" v="22" actId="20577"/>
          <ac:spMkLst>
            <pc:docMk/>
            <pc:sldMk cId="481104683" sldId="377"/>
            <ac:spMk id="10" creationId="{6E070DC0-9A0D-57B5-44DE-DA35E91C81F7}"/>
          </ac:spMkLst>
        </pc:spChg>
      </pc:sldChg>
      <pc:sldChg chg="addSp modSp">
        <pc:chgData name="Sabrina Subhit" userId="S::ss2664@njaes.rutgers.edu::f57ff2ff-6f12-488b-86dd-4be04cd2bcbc" providerId="AD" clId="Web-{4815CE2C-FF79-6BC1-9FBF-24CEAED65C55}" dt="2023-09-14T19:11:57.225" v="455" actId="14100"/>
        <pc:sldMkLst>
          <pc:docMk/>
          <pc:sldMk cId="2405477915" sldId="407"/>
        </pc:sldMkLst>
        <pc:spChg chg="add mod">
          <ac:chgData name="Sabrina Subhit" userId="S::ss2664@njaes.rutgers.edu::f57ff2ff-6f12-488b-86dd-4be04cd2bcbc" providerId="AD" clId="Web-{4815CE2C-FF79-6BC1-9FBF-24CEAED65C55}" dt="2023-09-14T19:11:43.459" v="454" actId="1076"/>
          <ac:spMkLst>
            <pc:docMk/>
            <pc:sldMk cId="2405477915" sldId="407"/>
            <ac:spMk id="2" creationId="{5CDBE095-8F11-601B-1576-D3FB5347C58E}"/>
          </ac:spMkLst>
        </pc:spChg>
        <pc:spChg chg="mod">
          <ac:chgData name="Sabrina Subhit" userId="S::ss2664@njaes.rutgers.edu::f57ff2ff-6f12-488b-86dd-4be04cd2bcbc" providerId="AD" clId="Web-{4815CE2C-FF79-6BC1-9FBF-24CEAED65C55}" dt="2023-09-14T19:10:55.865" v="444" actId="1076"/>
          <ac:spMkLst>
            <pc:docMk/>
            <pc:sldMk cId="2405477915" sldId="407"/>
            <ac:spMk id="3" creationId="{6B9E258E-4664-924D-EAC0-1E4744A62D09}"/>
          </ac:spMkLst>
        </pc:spChg>
        <pc:spChg chg="mod">
          <ac:chgData name="Sabrina Subhit" userId="S::ss2664@njaes.rutgers.edu::f57ff2ff-6f12-488b-86dd-4be04cd2bcbc" providerId="AD" clId="Web-{4815CE2C-FF79-6BC1-9FBF-24CEAED65C55}" dt="2023-09-14T19:10:38.099" v="436" actId="1076"/>
          <ac:spMkLst>
            <pc:docMk/>
            <pc:sldMk cId="2405477915" sldId="407"/>
            <ac:spMk id="5" creationId="{0DAE88CE-3DC2-8A28-0493-71CDEBA0C290}"/>
          </ac:spMkLst>
        </pc:spChg>
        <pc:spChg chg="mod">
          <ac:chgData name="Sabrina Subhit" userId="S::ss2664@njaes.rutgers.edu::f57ff2ff-6f12-488b-86dd-4be04cd2bcbc" providerId="AD" clId="Web-{4815CE2C-FF79-6BC1-9FBF-24CEAED65C55}" dt="2023-09-14T19:11:57.225" v="455" actId="14100"/>
          <ac:spMkLst>
            <pc:docMk/>
            <pc:sldMk cId="2405477915" sldId="407"/>
            <ac:spMk id="6" creationId="{DBD83CB5-ED53-64A7-69D5-C06A137599B7}"/>
          </ac:spMkLst>
        </pc:spChg>
        <pc:picChg chg="mod">
          <ac:chgData name="Sabrina Subhit" userId="S::ss2664@njaes.rutgers.edu::f57ff2ff-6f12-488b-86dd-4be04cd2bcbc" providerId="AD" clId="Web-{4815CE2C-FF79-6BC1-9FBF-24CEAED65C55}" dt="2023-09-14T19:10:57.849" v="445" actId="1076"/>
          <ac:picMkLst>
            <pc:docMk/>
            <pc:sldMk cId="2405477915" sldId="407"/>
            <ac:picMk id="8" creationId="{BE20160F-BD73-BBC1-1033-29F8626F8F6F}"/>
          </ac:picMkLst>
        </pc:picChg>
      </pc:sldChg>
      <pc:sldChg chg="addSp modSp">
        <pc:chgData name="Sabrina Subhit" userId="S::ss2664@njaes.rutgers.edu::f57ff2ff-6f12-488b-86dd-4be04cd2bcbc" providerId="AD" clId="Web-{4815CE2C-FF79-6BC1-9FBF-24CEAED65C55}" dt="2023-09-14T19:06:38.391" v="404" actId="1076"/>
        <pc:sldMkLst>
          <pc:docMk/>
          <pc:sldMk cId="3140274430" sldId="408"/>
        </pc:sldMkLst>
        <pc:spChg chg="mod">
          <ac:chgData name="Sabrina Subhit" userId="S::ss2664@njaes.rutgers.edu::f57ff2ff-6f12-488b-86dd-4be04cd2bcbc" providerId="AD" clId="Web-{4815CE2C-FF79-6BC1-9FBF-24CEAED65C55}" dt="2023-09-14T19:04:11.623" v="349" actId="20577"/>
          <ac:spMkLst>
            <pc:docMk/>
            <pc:sldMk cId="3140274430" sldId="408"/>
            <ac:spMk id="3" creationId="{6B9E258E-4664-924D-EAC0-1E4744A62D09}"/>
          </ac:spMkLst>
        </pc:spChg>
        <pc:spChg chg="add mod">
          <ac:chgData name="Sabrina Subhit" userId="S::ss2664@njaes.rutgers.edu::f57ff2ff-6f12-488b-86dd-4be04cd2bcbc" providerId="AD" clId="Web-{4815CE2C-FF79-6BC1-9FBF-24CEAED65C55}" dt="2023-09-14T19:06:34.938" v="403" actId="14100"/>
          <ac:spMkLst>
            <pc:docMk/>
            <pc:sldMk cId="3140274430" sldId="408"/>
            <ac:spMk id="4" creationId="{529BB91E-F189-1D1A-9479-F5278D7AC3FD}"/>
          </ac:spMkLst>
        </pc:spChg>
        <pc:spChg chg="add mod">
          <ac:chgData name="Sabrina Subhit" userId="S::ss2664@njaes.rutgers.edu::f57ff2ff-6f12-488b-86dd-4be04cd2bcbc" providerId="AD" clId="Web-{4815CE2C-FF79-6BC1-9FBF-24CEAED65C55}" dt="2023-09-14T19:06:38.391" v="404" actId="1076"/>
          <ac:spMkLst>
            <pc:docMk/>
            <pc:sldMk cId="3140274430" sldId="408"/>
            <ac:spMk id="6" creationId="{7AF4A369-F418-26B7-E8B3-4681947C4BF6}"/>
          </ac:spMkLst>
        </pc:spChg>
      </pc:sldChg>
      <pc:sldChg chg="addCm">
        <pc:chgData name="Sabrina Subhit" userId="S::ss2664@njaes.rutgers.edu::f57ff2ff-6f12-488b-86dd-4be04cd2bcbc" providerId="AD" clId="Web-{4815CE2C-FF79-6BC1-9FBF-24CEAED65C55}" dt="2023-09-14T19:12:16.788" v="456"/>
        <pc:sldMkLst>
          <pc:docMk/>
          <pc:sldMk cId="3121410443" sldId="4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brina Subhit" userId="S::ss2664@njaes.rutgers.edu::f57ff2ff-6f12-488b-86dd-4be04cd2bcbc" providerId="AD" clId="Web-{4815CE2C-FF79-6BC1-9FBF-24CEAED65C55}" dt="2023-09-14T19:12:16.788" v="456"/>
              <pc2:cmMkLst xmlns:pc2="http://schemas.microsoft.com/office/powerpoint/2019/9/main/command">
                <pc:docMk/>
                <pc:sldMk cId="3121410443" sldId="409"/>
                <pc2:cmMk id="{D2BDC626-C47D-4446-A890-5BCF4E335FEC}"/>
              </pc2:cmMkLst>
            </pc226:cmChg>
          </p:ext>
        </pc:extLst>
      </pc:sldChg>
      <pc:sldChg chg="modSp">
        <pc:chgData name="Sabrina Subhit" userId="S::ss2664@njaes.rutgers.edu::f57ff2ff-6f12-488b-86dd-4be04cd2bcbc" providerId="AD" clId="Web-{4815CE2C-FF79-6BC1-9FBF-24CEAED65C55}" dt="2023-09-14T19:28:10.493" v="480" actId="1076"/>
        <pc:sldMkLst>
          <pc:docMk/>
          <pc:sldMk cId="2538534825" sldId="410"/>
        </pc:sldMkLst>
        <pc:picChg chg="mod">
          <ac:chgData name="Sabrina Subhit" userId="S::ss2664@njaes.rutgers.edu::f57ff2ff-6f12-488b-86dd-4be04cd2bcbc" providerId="AD" clId="Web-{4815CE2C-FF79-6BC1-9FBF-24CEAED65C55}" dt="2023-09-14T19:28:10.493" v="480" actId="1076"/>
          <ac:picMkLst>
            <pc:docMk/>
            <pc:sldMk cId="2538534825" sldId="410"/>
            <ac:picMk id="2052" creationId="{4E297FC9-E7BE-8D30-41D7-4FD710C7034D}"/>
          </ac:picMkLst>
        </pc:picChg>
      </pc:sldChg>
      <pc:sldChg chg="modSp">
        <pc:chgData name="Sabrina Subhit" userId="S::ss2664@njaes.rutgers.edu::f57ff2ff-6f12-488b-86dd-4be04cd2bcbc" providerId="AD" clId="Web-{4815CE2C-FF79-6BC1-9FBF-24CEAED65C55}" dt="2023-09-14T18:33:36.682" v="88" actId="20577"/>
        <pc:sldMkLst>
          <pc:docMk/>
          <pc:sldMk cId="1258119360" sldId="413"/>
        </pc:sldMkLst>
        <pc:spChg chg="mod">
          <ac:chgData name="Sabrina Subhit" userId="S::ss2664@njaes.rutgers.edu::f57ff2ff-6f12-488b-86dd-4be04cd2bcbc" providerId="AD" clId="Web-{4815CE2C-FF79-6BC1-9FBF-24CEAED65C55}" dt="2023-09-14T18:33:36.682" v="88" actId="20577"/>
          <ac:spMkLst>
            <pc:docMk/>
            <pc:sldMk cId="1258119360" sldId="413"/>
            <ac:spMk id="2" creationId="{9B81AC95-029B-1B45-C147-D42EE7A58EC3}"/>
          </ac:spMkLst>
        </pc:spChg>
      </pc:sldChg>
      <pc:sldChg chg="addSp delSp modSp modCm">
        <pc:chgData name="Sabrina Subhit" userId="S::ss2664@njaes.rutgers.edu::f57ff2ff-6f12-488b-86dd-4be04cd2bcbc" providerId="AD" clId="Web-{4815CE2C-FF79-6BC1-9FBF-24CEAED65C55}" dt="2023-09-14T18:59:57.665" v="305"/>
        <pc:sldMkLst>
          <pc:docMk/>
          <pc:sldMk cId="2976938320" sldId="414"/>
        </pc:sldMkLst>
        <pc:spChg chg="add del mod ord">
          <ac:chgData name="Sabrina Subhit" userId="S::ss2664@njaes.rutgers.edu::f57ff2ff-6f12-488b-86dd-4be04cd2bcbc" providerId="AD" clId="Web-{4815CE2C-FF79-6BC1-9FBF-24CEAED65C55}" dt="2023-09-14T18:57:29.724" v="285"/>
          <ac:spMkLst>
            <pc:docMk/>
            <pc:sldMk cId="2976938320" sldId="414"/>
            <ac:spMk id="2" creationId="{6B392F12-DCF0-0C7E-A2D8-CDCF15CDC848}"/>
          </ac:spMkLst>
        </pc:spChg>
        <pc:spChg chg="add del mod ord">
          <ac:chgData name="Sabrina Subhit" userId="S::ss2664@njaes.rutgers.edu::f57ff2ff-6f12-488b-86dd-4be04cd2bcbc" providerId="AD" clId="Web-{4815CE2C-FF79-6BC1-9FBF-24CEAED65C55}" dt="2023-09-14T18:57:33.490" v="286"/>
          <ac:spMkLst>
            <pc:docMk/>
            <pc:sldMk cId="2976938320" sldId="414"/>
            <ac:spMk id="3" creationId="{7CB87B2B-8D03-848C-5B92-BA7F236FFBE9}"/>
          </ac:spMkLst>
        </pc:spChg>
        <pc:spChg chg="add mod ord">
          <ac:chgData name="Sabrina Subhit" userId="S::ss2664@njaes.rutgers.edu::f57ff2ff-6f12-488b-86dd-4be04cd2bcbc" providerId="AD" clId="Web-{4815CE2C-FF79-6BC1-9FBF-24CEAED65C55}" dt="2023-09-14T18:58:00.162" v="291"/>
          <ac:spMkLst>
            <pc:docMk/>
            <pc:sldMk cId="2976938320" sldId="414"/>
            <ac:spMk id="4" creationId="{D78C928C-9EB4-871B-87D2-803BB982A63A}"/>
          </ac:spMkLst>
        </pc:spChg>
        <pc:picChg chg="add del mod modCrop">
          <ac:chgData name="Sabrina Subhit" userId="S::ss2664@njaes.rutgers.edu::f57ff2ff-6f12-488b-86dd-4be04cd2bcbc" providerId="AD" clId="Web-{4815CE2C-FF79-6BC1-9FBF-24CEAED65C55}" dt="2023-09-14T18:59:05.132" v="296"/>
          <ac:picMkLst>
            <pc:docMk/>
            <pc:sldMk cId="2976938320" sldId="414"/>
            <ac:picMk id="5" creationId="{32676C79-E9A1-1FBB-A2EF-9B3A95BA0D4F}"/>
          </ac:picMkLst>
        </pc:picChg>
        <pc:picChg chg="add del mod">
          <ac:chgData name="Sabrina Subhit" userId="S::ss2664@njaes.rutgers.edu::f57ff2ff-6f12-488b-86dd-4be04cd2bcbc" providerId="AD" clId="Web-{4815CE2C-FF79-6BC1-9FBF-24CEAED65C55}" dt="2023-09-14T18:59:57.665" v="305"/>
          <ac:picMkLst>
            <pc:docMk/>
            <pc:sldMk cId="2976938320" sldId="414"/>
            <ac:picMk id="6" creationId="{D4A5BACE-57E8-8B01-2203-6EEA888B6589}"/>
          </ac:picMkLst>
        </pc:picChg>
        <pc:picChg chg="mod">
          <ac:chgData name="Sabrina Subhit" userId="S::ss2664@njaes.rutgers.edu::f57ff2ff-6f12-488b-86dd-4be04cd2bcbc" providerId="AD" clId="Web-{4815CE2C-FF79-6BC1-9FBF-24CEAED65C55}" dt="2023-09-14T18:58:12.163" v="292" actId="14100"/>
          <ac:picMkLst>
            <pc:docMk/>
            <pc:sldMk cId="2976938320" sldId="414"/>
            <ac:picMk id="4098" creationId="{8F2725AE-4500-E689-6EE9-DB41EFDE8BA8}"/>
          </ac:picMkLst>
        </pc:picChg>
        <pc:picChg chg="del">
          <ac:chgData name="Sabrina Subhit" userId="S::ss2664@njaes.rutgers.edu::f57ff2ff-6f12-488b-86dd-4be04cd2bcbc" providerId="AD" clId="Web-{4815CE2C-FF79-6BC1-9FBF-24CEAED65C55}" dt="2023-09-14T18:50:02.122" v="89"/>
          <ac:picMkLst>
            <pc:docMk/>
            <pc:sldMk cId="2976938320" sldId="414"/>
            <ac:picMk id="4100" creationId="{C8473A03-6283-80FE-CA94-3C4273CAE1E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4815CE2C-FF79-6BC1-9FBF-24CEAED65C55}" dt="2023-09-14T18:54:50.550" v="263"/>
              <pc2:cmMkLst xmlns:pc2="http://schemas.microsoft.com/office/powerpoint/2019/9/main/command">
                <pc:docMk/>
                <pc:sldMk cId="2976938320" sldId="414"/>
                <pc2:cmMk id="{7BDC84FE-BF24-48D8-9BE7-AF68A6F91136}"/>
              </pc2:cmMkLst>
              <pc226:cmRplyChg chg="add">
                <pc226:chgData name="Sabrina Subhit" userId="S::ss2664@njaes.rutgers.edu::f57ff2ff-6f12-488b-86dd-4be04cd2bcbc" providerId="AD" clId="Web-{4815CE2C-FF79-6BC1-9FBF-24CEAED65C55}" dt="2023-09-14T18:54:42.049" v="262"/>
                <pc2:cmRplyMkLst xmlns:pc2="http://schemas.microsoft.com/office/powerpoint/2019/9/main/command">
                  <pc:docMk/>
                  <pc:sldMk cId="2976938320" sldId="414"/>
                  <pc2:cmMk id="{7BDC84FE-BF24-48D8-9BE7-AF68A6F91136}"/>
                  <pc2:cmRplyMk id="{F8978E13-9431-453D-A92A-A6C97EB5E2E9}"/>
                </pc2:cmRplyMkLst>
              </pc226:cmRplyChg>
            </pc226:cmChg>
          </p:ext>
        </pc:extLst>
      </pc:sldChg>
      <pc:sldChg chg="addSp delSp modSp">
        <pc:chgData name="Sabrina Subhit" userId="S::ss2664@njaes.rutgers.edu::f57ff2ff-6f12-488b-86dd-4be04cd2bcbc" providerId="AD" clId="Web-{4815CE2C-FF79-6BC1-9FBF-24CEAED65C55}" dt="2023-09-14T19:09:14.550" v="410" actId="20577"/>
        <pc:sldMkLst>
          <pc:docMk/>
          <pc:sldMk cId="4293000119" sldId="415"/>
        </pc:sldMkLst>
        <pc:spChg chg="add del mod">
          <ac:chgData name="Sabrina Subhit" userId="S::ss2664@njaes.rutgers.edu::f57ff2ff-6f12-488b-86dd-4be04cd2bcbc" providerId="AD" clId="Web-{4815CE2C-FF79-6BC1-9FBF-24CEAED65C55}" dt="2023-09-14T19:09:14.550" v="410" actId="20577"/>
          <ac:spMkLst>
            <pc:docMk/>
            <pc:sldMk cId="4293000119" sldId="415"/>
            <ac:spMk id="7" creationId="{DDC33142-EC54-216B-44AD-448B569ECED9}"/>
          </ac:spMkLst>
        </pc:spChg>
        <pc:picChg chg="mod">
          <ac:chgData name="Sabrina Subhit" userId="S::ss2664@njaes.rutgers.edu::f57ff2ff-6f12-488b-86dd-4be04cd2bcbc" providerId="AD" clId="Web-{4815CE2C-FF79-6BC1-9FBF-24CEAED65C55}" dt="2023-09-14T19:01:39.885" v="315" actId="1076"/>
          <ac:picMkLst>
            <pc:docMk/>
            <pc:sldMk cId="4293000119" sldId="415"/>
            <ac:picMk id="4" creationId="{DE3A498A-5D52-D834-CAA6-30A681D0EAE7}"/>
          </ac:picMkLst>
        </pc:picChg>
        <pc:picChg chg="mod ord modCrop">
          <ac:chgData name="Sabrina Subhit" userId="S::ss2664@njaes.rutgers.edu::f57ff2ff-6f12-488b-86dd-4be04cd2bcbc" providerId="AD" clId="Web-{4815CE2C-FF79-6BC1-9FBF-24CEAED65C55}" dt="2023-09-14T19:03:16.778" v="334"/>
          <ac:picMkLst>
            <pc:docMk/>
            <pc:sldMk cId="4293000119" sldId="415"/>
            <ac:picMk id="6" creationId="{13E97052-BD5E-8F4C-A1AF-580EB6EAC79B}"/>
          </ac:picMkLst>
        </pc:picChg>
        <pc:picChg chg="mod">
          <ac:chgData name="Sabrina Subhit" userId="S::ss2664@njaes.rutgers.edu::f57ff2ff-6f12-488b-86dd-4be04cd2bcbc" providerId="AD" clId="Web-{4815CE2C-FF79-6BC1-9FBF-24CEAED65C55}" dt="2023-09-14T19:03:28.903" v="340" actId="1076"/>
          <ac:picMkLst>
            <pc:docMk/>
            <pc:sldMk cId="4293000119" sldId="415"/>
            <ac:picMk id="15" creationId="{4C7EB935-3368-674B-5146-02AFB7612CEC}"/>
          </ac:picMkLst>
        </pc:picChg>
      </pc:sldChg>
      <pc:sldChg chg="addSp delSp modSp add replId">
        <pc:chgData name="Sabrina Subhit" userId="S::ss2664@njaes.rutgers.edu::f57ff2ff-6f12-488b-86dd-4be04cd2bcbc" providerId="AD" clId="Web-{4815CE2C-FF79-6BC1-9FBF-24CEAED65C55}" dt="2023-09-14T19:00:54.260" v="307"/>
        <pc:sldMkLst>
          <pc:docMk/>
          <pc:sldMk cId="2965856294" sldId="416"/>
        </pc:sldMkLst>
        <pc:spChg chg="mod">
          <ac:chgData name="Sabrina Subhit" userId="S::ss2664@njaes.rutgers.edu::f57ff2ff-6f12-488b-86dd-4be04cd2bcbc" providerId="AD" clId="Web-{4815CE2C-FF79-6BC1-9FBF-24CEAED65C55}" dt="2023-09-14T18:29:32.037" v="70" actId="1076"/>
          <ac:spMkLst>
            <pc:docMk/>
            <pc:sldMk cId="2965856294" sldId="416"/>
            <ac:spMk id="3" creationId="{866647E9-7779-A4A4-E311-75A8FA32E04F}"/>
          </ac:spMkLst>
        </pc:spChg>
        <pc:spChg chg="add">
          <ac:chgData name="Sabrina Subhit" userId="S::ss2664@njaes.rutgers.edu::f57ff2ff-6f12-488b-86dd-4be04cd2bcbc" providerId="AD" clId="Web-{4815CE2C-FF79-6BC1-9FBF-24CEAED65C55}" dt="2023-09-14T18:27:05.753" v="25"/>
          <ac:spMkLst>
            <pc:docMk/>
            <pc:sldMk cId="2965856294" sldId="416"/>
            <ac:spMk id="6" creationId="{06935EB1-F240-A035-7F1F-505BAC9257F6}"/>
          </ac:spMkLst>
        </pc:spChg>
        <pc:spChg chg="mod">
          <ac:chgData name="Sabrina Subhit" userId="S::ss2664@njaes.rutgers.edu::f57ff2ff-6f12-488b-86dd-4be04cd2bcbc" providerId="AD" clId="Web-{4815CE2C-FF79-6BC1-9FBF-24CEAED65C55}" dt="2023-09-14T18:29:34.178" v="71" actId="1076"/>
          <ac:spMkLst>
            <pc:docMk/>
            <pc:sldMk cId="2965856294" sldId="416"/>
            <ac:spMk id="7" creationId="{DDC33142-EC54-216B-44AD-448B569ECED9}"/>
          </ac:spMkLst>
        </pc:spChg>
        <pc:spChg chg="mod">
          <ac:chgData name="Sabrina Subhit" userId="S::ss2664@njaes.rutgers.edu::f57ff2ff-6f12-488b-86dd-4be04cd2bcbc" providerId="AD" clId="Web-{4815CE2C-FF79-6BC1-9FBF-24CEAED65C55}" dt="2023-09-14T18:30:26.601" v="87" actId="1076"/>
          <ac:spMkLst>
            <pc:docMk/>
            <pc:sldMk cId="2965856294" sldId="416"/>
            <ac:spMk id="10" creationId="{6E070DC0-9A0D-57B5-44DE-DA35E91C81F7}"/>
          </ac:spMkLst>
        </pc:spChg>
        <pc:spChg chg="add">
          <ac:chgData name="Sabrina Subhit" userId="S::ss2664@njaes.rutgers.edu::f57ff2ff-6f12-488b-86dd-4be04cd2bcbc" providerId="AD" clId="Web-{4815CE2C-FF79-6BC1-9FBF-24CEAED65C55}" dt="2023-09-14T18:28:37.693" v="58"/>
          <ac:spMkLst>
            <pc:docMk/>
            <pc:sldMk cId="2965856294" sldId="416"/>
            <ac:spMk id="11" creationId="{06935EB1-F240-A035-7F1F-505BAC9257F6}"/>
          </ac:spMkLst>
        </pc:spChg>
        <pc:spChg chg="add">
          <ac:chgData name="Sabrina Subhit" userId="S::ss2664@njaes.rutgers.edu::f57ff2ff-6f12-488b-86dd-4be04cd2bcbc" providerId="AD" clId="Web-{4815CE2C-FF79-6BC1-9FBF-24CEAED65C55}" dt="2023-09-14T18:28:42.318" v="60"/>
          <ac:spMkLst>
            <pc:docMk/>
            <pc:sldMk cId="2965856294" sldId="416"/>
            <ac:spMk id="14" creationId="{06935EB1-F240-A035-7F1F-505BAC9257F6}"/>
          </ac:spMkLst>
        </pc:spChg>
        <pc:spChg chg="add">
          <ac:chgData name="Sabrina Subhit" userId="S::ss2664@njaes.rutgers.edu::f57ff2ff-6f12-488b-86dd-4be04cd2bcbc" providerId="AD" clId="Web-{4815CE2C-FF79-6BC1-9FBF-24CEAED65C55}" dt="2023-09-14T18:28:44.271" v="61"/>
          <ac:spMkLst>
            <pc:docMk/>
            <pc:sldMk cId="2965856294" sldId="416"/>
            <ac:spMk id="17" creationId="{06935EB1-F240-A035-7F1F-505BAC9257F6}"/>
          </ac:spMkLst>
        </pc:spChg>
        <pc:grpChg chg="add del mod">
          <ac:chgData name="Sabrina Subhit" userId="S::ss2664@njaes.rutgers.edu::f57ff2ff-6f12-488b-86dd-4be04cd2bcbc" providerId="AD" clId="Web-{4815CE2C-FF79-6BC1-9FBF-24CEAED65C55}" dt="2023-09-14T19:00:54.260" v="307"/>
          <ac:grpSpMkLst>
            <pc:docMk/>
            <pc:sldMk cId="2965856294" sldId="416"/>
            <ac:grpSpMk id="5" creationId="{34D78E33-5F50-BDB0-D1E3-1B3444F24E52}"/>
          </ac:grpSpMkLst>
        </pc:grpChg>
        <pc:grpChg chg="add mod">
          <ac:chgData name="Sabrina Subhit" userId="S::ss2664@njaes.rutgers.edu::f57ff2ff-6f12-488b-86dd-4be04cd2bcbc" providerId="AD" clId="Web-{4815CE2C-FF79-6BC1-9FBF-24CEAED65C55}" dt="2023-09-14T18:29:38.600" v="72" actId="1076"/>
          <ac:grpSpMkLst>
            <pc:docMk/>
            <pc:sldMk cId="2965856294" sldId="416"/>
            <ac:grpSpMk id="9" creationId="{34D78E33-5F50-BDB0-D1E3-1B3444F24E52}"/>
          </ac:grpSpMkLst>
        </pc:grpChg>
        <pc:grpChg chg="add mod">
          <ac:chgData name="Sabrina Subhit" userId="S::ss2664@njaes.rutgers.edu::f57ff2ff-6f12-488b-86dd-4be04cd2bcbc" providerId="AD" clId="Web-{4815CE2C-FF79-6BC1-9FBF-24CEAED65C55}" dt="2023-09-14T18:30:03.554" v="76" actId="1076"/>
          <ac:grpSpMkLst>
            <pc:docMk/>
            <pc:sldMk cId="2965856294" sldId="416"/>
            <ac:grpSpMk id="13" creationId="{34D78E33-5F50-BDB0-D1E3-1B3444F24E52}"/>
          </ac:grpSpMkLst>
        </pc:grpChg>
        <pc:grpChg chg="add mod">
          <ac:chgData name="Sabrina Subhit" userId="S::ss2664@njaes.rutgers.edu::f57ff2ff-6f12-488b-86dd-4be04cd2bcbc" providerId="AD" clId="Web-{4815CE2C-FF79-6BC1-9FBF-24CEAED65C55}" dt="2023-09-14T18:29:44.006" v="74" actId="1076"/>
          <ac:grpSpMkLst>
            <pc:docMk/>
            <pc:sldMk cId="2965856294" sldId="416"/>
            <ac:grpSpMk id="16" creationId="{34D78E33-5F50-BDB0-D1E3-1B3444F24E52}"/>
          </ac:grpSpMkLst>
        </pc:grpChg>
        <pc:picChg chg="mod">
          <ac:chgData name="Sabrina Subhit" userId="S::ss2664@njaes.rutgers.edu::f57ff2ff-6f12-488b-86dd-4be04cd2bcbc" providerId="AD" clId="Web-{4815CE2C-FF79-6BC1-9FBF-24CEAED65C55}" dt="2023-09-14T18:30:05.397" v="77" actId="1076"/>
          <ac:picMkLst>
            <pc:docMk/>
            <pc:sldMk cId="2965856294" sldId="416"/>
            <ac:picMk id="4" creationId="{DE3A498A-5D52-D834-CAA6-30A681D0EAE7}"/>
          </ac:picMkLst>
        </pc:picChg>
        <pc:picChg chg="add">
          <ac:chgData name="Sabrina Subhit" userId="S::ss2664@njaes.rutgers.edu::f57ff2ff-6f12-488b-86dd-4be04cd2bcbc" providerId="AD" clId="Web-{4815CE2C-FF79-6BC1-9FBF-24CEAED65C55}" dt="2023-09-14T18:27:05.753" v="25"/>
          <ac:picMkLst>
            <pc:docMk/>
            <pc:sldMk cId="2965856294" sldId="416"/>
            <ac:picMk id="8" creationId="{B5CD0486-7811-25C2-34B2-69C92229C8E9}"/>
          </ac:picMkLst>
        </pc:picChg>
        <pc:picChg chg="add">
          <ac:chgData name="Sabrina Subhit" userId="S::ss2664@njaes.rutgers.edu::f57ff2ff-6f12-488b-86dd-4be04cd2bcbc" providerId="AD" clId="Web-{4815CE2C-FF79-6BC1-9FBF-24CEAED65C55}" dt="2023-09-14T18:28:37.693" v="58"/>
          <ac:picMkLst>
            <pc:docMk/>
            <pc:sldMk cId="2965856294" sldId="416"/>
            <ac:picMk id="12" creationId="{B5CD0486-7811-25C2-34B2-69C92229C8E9}"/>
          </ac:picMkLst>
        </pc:picChg>
        <pc:picChg chg="add">
          <ac:chgData name="Sabrina Subhit" userId="S::ss2664@njaes.rutgers.edu::f57ff2ff-6f12-488b-86dd-4be04cd2bcbc" providerId="AD" clId="Web-{4815CE2C-FF79-6BC1-9FBF-24CEAED65C55}" dt="2023-09-14T18:28:42.318" v="60"/>
          <ac:picMkLst>
            <pc:docMk/>
            <pc:sldMk cId="2965856294" sldId="416"/>
            <ac:picMk id="15" creationId="{B5CD0486-7811-25C2-34B2-69C92229C8E9}"/>
          </ac:picMkLst>
        </pc:picChg>
        <pc:picChg chg="add">
          <ac:chgData name="Sabrina Subhit" userId="S::ss2664@njaes.rutgers.edu::f57ff2ff-6f12-488b-86dd-4be04cd2bcbc" providerId="AD" clId="Web-{4815CE2C-FF79-6BC1-9FBF-24CEAED65C55}" dt="2023-09-14T18:28:44.271" v="61"/>
          <ac:picMkLst>
            <pc:docMk/>
            <pc:sldMk cId="2965856294" sldId="416"/>
            <ac:picMk id="18" creationId="{B5CD0486-7811-25C2-34B2-69C92229C8E9}"/>
          </ac:picMkLst>
        </pc:picChg>
      </pc:sldChg>
      <pc:sldChg chg="addSp modSp new">
        <pc:chgData name="Sabrina Subhit" userId="S::ss2664@njaes.rutgers.edu::f57ff2ff-6f12-488b-86dd-4be04cd2bcbc" providerId="AD" clId="Web-{4815CE2C-FF79-6BC1-9FBF-24CEAED65C55}" dt="2023-09-14T18:54:20.549" v="261" actId="20577"/>
        <pc:sldMkLst>
          <pc:docMk/>
          <pc:sldMk cId="1781227026" sldId="417"/>
        </pc:sldMkLst>
        <pc:spChg chg="add mod">
          <ac:chgData name="Sabrina Subhit" userId="S::ss2664@njaes.rutgers.edu::f57ff2ff-6f12-488b-86dd-4be04cd2bcbc" providerId="AD" clId="Web-{4815CE2C-FF79-6BC1-9FBF-24CEAED65C55}" dt="2023-09-14T18:54:20.549" v="261" actId="20577"/>
          <ac:spMkLst>
            <pc:docMk/>
            <pc:sldMk cId="1781227026" sldId="417"/>
            <ac:spMk id="4" creationId="{C6F5C01B-C32B-BFCF-C89F-0B4D5A4F9F2F}"/>
          </ac:spMkLst>
        </pc:spChg>
        <pc:picChg chg="add mod">
          <ac:chgData name="Sabrina Subhit" userId="S::ss2664@njaes.rutgers.edu::f57ff2ff-6f12-488b-86dd-4be04cd2bcbc" providerId="AD" clId="Web-{4815CE2C-FF79-6BC1-9FBF-24CEAED65C55}" dt="2023-09-14T18:51:45.968" v="95" actId="1076"/>
          <ac:picMkLst>
            <pc:docMk/>
            <pc:sldMk cId="1781227026" sldId="417"/>
            <ac:picMk id="2" creationId="{7E910244-76B1-D8BF-49EB-0445E5B0E145}"/>
          </ac:picMkLst>
        </pc:picChg>
      </pc:sldChg>
      <pc:sldChg chg="add replId">
        <pc:chgData name="Sabrina Subhit" userId="S::ss2664@njaes.rutgers.edu::f57ff2ff-6f12-488b-86dd-4be04cd2bcbc" providerId="AD" clId="Web-{4815CE2C-FF79-6BC1-9FBF-24CEAED65C55}" dt="2023-09-14T18:53:35.892" v="227"/>
        <pc:sldMkLst>
          <pc:docMk/>
          <pc:sldMk cId="648244294" sldId="418"/>
        </pc:sldMkLst>
      </pc:sldChg>
    </pc:docChg>
  </pc:docChgLst>
  <pc:docChgLst>
    <pc:chgData name="Sabrina Subhit" userId="f57ff2ff-6f12-488b-86dd-4be04cd2bcbc" providerId="ADAL" clId="{504A8F57-E227-47C1-A477-6CB78E916968}"/>
    <pc:docChg chg="custSel modSld">
      <pc:chgData name="Sabrina Subhit" userId="f57ff2ff-6f12-488b-86dd-4be04cd2bcbc" providerId="ADAL" clId="{504A8F57-E227-47C1-A477-6CB78E916968}" dt="2023-09-14T16:38:52.148" v="5"/>
      <pc:docMkLst>
        <pc:docMk/>
      </pc:docMkLst>
      <pc:sldChg chg="addSp delSp modSp mod">
        <pc:chgData name="Sabrina Subhit" userId="f57ff2ff-6f12-488b-86dd-4be04cd2bcbc" providerId="ADAL" clId="{504A8F57-E227-47C1-A477-6CB78E916968}" dt="2023-09-14T16:38:31.702" v="4" actId="1076"/>
        <pc:sldMkLst>
          <pc:docMk/>
          <pc:sldMk cId="2186924651" sldId="375"/>
        </pc:sldMkLst>
        <pc:picChg chg="add mod">
          <ac:chgData name="Sabrina Subhit" userId="f57ff2ff-6f12-488b-86dd-4be04cd2bcbc" providerId="ADAL" clId="{504A8F57-E227-47C1-A477-6CB78E916968}" dt="2023-09-14T16:38:31.702" v="4" actId="1076"/>
          <ac:picMkLst>
            <pc:docMk/>
            <pc:sldMk cId="2186924651" sldId="375"/>
            <ac:picMk id="3" creationId="{FF64EF34-8DC1-954E-FD3A-FF62CFAEF57C}"/>
          </ac:picMkLst>
        </pc:picChg>
        <pc:picChg chg="del">
          <ac:chgData name="Sabrina Subhit" userId="f57ff2ff-6f12-488b-86dd-4be04cd2bcbc" providerId="ADAL" clId="{504A8F57-E227-47C1-A477-6CB78E916968}" dt="2023-09-14T16:34:20.782" v="0" actId="478"/>
          <ac:picMkLst>
            <pc:docMk/>
            <pc:sldMk cId="2186924651" sldId="375"/>
            <ac:picMk id="5" creationId="{42169363-647A-6C73-A755-ABB0A19C7EE9}"/>
          </ac:picMkLst>
        </pc:picChg>
      </pc:sldChg>
      <pc:sldChg chg="delCm">
        <pc:chgData name="Sabrina Subhit" userId="f57ff2ff-6f12-488b-86dd-4be04cd2bcbc" providerId="ADAL" clId="{504A8F57-E227-47C1-A477-6CB78E916968}" dt="2023-09-14T16:38:52.148" v="5"/>
        <pc:sldMkLst>
          <pc:docMk/>
          <pc:sldMk cId="3140274430" sldId="4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rina Subhit" userId="f57ff2ff-6f12-488b-86dd-4be04cd2bcbc" providerId="ADAL" clId="{504A8F57-E227-47C1-A477-6CB78E916968}" dt="2023-09-14T16:38:52.148" v="5"/>
              <pc2:cmMkLst xmlns:pc2="http://schemas.microsoft.com/office/powerpoint/2019/9/main/command">
                <pc:docMk/>
                <pc:sldMk cId="3140274430" sldId="408"/>
                <pc2:cmMk id="{8BA921CA-A8A0-4C4A-A569-DA417CAB966C}"/>
              </pc2:cmMkLst>
            </pc226:cmChg>
          </p:ext>
        </pc:extLst>
      </pc:sldChg>
    </pc:docChg>
  </pc:docChgLst>
  <pc:docChgLst>
    <pc:chgData name="Sabrina Subhit" userId="S::ss2664@njaes.rutgers.edu::f57ff2ff-6f12-488b-86dd-4be04cd2bcbc" providerId="AD" clId="Web-{D7B0CE92-47EF-9A84-B388-53891DDA707A}"/>
    <pc:docChg chg="modSld">
      <pc:chgData name="Sabrina Subhit" userId="S::ss2664@njaes.rutgers.edu::f57ff2ff-6f12-488b-86dd-4be04cd2bcbc" providerId="AD" clId="Web-{D7B0CE92-47EF-9A84-B388-53891DDA707A}" dt="2023-09-21T19:20:20.792" v="26" actId="20577"/>
      <pc:docMkLst>
        <pc:docMk/>
      </pc:docMkLst>
      <pc:sldChg chg="modSp">
        <pc:chgData name="Sabrina Subhit" userId="S::ss2664@njaes.rutgers.edu::f57ff2ff-6f12-488b-86dd-4be04cd2bcbc" providerId="AD" clId="Web-{D7B0CE92-47EF-9A84-B388-53891DDA707A}" dt="2023-09-21T19:20:20.792" v="26" actId="20577"/>
        <pc:sldMkLst>
          <pc:docMk/>
          <pc:sldMk cId="3823149651" sldId="361"/>
        </pc:sldMkLst>
        <pc:spChg chg="mod">
          <ac:chgData name="Sabrina Subhit" userId="S::ss2664@njaes.rutgers.edu::f57ff2ff-6f12-488b-86dd-4be04cd2bcbc" providerId="AD" clId="Web-{D7B0CE92-47EF-9A84-B388-53891DDA707A}" dt="2023-09-21T19:20:20.792" v="26" actId="20577"/>
          <ac:spMkLst>
            <pc:docMk/>
            <pc:sldMk cId="3823149651" sldId="361"/>
            <ac:spMk id="7" creationId="{977D1E61-10D4-1315-AE6E-420E952C11AB}"/>
          </ac:spMkLst>
        </pc:spChg>
      </pc:sldChg>
      <pc:sldChg chg="modCm">
        <pc:chgData name="Sabrina Subhit" userId="S::ss2664@njaes.rutgers.edu::f57ff2ff-6f12-488b-86dd-4be04cd2bcbc" providerId="AD" clId="Web-{D7B0CE92-47EF-9A84-B388-53891DDA707A}" dt="2023-09-21T19:06:36.871" v="0"/>
        <pc:sldMkLst>
          <pc:docMk/>
          <pc:sldMk cId="1665188012" sldId="3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abrina Subhit" userId="S::ss2664@njaes.rutgers.edu::f57ff2ff-6f12-488b-86dd-4be04cd2bcbc" providerId="AD" clId="Web-{D7B0CE92-47EF-9A84-B388-53891DDA707A}" dt="2023-09-21T19:06:36.871" v="0"/>
              <pc2:cmMkLst xmlns:pc2="http://schemas.microsoft.com/office/powerpoint/2019/9/main/command">
                <pc:docMk/>
                <pc:sldMk cId="1665188012" sldId="362"/>
                <pc2:cmMk id="{651FD3AB-9E22-4E32-ACBC-C22E99F5910A}"/>
              </pc2:cmMkLst>
              <pc226:cmRplyChg chg="add">
                <pc226:chgData name="Sabrina Subhit" userId="S::ss2664@njaes.rutgers.edu::f57ff2ff-6f12-488b-86dd-4be04cd2bcbc" providerId="AD" clId="Web-{D7B0CE92-47EF-9A84-B388-53891DDA707A}" dt="2023-09-21T19:06:36.871" v="0"/>
                <pc2:cmRplyMkLst xmlns:pc2="http://schemas.microsoft.com/office/powerpoint/2019/9/main/command">
                  <pc:docMk/>
                  <pc:sldMk cId="1665188012" sldId="362"/>
                  <pc2:cmMk id="{651FD3AB-9E22-4E32-ACBC-C22E99F5910A}"/>
                  <pc2:cmRplyMk id="{6827F5D7-8C29-44F3-B22E-CDD7B886F1AA}"/>
                </pc2:cmRplyMkLst>
              </pc226:cmRplyChg>
            </pc226:cmChg>
          </p:ext>
        </pc:extLst>
      </pc:sldChg>
      <pc:sldChg chg="modSp">
        <pc:chgData name="Sabrina Subhit" userId="S::ss2664@njaes.rutgers.edu::f57ff2ff-6f12-488b-86dd-4be04cd2bcbc" providerId="AD" clId="Web-{D7B0CE92-47EF-9A84-B388-53891DDA707A}" dt="2023-09-21T19:19:00.134" v="1" actId="1076"/>
        <pc:sldMkLst>
          <pc:docMk/>
          <pc:sldMk cId="1258119360" sldId="413"/>
        </pc:sldMkLst>
        <pc:picChg chg="mod">
          <ac:chgData name="Sabrina Subhit" userId="S::ss2664@njaes.rutgers.edu::f57ff2ff-6f12-488b-86dd-4be04cd2bcbc" providerId="AD" clId="Web-{D7B0CE92-47EF-9A84-B388-53891DDA707A}" dt="2023-09-21T19:19:00.134" v="1" actId="1076"/>
          <ac:picMkLst>
            <pc:docMk/>
            <pc:sldMk cId="1258119360" sldId="413"/>
            <ac:picMk id="5" creationId="{9D5C94B5-E716-952A-FFAF-77F26AEACC78}"/>
          </ac:picMkLst>
        </pc:picChg>
      </pc:sldChg>
    </pc:docChg>
  </pc:docChgLst>
  <pc:docChgLst>
    <pc:chgData clId="Web-{803C6E15-819B-BECF-CC87-17CBD45CC373}"/>
    <pc:docChg chg="modSld">
      <pc:chgData name="" userId="" providerId="" clId="Web-{803C6E15-819B-BECF-CC87-17CBD45CC373}" dt="2023-11-03T12:51:22.111" v="1" actId="20577"/>
      <pc:docMkLst>
        <pc:docMk/>
      </pc:docMkLst>
      <pc:sldChg chg="modSp">
        <pc:chgData name="" userId="" providerId="" clId="Web-{803C6E15-819B-BECF-CC87-17CBD45CC373}" dt="2023-11-03T12:51:22.111" v="1" actId="20577"/>
        <pc:sldMkLst>
          <pc:docMk/>
          <pc:sldMk cId="0" sldId="282"/>
        </pc:sldMkLst>
        <pc:spChg chg="mod">
          <ac:chgData name="" userId="" providerId="" clId="Web-{803C6E15-819B-BECF-CC87-17CBD45CC373}" dt="2023-11-03T12:51:22.111" v="1" actId="20577"/>
          <ac:spMkLst>
            <pc:docMk/>
            <pc:sldMk cId="0" sldId="282"/>
            <ac:spMk id="6" creationId="{FF7DEBF0-987E-62D0-7EEB-B37C59BFEF68}"/>
          </ac:spMkLst>
        </pc:spChg>
      </pc:sldChg>
    </pc:docChg>
  </pc:docChgLst>
  <pc:docChgLst>
    <pc:chgData name="Sabrina Subhit" userId="S::ss2664@njaes.rutgers.edu::f57ff2ff-6f12-488b-86dd-4be04cd2bcbc" providerId="AD" clId="Web-{80D72629-9D55-3C10-0BB3-ACE8C928B216}"/>
    <pc:docChg chg="modSld">
      <pc:chgData name="Sabrina Subhit" userId="S::ss2664@njaes.rutgers.edu::f57ff2ff-6f12-488b-86dd-4be04cd2bcbc" providerId="AD" clId="Web-{80D72629-9D55-3C10-0BB3-ACE8C928B216}" dt="2023-10-03T16:42:25.898" v="104" actId="20577"/>
      <pc:docMkLst>
        <pc:docMk/>
      </pc:docMkLst>
      <pc:sldChg chg="modSp modCm">
        <pc:chgData name="Sabrina Subhit" userId="S::ss2664@njaes.rutgers.edu::f57ff2ff-6f12-488b-86dd-4be04cd2bcbc" providerId="AD" clId="Web-{80D72629-9D55-3C10-0BB3-ACE8C928B216}" dt="2023-10-03T16:42:25.898" v="104" actId="20577"/>
        <pc:sldMkLst>
          <pc:docMk/>
          <pc:sldMk cId="1465286567" sldId="345"/>
        </pc:sldMkLst>
        <pc:spChg chg="mod">
          <ac:chgData name="Sabrina Subhit" userId="S::ss2664@njaes.rutgers.edu::f57ff2ff-6f12-488b-86dd-4be04cd2bcbc" providerId="AD" clId="Web-{80D72629-9D55-3C10-0BB3-ACE8C928B216}" dt="2023-10-03T16:42:25.898" v="104" actId="20577"/>
          <ac:spMkLst>
            <pc:docMk/>
            <pc:sldMk cId="1465286567" sldId="345"/>
            <ac:spMk id="18" creationId="{4CBE2584-D61D-E639-008A-81D89459BDB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80D72629-9D55-3C10-0BB3-ACE8C928B216}" dt="2023-10-03T16:42:25.257" v="103"/>
              <pc2:cmMkLst xmlns:pc2="http://schemas.microsoft.com/office/powerpoint/2019/9/main/command">
                <pc:docMk/>
                <pc:sldMk cId="1465286567" sldId="345"/>
                <pc2:cmMk id="{D9BEEE56-427D-4628-ABA2-BCFA9CC19683}"/>
              </pc2:cmMkLst>
            </pc226:cmChg>
          </p:ext>
        </pc:extLst>
      </pc:sldChg>
      <pc:sldChg chg="modSp modCm">
        <pc:chgData name="Sabrina Subhit" userId="S::ss2664@njaes.rutgers.edu::f57ff2ff-6f12-488b-86dd-4be04cd2bcbc" providerId="AD" clId="Web-{80D72629-9D55-3C10-0BB3-ACE8C928B216}" dt="2023-10-03T16:40:58.239" v="97"/>
        <pc:sldMkLst>
          <pc:docMk/>
          <pc:sldMk cId="3121410443" sldId="409"/>
        </pc:sldMkLst>
        <pc:spChg chg="mod">
          <ac:chgData name="Sabrina Subhit" userId="S::ss2664@njaes.rutgers.edu::f57ff2ff-6f12-488b-86dd-4be04cd2bcbc" providerId="AD" clId="Web-{80D72629-9D55-3C10-0BB3-ACE8C928B216}" dt="2023-10-03T16:40:02.566" v="96" actId="20577"/>
          <ac:spMkLst>
            <pc:docMk/>
            <pc:sldMk cId="3121410443" sldId="409"/>
            <ac:spMk id="6" creationId="{BAC655C5-ED97-4132-CF39-BBAD736FED7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abrina Subhit" userId="S::ss2664@njaes.rutgers.edu::f57ff2ff-6f12-488b-86dd-4be04cd2bcbc" providerId="AD" clId="Web-{80D72629-9D55-3C10-0BB3-ACE8C928B216}" dt="2023-10-03T16:40:58.239" v="97"/>
              <pc2:cmMkLst xmlns:pc2="http://schemas.microsoft.com/office/powerpoint/2019/9/main/command">
                <pc:docMk/>
                <pc:sldMk cId="3121410443" sldId="409"/>
                <pc2:cmMk id="{D2BDC626-C47D-4446-A890-5BCF4E335FEC}"/>
              </pc2:cmMkLst>
              <pc226:cmRplyChg chg="add">
                <pc226:chgData name="Sabrina Subhit" userId="S::ss2664@njaes.rutgers.edu::f57ff2ff-6f12-488b-86dd-4be04cd2bcbc" providerId="AD" clId="Web-{80D72629-9D55-3C10-0BB3-ACE8C928B216}" dt="2023-10-03T16:40:58.239" v="97"/>
                <pc2:cmRplyMkLst xmlns:pc2="http://schemas.microsoft.com/office/powerpoint/2019/9/main/command">
                  <pc:docMk/>
                  <pc:sldMk cId="3121410443" sldId="409"/>
                  <pc2:cmMk id="{D2BDC626-C47D-4446-A890-5BCF4E335FEC}"/>
                  <pc2:cmRplyMk id="{4C331C2E-7E66-4F04-9D6C-BFB574DA5205}"/>
                </pc2:cmRplyMkLst>
              </pc226:cmRplyChg>
            </pc226:cmChg>
          </p:ext>
        </pc:extLst>
      </pc:sldChg>
    </pc:docChg>
  </pc:docChgLst>
  <pc:docChgLst>
    <pc:chgData name="Sabrina Subhit" userId="S::ss2664@njaes.rutgers.edu::f57ff2ff-6f12-488b-86dd-4be04cd2bcbc" providerId="AD" clId="Web-{984F0B6A-DCA0-E9F0-4DB9-EC70E7E5239B}"/>
    <pc:docChg chg="">
      <pc:chgData name="Sabrina Subhit" userId="S::ss2664@njaes.rutgers.edu::f57ff2ff-6f12-488b-86dd-4be04cd2bcbc" providerId="AD" clId="Web-{984F0B6A-DCA0-E9F0-4DB9-EC70E7E5239B}" dt="2023-11-08T16:41:49.511" v="1"/>
      <pc:docMkLst>
        <pc:docMk/>
      </pc:docMkLst>
      <pc:sldChg chg="addCm">
        <pc:chgData name="Sabrina Subhit" userId="S::ss2664@njaes.rutgers.edu::f57ff2ff-6f12-488b-86dd-4be04cd2bcbc" providerId="AD" clId="Web-{984F0B6A-DCA0-E9F0-4DB9-EC70E7E5239B}" dt="2023-11-08T16:41:26.386" v="0"/>
        <pc:sldMkLst>
          <pc:docMk/>
          <pc:sldMk cId="1818276661" sldId="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brina Subhit" userId="S::ss2664@njaes.rutgers.edu::f57ff2ff-6f12-488b-86dd-4be04cd2bcbc" providerId="AD" clId="Web-{984F0B6A-DCA0-E9F0-4DB9-EC70E7E5239B}" dt="2023-11-08T16:41:26.386" v="0"/>
              <pc2:cmMkLst xmlns:pc2="http://schemas.microsoft.com/office/powerpoint/2019/9/main/command">
                <pc:docMk/>
                <pc:sldMk cId="1818276661" sldId="355"/>
                <pc2:cmMk id="{4E07CCA9-1375-4E3E-91D8-4DA019046BE9}"/>
              </pc2:cmMkLst>
            </pc226:cmChg>
          </p:ext>
        </pc:extLst>
      </pc:sldChg>
      <pc:sldChg chg="addCm">
        <pc:chgData name="Sabrina Subhit" userId="S::ss2664@njaes.rutgers.edu::f57ff2ff-6f12-488b-86dd-4be04cd2bcbc" providerId="AD" clId="Web-{984F0B6A-DCA0-E9F0-4DB9-EC70E7E5239B}" dt="2023-11-08T16:41:49.511" v="1"/>
        <pc:sldMkLst>
          <pc:docMk/>
          <pc:sldMk cId="2186924651" sldId="3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brina Subhit" userId="S::ss2664@njaes.rutgers.edu::f57ff2ff-6f12-488b-86dd-4be04cd2bcbc" providerId="AD" clId="Web-{984F0B6A-DCA0-E9F0-4DB9-EC70E7E5239B}" dt="2023-11-08T16:41:49.511" v="1"/>
              <pc2:cmMkLst xmlns:pc2="http://schemas.microsoft.com/office/powerpoint/2019/9/main/command">
                <pc:docMk/>
                <pc:sldMk cId="2186924651" sldId="375"/>
                <pc2:cmMk id="{3484125B-2038-4774-AA74-28FECC1BFC68}"/>
              </pc2:cmMkLst>
            </pc226:cmChg>
          </p:ext>
        </pc:extLst>
      </pc:sldChg>
    </pc:docChg>
  </pc:docChgLst>
  <pc:docChgLst>
    <pc:chgData name="Sabrina Subhit" userId="S::ss2664@njaes.rutgers.edu::f57ff2ff-6f12-488b-86dd-4be04cd2bcbc" providerId="AD" clId="Web-{ECE24E8E-18B5-57F7-4638-2FF81938A90B}"/>
    <pc:docChg chg="delSld">
      <pc:chgData name="Sabrina Subhit" userId="S::ss2664@njaes.rutgers.edu::f57ff2ff-6f12-488b-86dd-4be04cd2bcbc" providerId="AD" clId="Web-{ECE24E8E-18B5-57F7-4638-2FF81938A90B}" dt="2023-10-17T13:22:48.906" v="0"/>
      <pc:docMkLst>
        <pc:docMk/>
      </pc:docMkLst>
      <pc:sldChg chg="del">
        <pc:chgData name="Sabrina Subhit" userId="S::ss2664@njaes.rutgers.edu::f57ff2ff-6f12-488b-86dd-4be04cd2bcbc" providerId="AD" clId="Web-{ECE24E8E-18B5-57F7-4638-2FF81938A90B}" dt="2023-10-17T13:22:48.906" v="0"/>
        <pc:sldMkLst>
          <pc:docMk/>
          <pc:sldMk cId="481104683" sldId="377"/>
        </pc:sldMkLst>
      </pc:sldChg>
    </pc:docChg>
  </pc:docChgLst>
  <pc:docChgLst>
    <pc:chgData name="Sabrina Subhit" userId="S::ss2664@njaes.rutgers.edu::f57ff2ff-6f12-488b-86dd-4be04cd2bcbc" providerId="AD" clId="Web-{0B5F3687-07BB-5362-C9BA-6E14CD1C7EF3}"/>
    <pc:docChg chg="modSld">
      <pc:chgData name="Sabrina Subhit" userId="S::ss2664@njaes.rutgers.edu::f57ff2ff-6f12-488b-86dd-4be04cd2bcbc" providerId="AD" clId="Web-{0B5F3687-07BB-5362-C9BA-6E14CD1C7EF3}" dt="2023-09-15T20:39:18.938" v="64" actId="20577"/>
      <pc:docMkLst>
        <pc:docMk/>
      </pc:docMkLst>
      <pc:sldChg chg="mod modShow">
        <pc:chgData name="Sabrina Subhit" userId="S::ss2664@njaes.rutgers.edu::f57ff2ff-6f12-488b-86dd-4be04cd2bcbc" providerId="AD" clId="Web-{0B5F3687-07BB-5362-C9BA-6E14CD1C7EF3}" dt="2023-09-15T20:37:10.106" v="62"/>
        <pc:sldMkLst>
          <pc:docMk/>
          <pc:sldMk cId="2363859696" sldId="347"/>
        </pc:sldMkLst>
      </pc:sldChg>
      <pc:sldChg chg="modSp">
        <pc:chgData name="Sabrina Subhit" userId="S::ss2664@njaes.rutgers.edu::f57ff2ff-6f12-488b-86dd-4be04cd2bcbc" providerId="AD" clId="Web-{0B5F3687-07BB-5362-C9BA-6E14CD1C7EF3}" dt="2023-09-15T20:39:18.938" v="64" actId="20577"/>
        <pc:sldMkLst>
          <pc:docMk/>
          <pc:sldMk cId="1665188012" sldId="362"/>
        </pc:sldMkLst>
        <pc:spChg chg="mod">
          <ac:chgData name="Sabrina Subhit" userId="S::ss2664@njaes.rutgers.edu::f57ff2ff-6f12-488b-86dd-4be04cd2bcbc" providerId="AD" clId="Web-{0B5F3687-07BB-5362-C9BA-6E14CD1C7EF3}" dt="2023-09-15T20:39:15.735" v="63" actId="20577"/>
          <ac:spMkLst>
            <pc:docMk/>
            <pc:sldMk cId="1665188012" sldId="362"/>
            <ac:spMk id="2" creationId="{2455C1BD-25C8-D951-B523-9FE55503013E}"/>
          </ac:spMkLst>
        </pc:spChg>
        <pc:spChg chg="mod">
          <ac:chgData name="Sabrina Subhit" userId="S::ss2664@njaes.rutgers.edu::f57ff2ff-6f12-488b-86dd-4be04cd2bcbc" providerId="AD" clId="Web-{0B5F3687-07BB-5362-C9BA-6E14CD1C7EF3}" dt="2023-09-15T20:39:18.938" v="64" actId="20577"/>
          <ac:spMkLst>
            <pc:docMk/>
            <pc:sldMk cId="1665188012" sldId="362"/>
            <ac:spMk id="4" creationId="{541ECCF8-1B9A-7482-43AB-073D3E1C585B}"/>
          </ac:spMkLst>
        </pc:spChg>
      </pc:sldChg>
      <pc:sldChg chg="modSp">
        <pc:chgData name="Sabrina Subhit" userId="S::ss2664@njaes.rutgers.edu::f57ff2ff-6f12-488b-86dd-4be04cd2bcbc" providerId="AD" clId="Web-{0B5F3687-07BB-5362-C9BA-6E14CD1C7EF3}" dt="2023-09-15T20:35:57.057" v="61" actId="20577"/>
        <pc:sldMkLst>
          <pc:docMk/>
          <pc:sldMk cId="3121410443" sldId="409"/>
        </pc:sldMkLst>
        <pc:spChg chg="mod">
          <ac:chgData name="Sabrina Subhit" userId="S::ss2664@njaes.rutgers.edu::f57ff2ff-6f12-488b-86dd-4be04cd2bcbc" providerId="AD" clId="Web-{0B5F3687-07BB-5362-C9BA-6E14CD1C7EF3}" dt="2023-09-15T20:35:57.057" v="61" actId="20577"/>
          <ac:spMkLst>
            <pc:docMk/>
            <pc:sldMk cId="3121410443" sldId="409"/>
            <ac:spMk id="6" creationId="{BAC655C5-ED97-4132-CF39-BBAD736FED7A}"/>
          </ac:spMkLst>
        </pc:spChg>
        <pc:picChg chg="mod">
          <ac:chgData name="Sabrina Subhit" userId="S::ss2664@njaes.rutgers.edu::f57ff2ff-6f12-488b-86dd-4be04cd2bcbc" providerId="AD" clId="Web-{0B5F3687-07BB-5362-C9BA-6E14CD1C7EF3}" dt="2023-09-15T20:34:42.883" v="1" actId="1076"/>
          <ac:picMkLst>
            <pc:docMk/>
            <pc:sldMk cId="3121410443" sldId="409"/>
            <ac:picMk id="4" creationId="{A8025082-50D9-3E54-CC4C-34A28CD6BDB6}"/>
          </ac:picMkLst>
        </pc:picChg>
      </pc:sldChg>
    </pc:docChg>
  </pc:docChgLst>
  <pc:docChgLst>
    <pc:chgData name="Sabrina Subhit" userId="S::ss2664@njaes.rutgers.edu::f57ff2ff-6f12-488b-86dd-4be04cd2bcbc" providerId="AD" clId="Web-{C7F9CCCA-0626-525F-B46E-01CEC966122C}"/>
    <pc:docChg chg="modSld">
      <pc:chgData name="Sabrina Subhit" userId="S::ss2664@njaes.rutgers.edu::f57ff2ff-6f12-488b-86dd-4be04cd2bcbc" providerId="AD" clId="Web-{C7F9CCCA-0626-525F-B46E-01CEC966122C}" dt="2023-09-14T17:26:13.088" v="59"/>
      <pc:docMkLst>
        <pc:docMk/>
      </pc:docMkLst>
      <pc:sldChg chg="addCm">
        <pc:chgData name="Sabrina Subhit" userId="S::ss2664@njaes.rutgers.edu::f57ff2ff-6f12-488b-86dd-4be04cd2bcbc" providerId="AD" clId="Web-{C7F9CCCA-0626-525F-B46E-01CEC966122C}" dt="2023-09-14T17:26:13.088" v="59"/>
        <pc:sldMkLst>
          <pc:docMk/>
          <pc:sldMk cId="1272932887" sldId="2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brina Subhit" userId="S::ss2664@njaes.rutgers.edu::f57ff2ff-6f12-488b-86dd-4be04cd2bcbc" providerId="AD" clId="Web-{C7F9CCCA-0626-525F-B46E-01CEC966122C}" dt="2023-09-14T17:26:13.088" v="59"/>
              <pc2:cmMkLst xmlns:pc2="http://schemas.microsoft.com/office/powerpoint/2019/9/main/command">
                <pc:docMk/>
                <pc:sldMk cId="1272932887" sldId="296"/>
                <pc2:cmMk id="{CE00E2AA-7431-470B-8864-B6DB93311083}"/>
              </pc2:cmMkLst>
            </pc226:cmChg>
          </p:ext>
        </pc:extLst>
      </pc:sldChg>
      <pc:sldChg chg="modSp delCm">
        <pc:chgData name="Sabrina Subhit" userId="S::ss2664@njaes.rutgers.edu::f57ff2ff-6f12-488b-86dd-4be04cd2bcbc" providerId="AD" clId="Web-{C7F9CCCA-0626-525F-B46E-01CEC966122C}" dt="2023-09-14T17:15:20.522" v="34"/>
        <pc:sldMkLst>
          <pc:docMk/>
          <pc:sldMk cId="2363859696" sldId="347"/>
        </pc:sldMkLst>
        <pc:spChg chg="mod">
          <ac:chgData name="Sabrina Subhit" userId="S::ss2664@njaes.rutgers.edu::f57ff2ff-6f12-488b-86dd-4be04cd2bcbc" providerId="AD" clId="Web-{C7F9CCCA-0626-525F-B46E-01CEC966122C}" dt="2023-09-14T16:43:38.148" v="13" actId="20577"/>
          <ac:spMkLst>
            <pc:docMk/>
            <pc:sldMk cId="2363859696" sldId="347"/>
            <ac:spMk id="2" creationId="{4F0ACA69-C8B1-D665-9ABB-F8F9845C4DE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rina Subhit" userId="S::ss2664@njaes.rutgers.edu::f57ff2ff-6f12-488b-86dd-4be04cd2bcbc" providerId="AD" clId="Web-{C7F9CCCA-0626-525F-B46E-01CEC966122C}" dt="2023-09-14T17:15:20.522" v="34"/>
              <pc2:cmMkLst xmlns:pc2="http://schemas.microsoft.com/office/powerpoint/2019/9/main/command">
                <pc:docMk/>
                <pc:sldMk cId="2363859696" sldId="347"/>
                <pc2:cmMk id="{7E86DB11-1F0A-4A4E-91A3-B2D84BCBCEBB}"/>
              </pc2:cmMkLst>
            </pc226:cmChg>
          </p:ext>
        </pc:extLst>
      </pc:sldChg>
      <pc:sldChg chg="modSp">
        <pc:chgData name="Sabrina Subhit" userId="S::ss2664@njaes.rutgers.edu::f57ff2ff-6f12-488b-86dd-4be04cd2bcbc" providerId="AD" clId="Web-{C7F9CCCA-0626-525F-B46E-01CEC966122C}" dt="2023-09-14T16:43:55.305" v="16" actId="20577"/>
        <pc:sldMkLst>
          <pc:docMk/>
          <pc:sldMk cId="1665188012" sldId="362"/>
        </pc:sldMkLst>
        <pc:spChg chg="mod">
          <ac:chgData name="Sabrina Subhit" userId="S::ss2664@njaes.rutgers.edu::f57ff2ff-6f12-488b-86dd-4be04cd2bcbc" providerId="AD" clId="Web-{C7F9CCCA-0626-525F-B46E-01CEC966122C}" dt="2023-09-14T16:43:55.305" v="16" actId="20577"/>
          <ac:spMkLst>
            <pc:docMk/>
            <pc:sldMk cId="1665188012" sldId="362"/>
            <ac:spMk id="3" creationId="{EF715572-ECC8-7B38-1889-1C17B16F50A7}"/>
          </ac:spMkLst>
        </pc:spChg>
      </pc:sldChg>
      <pc:sldChg chg="addSp delSp modSp">
        <pc:chgData name="Sabrina Subhit" userId="S::ss2664@njaes.rutgers.edu::f57ff2ff-6f12-488b-86dd-4be04cd2bcbc" providerId="AD" clId="Web-{C7F9CCCA-0626-525F-B46E-01CEC966122C}" dt="2023-09-14T17:11:48.890" v="29" actId="1076"/>
        <pc:sldMkLst>
          <pc:docMk/>
          <pc:sldMk cId="481104683" sldId="377"/>
        </pc:sldMkLst>
        <pc:picChg chg="add del mod">
          <ac:chgData name="Sabrina Subhit" userId="S::ss2664@njaes.rutgers.edu::f57ff2ff-6f12-488b-86dd-4be04cd2bcbc" providerId="AD" clId="Web-{C7F9CCCA-0626-525F-B46E-01CEC966122C}" dt="2023-09-14T17:11:29.327" v="26"/>
          <ac:picMkLst>
            <pc:docMk/>
            <pc:sldMk cId="481104683" sldId="377"/>
            <ac:picMk id="5" creationId="{E99F77A7-BAB8-C66A-7DDA-5D6CF6B974E9}"/>
          </ac:picMkLst>
        </pc:picChg>
        <pc:picChg chg="add mod">
          <ac:chgData name="Sabrina Subhit" userId="S::ss2664@njaes.rutgers.edu::f57ff2ff-6f12-488b-86dd-4be04cd2bcbc" providerId="AD" clId="Web-{C7F9CCCA-0626-525F-B46E-01CEC966122C}" dt="2023-09-14T17:11:48.890" v="29" actId="1076"/>
          <ac:picMkLst>
            <pc:docMk/>
            <pc:sldMk cId="481104683" sldId="377"/>
            <ac:picMk id="6" creationId="{13E97052-BD5E-8F4C-A1AF-580EB6EAC79B}"/>
          </ac:picMkLst>
        </pc:picChg>
        <pc:picChg chg="del">
          <ac:chgData name="Sabrina Subhit" userId="S::ss2664@njaes.rutgers.edu::f57ff2ff-6f12-488b-86dd-4be04cd2bcbc" providerId="AD" clId="Web-{C7F9CCCA-0626-525F-B46E-01CEC966122C}" dt="2023-09-14T16:46:10.856" v="20"/>
          <ac:picMkLst>
            <pc:docMk/>
            <pc:sldMk cId="481104683" sldId="377"/>
            <ac:picMk id="1028" creationId="{01A7A394-3673-BCA5-BB6D-F7207248EE66}"/>
          </ac:picMkLst>
        </pc:picChg>
      </pc:sldChg>
      <pc:sldChg chg="modSp">
        <pc:chgData name="Sabrina Subhit" userId="S::ss2664@njaes.rutgers.edu::f57ff2ff-6f12-488b-86dd-4be04cd2bcbc" providerId="AD" clId="Web-{C7F9CCCA-0626-525F-B46E-01CEC966122C}" dt="2023-09-14T16:42:40.631" v="2"/>
        <pc:sldMkLst>
          <pc:docMk/>
          <pc:sldMk cId="1651801713" sldId="406"/>
        </pc:sldMkLst>
        <pc:spChg chg="mod">
          <ac:chgData name="Sabrina Subhit" userId="S::ss2664@njaes.rutgers.edu::f57ff2ff-6f12-488b-86dd-4be04cd2bcbc" providerId="AD" clId="Web-{C7F9CCCA-0626-525F-B46E-01CEC966122C}" dt="2023-09-14T16:42:29.272" v="0" actId="20577"/>
          <ac:spMkLst>
            <pc:docMk/>
            <pc:sldMk cId="1651801713" sldId="406"/>
            <ac:spMk id="2" creationId="{C51F0046-2B20-FF3A-BD2F-D8375E4AABD7}"/>
          </ac:spMkLst>
        </pc:spChg>
        <pc:spChg chg="mod">
          <ac:chgData name="Sabrina Subhit" userId="S::ss2664@njaes.rutgers.edu::f57ff2ff-6f12-488b-86dd-4be04cd2bcbc" providerId="AD" clId="Web-{C7F9CCCA-0626-525F-B46E-01CEC966122C}" dt="2023-09-14T16:42:40.631" v="2"/>
          <ac:spMkLst>
            <pc:docMk/>
            <pc:sldMk cId="1651801713" sldId="406"/>
            <ac:spMk id="3" creationId="{2E4334FC-32E6-24F6-57AF-FAF4A73DD263}"/>
          </ac:spMkLst>
        </pc:spChg>
      </pc:sldChg>
      <pc:sldChg chg="modSp">
        <pc:chgData name="Sabrina Subhit" userId="S::ss2664@njaes.rutgers.edu::f57ff2ff-6f12-488b-86dd-4be04cd2bcbc" providerId="AD" clId="Web-{C7F9CCCA-0626-525F-B46E-01CEC966122C}" dt="2023-09-14T16:43:24.211" v="11" actId="1076"/>
        <pc:sldMkLst>
          <pc:docMk/>
          <pc:sldMk cId="2405477915" sldId="407"/>
        </pc:sldMkLst>
        <pc:spChg chg="mod">
          <ac:chgData name="Sabrina Subhit" userId="S::ss2664@njaes.rutgers.edu::f57ff2ff-6f12-488b-86dd-4be04cd2bcbc" providerId="AD" clId="Web-{C7F9CCCA-0626-525F-B46E-01CEC966122C}" dt="2023-09-14T16:43:21.132" v="10" actId="14100"/>
          <ac:spMkLst>
            <pc:docMk/>
            <pc:sldMk cId="2405477915" sldId="407"/>
            <ac:spMk id="3" creationId="{6B9E258E-4664-924D-EAC0-1E4744A62D09}"/>
          </ac:spMkLst>
        </pc:spChg>
        <pc:picChg chg="mod">
          <ac:chgData name="Sabrina Subhit" userId="S::ss2664@njaes.rutgers.edu::f57ff2ff-6f12-488b-86dd-4be04cd2bcbc" providerId="AD" clId="Web-{C7F9CCCA-0626-525F-B46E-01CEC966122C}" dt="2023-09-14T16:43:24.211" v="11" actId="1076"/>
          <ac:picMkLst>
            <pc:docMk/>
            <pc:sldMk cId="2405477915" sldId="407"/>
            <ac:picMk id="8" creationId="{BE20160F-BD73-BBC1-1033-29F8626F8F6F}"/>
          </ac:picMkLst>
        </pc:picChg>
      </pc:sldChg>
      <pc:sldChg chg="modSp">
        <pc:chgData name="Sabrina Subhit" userId="S::ss2664@njaes.rutgers.edu::f57ff2ff-6f12-488b-86dd-4be04cd2bcbc" providerId="AD" clId="Web-{C7F9CCCA-0626-525F-B46E-01CEC966122C}" dt="2023-09-14T17:14:58.552" v="33" actId="20577"/>
        <pc:sldMkLst>
          <pc:docMk/>
          <pc:sldMk cId="3140274430" sldId="408"/>
        </pc:sldMkLst>
        <pc:spChg chg="mod">
          <ac:chgData name="Sabrina Subhit" userId="S::ss2664@njaes.rutgers.edu::f57ff2ff-6f12-488b-86dd-4be04cd2bcbc" providerId="AD" clId="Web-{C7F9CCCA-0626-525F-B46E-01CEC966122C}" dt="2023-09-14T17:14:58.552" v="33" actId="20577"/>
          <ac:spMkLst>
            <pc:docMk/>
            <pc:sldMk cId="3140274430" sldId="408"/>
            <ac:spMk id="3" creationId="{6B9E258E-4664-924D-EAC0-1E4744A62D09}"/>
          </ac:spMkLst>
        </pc:spChg>
      </pc:sldChg>
      <pc:sldChg chg="modSp">
        <pc:chgData name="Sabrina Subhit" userId="S::ss2664@njaes.rutgers.edu::f57ff2ff-6f12-488b-86dd-4be04cd2bcbc" providerId="AD" clId="Web-{C7F9CCCA-0626-525F-B46E-01CEC966122C}" dt="2023-09-14T16:43:29.492" v="12" actId="1076"/>
        <pc:sldMkLst>
          <pc:docMk/>
          <pc:sldMk cId="3121410443" sldId="409"/>
        </pc:sldMkLst>
        <pc:picChg chg="mod">
          <ac:chgData name="Sabrina Subhit" userId="S::ss2664@njaes.rutgers.edu::f57ff2ff-6f12-488b-86dd-4be04cd2bcbc" providerId="AD" clId="Web-{C7F9CCCA-0626-525F-B46E-01CEC966122C}" dt="2023-09-14T16:43:29.492" v="12" actId="1076"/>
          <ac:picMkLst>
            <pc:docMk/>
            <pc:sldMk cId="3121410443" sldId="409"/>
            <ac:picMk id="4" creationId="{A8025082-50D9-3E54-CC4C-34A28CD6BDB6}"/>
          </ac:picMkLst>
        </pc:picChg>
      </pc:sldChg>
      <pc:sldChg chg="modSp">
        <pc:chgData name="Sabrina Subhit" userId="S::ss2664@njaes.rutgers.edu::f57ff2ff-6f12-488b-86dd-4be04cd2bcbc" providerId="AD" clId="Web-{C7F9CCCA-0626-525F-B46E-01CEC966122C}" dt="2023-09-14T16:44:17.665" v="17" actId="1076"/>
        <pc:sldMkLst>
          <pc:docMk/>
          <pc:sldMk cId="2538534825" sldId="410"/>
        </pc:sldMkLst>
        <pc:spChg chg="mod">
          <ac:chgData name="Sabrina Subhit" userId="S::ss2664@njaes.rutgers.edu::f57ff2ff-6f12-488b-86dd-4be04cd2bcbc" providerId="AD" clId="Web-{C7F9CCCA-0626-525F-B46E-01CEC966122C}" dt="2023-09-14T16:44:17.665" v="17" actId="1076"/>
          <ac:spMkLst>
            <pc:docMk/>
            <pc:sldMk cId="2538534825" sldId="410"/>
            <ac:spMk id="2" creationId="{E74ADCCF-2D4A-5095-A751-6523094259DA}"/>
          </ac:spMkLst>
        </pc:spChg>
      </pc:sldChg>
      <pc:sldChg chg="modSp">
        <pc:chgData name="Sabrina Subhit" userId="S::ss2664@njaes.rutgers.edu::f57ff2ff-6f12-488b-86dd-4be04cd2bcbc" providerId="AD" clId="Web-{C7F9CCCA-0626-525F-B46E-01CEC966122C}" dt="2023-09-14T16:44:32.869" v="19" actId="20577"/>
        <pc:sldMkLst>
          <pc:docMk/>
          <pc:sldMk cId="1798361427" sldId="411"/>
        </pc:sldMkLst>
        <pc:spChg chg="mod">
          <ac:chgData name="Sabrina Subhit" userId="S::ss2664@njaes.rutgers.edu::f57ff2ff-6f12-488b-86dd-4be04cd2bcbc" providerId="AD" clId="Web-{C7F9CCCA-0626-525F-B46E-01CEC966122C}" dt="2023-09-14T16:44:32.869" v="19" actId="20577"/>
          <ac:spMkLst>
            <pc:docMk/>
            <pc:sldMk cId="1798361427" sldId="411"/>
            <ac:spMk id="4" creationId="{AECF6DEF-839E-F453-ADC5-1C0854534F11}"/>
          </ac:spMkLst>
        </pc:spChg>
      </pc:sldChg>
      <pc:sldChg chg="modSp">
        <pc:chgData name="Sabrina Subhit" userId="S::ss2664@njaes.rutgers.edu::f57ff2ff-6f12-488b-86dd-4be04cd2bcbc" providerId="AD" clId="Web-{C7F9CCCA-0626-525F-B46E-01CEC966122C}" dt="2023-09-14T17:16:32.164" v="54" actId="20577"/>
        <pc:sldMkLst>
          <pc:docMk/>
          <pc:sldMk cId="2904361812" sldId="412"/>
        </pc:sldMkLst>
        <pc:spChg chg="mod">
          <ac:chgData name="Sabrina Subhit" userId="S::ss2664@njaes.rutgers.edu::f57ff2ff-6f12-488b-86dd-4be04cd2bcbc" providerId="AD" clId="Web-{C7F9CCCA-0626-525F-B46E-01CEC966122C}" dt="2023-09-14T17:16:32.164" v="54" actId="20577"/>
          <ac:spMkLst>
            <pc:docMk/>
            <pc:sldMk cId="2904361812" sldId="412"/>
            <ac:spMk id="5" creationId="{C224D896-6D87-B143-5114-E7AD7BF31552}"/>
          </ac:spMkLst>
        </pc:spChg>
      </pc:sldChg>
      <pc:sldChg chg="modSp">
        <pc:chgData name="Sabrina Subhit" userId="S::ss2664@njaes.rutgers.edu::f57ff2ff-6f12-488b-86dd-4be04cd2bcbc" providerId="AD" clId="Web-{C7F9CCCA-0626-525F-B46E-01CEC966122C}" dt="2023-09-14T17:16:50.384" v="57" actId="20577"/>
        <pc:sldMkLst>
          <pc:docMk/>
          <pc:sldMk cId="1258119360" sldId="413"/>
        </pc:sldMkLst>
        <pc:spChg chg="mod">
          <ac:chgData name="Sabrina Subhit" userId="S::ss2664@njaes.rutgers.edu::f57ff2ff-6f12-488b-86dd-4be04cd2bcbc" providerId="AD" clId="Web-{C7F9CCCA-0626-525F-B46E-01CEC966122C}" dt="2023-09-14T17:16:50.384" v="57" actId="20577"/>
          <ac:spMkLst>
            <pc:docMk/>
            <pc:sldMk cId="1258119360" sldId="413"/>
            <ac:spMk id="4" creationId="{C177F7EF-F86C-EF40-37C2-76A3AB175359}"/>
          </ac:spMkLst>
        </pc:spChg>
      </pc:sldChg>
      <pc:sldChg chg="modCm">
        <pc:chgData name="Sabrina Subhit" userId="S::ss2664@njaes.rutgers.edu::f57ff2ff-6f12-488b-86dd-4be04cd2bcbc" providerId="AD" clId="Web-{C7F9CCCA-0626-525F-B46E-01CEC966122C}" dt="2023-09-14T17:17:15.212" v="58"/>
        <pc:sldMkLst>
          <pc:docMk/>
          <pc:sldMk cId="2976938320" sldId="41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C7F9CCCA-0626-525F-B46E-01CEC966122C}" dt="2023-09-14T17:17:15.212" v="58"/>
              <pc2:cmMkLst xmlns:pc2="http://schemas.microsoft.com/office/powerpoint/2019/9/main/command">
                <pc:docMk/>
                <pc:sldMk cId="2976938320" sldId="414"/>
                <pc2:cmMk id="{7BDC84FE-BF24-48D8-9BE7-AF68A6F91136}"/>
              </pc2:cmMkLst>
            </pc226:cmChg>
          </p:ext>
        </pc:extLst>
      </pc:sldChg>
    </pc:docChg>
  </pc:docChgLst>
  <pc:docChgLst>
    <pc:chgData name="Sabrina Subhit" userId="S::ss2664@njaes.rutgers.edu::f57ff2ff-6f12-488b-86dd-4be04cd2bcbc" providerId="AD" clId="Web-{A13FB38F-79AF-73ED-791D-538632510D56}"/>
    <pc:docChg chg="modSld sldOrd">
      <pc:chgData name="Sabrina Subhit" userId="S::ss2664@njaes.rutgers.edu::f57ff2ff-6f12-488b-86dd-4be04cd2bcbc" providerId="AD" clId="Web-{A13FB38F-79AF-73ED-791D-538632510D56}" dt="2023-09-18T16:38:11.787" v="57" actId="1076"/>
      <pc:docMkLst>
        <pc:docMk/>
      </pc:docMkLst>
      <pc:sldChg chg="addSp delSp modSp">
        <pc:chgData name="Sabrina Subhit" userId="S::ss2664@njaes.rutgers.edu::f57ff2ff-6f12-488b-86dd-4be04cd2bcbc" providerId="AD" clId="Web-{A13FB38F-79AF-73ED-791D-538632510D56}" dt="2023-09-18T16:38:11.787" v="57" actId="1076"/>
        <pc:sldMkLst>
          <pc:docMk/>
          <pc:sldMk cId="0" sldId="282"/>
        </pc:sldMkLst>
        <pc:picChg chg="del">
          <ac:chgData name="Sabrina Subhit" userId="S::ss2664@njaes.rutgers.edu::f57ff2ff-6f12-488b-86dd-4be04cd2bcbc" providerId="AD" clId="Web-{A13FB38F-79AF-73ED-791D-538632510D56}" dt="2023-09-18T16:38:00.739" v="52"/>
          <ac:picMkLst>
            <pc:docMk/>
            <pc:sldMk cId="0" sldId="282"/>
            <ac:picMk id="7" creationId="{49B39776-2998-E0F2-4FA0-DB78690EA29A}"/>
          </ac:picMkLst>
        </pc:picChg>
        <pc:picChg chg="add mod">
          <ac:chgData name="Sabrina Subhit" userId="S::ss2664@njaes.rutgers.edu::f57ff2ff-6f12-488b-86dd-4be04cd2bcbc" providerId="AD" clId="Web-{A13FB38F-79AF-73ED-791D-538632510D56}" dt="2023-09-18T16:38:11.787" v="57" actId="1076"/>
          <ac:picMkLst>
            <pc:docMk/>
            <pc:sldMk cId="0" sldId="282"/>
            <ac:picMk id="9" creationId="{D4EADAC6-4AAD-E335-668D-9D58F05C42E7}"/>
          </ac:picMkLst>
        </pc:picChg>
      </pc:sldChg>
      <pc:sldChg chg="ord">
        <pc:chgData name="Sabrina Subhit" userId="S::ss2664@njaes.rutgers.edu::f57ff2ff-6f12-488b-86dd-4be04cd2bcbc" providerId="AD" clId="Web-{A13FB38F-79AF-73ED-791D-538632510D56}" dt="2023-09-18T13:59:52.360" v="0"/>
        <pc:sldMkLst>
          <pc:docMk/>
          <pc:sldMk cId="2363859696" sldId="347"/>
        </pc:sldMkLst>
      </pc:sldChg>
      <pc:sldChg chg="modSp mod modShow">
        <pc:chgData name="Sabrina Subhit" userId="S::ss2664@njaes.rutgers.edu::f57ff2ff-6f12-488b-86dd-4be04cd2bcbc" providerId="AD" clId="Web-{A13FB38F-79AF-73ED-791D-538632510D56}" dt="2023-09-18T14:27:52.797" v="51"/>
        <pc:sldMkLst>
          <pc:docMk/>
          <pc:sldMk cId="1726771598" sldId="360"/>
        </pc:sldMkLst>
        <pc:spChg chg="mod">
          <ac:chgData name="Sabrina Subhit" userId="S::ss2664@njaes.rutgers.edu::f57ff2ff-6f12-488b-86dd-4be04cd2bcbc" providerId="AD" clId="Web-{A13FB38F-79AF-73ED-791D-538632510D56}" dt="2023-09-18T14:27:48.890" v="50" actId="20577"/>
          <ac:spMkLst>
            <pc:docMk/>
            <pc:sldMk cId="1726771598" sldId="360"/>
            <ac:spMk id="2" creationId="{8544E3ED-EA6F-F03E-F3EC-FFAD79B18A25}"/>
          </ac:spMkLst>
        </pc:spChg>
      </pc:sldChg>
      <pc:sldChg chg="modSp">
        <pc:chgData name="Sabrina Subhit" userId="S::ss2664@njaes.rutgers.edu::f57ff2ff-6f12-488b-86dd-4be04cd2bcbc" providerId="AD" clId="Web-{A13FB38F-79AF-73ED-791D-538632510D56}" dt="2023-09-18T14:27:18.921" v="35" actId="1076"/>
        <pc:sldMkLst>
          <pc:docMk/>
          <pc:sldMk cId="3823149651" sldId="361"/>
        </pc:sldMkLst>
        <pc:spChg chg="mod">
          <ac:chgData name="Sabrina Subhit" userId="S::ss2664@njaes.rutgers.edu::f57ff2ff-6f12-488b-86dd-4be04cd2bcbc" providerId="AD" clId="Web-{A13FB38F-79AF-73ED-791D-538632510D56}" dt="2023-09-18T14:27:16.499" v="34" actId="20577"/>
          <ac:spMkLst>
            <pc:docMk/>
            <pc:sldMk cId="3823149651" sldId="361"/>
            <ac:spMk id="7" creationId="{977D1E61-10D4-1315-AE6E-420E952C11AB}"/>
          </ac:spMkLst>
        </pc:spChg>
        <pc:grpChg chg="mod">
          <ac:chgData name="Sabrina Subhit" userId="S::ss2664@njaes.rutgers.edu::f57ff2ff-6f12-488b-86dd-4be04cd2bcbc" providerId="AD" clId="Web-{A13FB38F-79AF-73ED-791D-538632510D56}" dt="2023-09-18T14:27:08.390" v="27" actId="1076"/>
          <ac:grpSpMkLst>
            <pc:docMk/>
            <pc:sldMk cId="3823149651" sldId="361"/>
            <ac:grpSpMk id="8" creationId="{9E5886F1-84BC-0E3C-0503-7888F55DF7C3}"/>
          </ac:grpSpMkLst>
        </pc:grpChg>
        <pc:grpChg chg="mod">
          <ac:chgData name="Sabrina Subhit" userId="S::ss2664@njaes.rutgers.edu::f57ff2ff-6f12-488b-86dd-4be04cd2bcbc" providerId="AD" clId="Web-{A13FB38F-79AF-73ED-791D-538632510D56}" dt="2023-09-18T14:27:18.921" v="35" actId="1076"/>
          <ac:grpSpMkLst>
            <pc:docMk/>
            <pc:sldMk cId="3823149651" sldId="361"/>
            <ac:grpSpMk id="11" creationId="{5883F300-9759-BF34-0EAD-6CC2EF2E300A}"/>
          </ac:grpSpMkLst>
        </pc:grpChg>
      </pc:sldChg>
    </pc:docChg>
  </pc:docChgLst>
  <pc:docChgLst>
    <pc:chgData name="Sabrina Subhit" userId="S::ss2664@njaes.rutgers.edu::f57ff2ff-6f12-488b-86dd-4be04cd2bcbc" providerId="AD" clId="Web-{D401EDD3-994E-EC24-C63B-32FD079C5757}"/>
    <pc:docChg chg="">
      <pc:chgData name="Sabrina Subhit" userId="S::ss2664@njaes.rutgers.edu::f57ff2ff-6f12-488b-86dd-4be04cd2bcbc" providerId="AD" clId="Web-{D401EDD3-994E-EC24-C63B-32FD079C5757}" dt="2023-09-20T13:38:50.384" v="0"/>
      <pc:docMkLst>
        <pc:docMk/>
      </pc:docMkLst>
      <pc:sldChg chg="modCm">
        <pc:chgData name="Sabrina Subhit" userId="S::ss2664@njaes.rutgers.edu::f57ff2ff-6f12-488b-86dd-4be04cd2bcbc" providerId="AD" clId="Web-{D401EDD3-994E-EC24-C63B-32FD079C5757}" dt="2023-09-20T13:38:50.384" v="0"/>
        <pc:sldMkLst>
          <pc:docMk/>
          <pc:sldMk cId="1272932887" sldId="2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D401EDD3-994E-EC24-C63B-32FD079C5757}" dt="2023-09-20T13:38:50.384" v="0"/>
              <pc2:cmMkLst xmlns:pc2="http://schemas.microsoft.com/office/powerpoint/2019/9/main/command">
                <pc:docMk/>
                <pc:sldMk cId="1272932887" sldId="296"/>
                <pc2:cmMk id="{CE00E2AA-7431-470B-8864-B6DB93311083}"/>
              </pc2:cmMkLst>
            </pc226:cmChg>
          </p:ext>
        </pc:extLst>
      </pc:sldChg>
    </pc:docChg>
  </pc:docChgLst>
  <pc:docChgLst>
    <pc:chgData name="Sabrina Subhit" userId="S::ss2664@njaes.rutgers.edu::f57ff2ff-6f12-488b-86dd-4be04cd2bcbc" providerId="AD" clId="Web-{A6C08210-1B76-7A91-EFD5-AFB8CA8A192B}"/>
    <pc:docChg chg="modSld">
      <pc:chgData name="Sabrina Subhit" userId="S::ss2664@njaes.rutgers.edu::f57ff2ff-6f12-488b-86dd-4be04cd2bcbc" providerId="AD" clId="Web-{A6C08210-1B76-7A91-EFD5-AFB8CA8A192B}" dt="2023-10-17T17:15:03.847" v="13" actId="1076"/>
      <pc:docMkLst>
        <pc:docMk/>
      </pc:docMkLst>
      <pc:sldChg chg="addSp delSp modSp">
        <pc:chgData name="Sabrina Subhit" userId="S::ss2664@njaes.rutgers.edu::f57ff2ff-6f12-488b-86dd-4be04cd2bcbc" providerId="AD" clId="Web-{A6C08210-1B76-7A91-EFD5-AFB8CA8A192B}" dt="2023-10-17T17:15:03.847" v="13" actId="1076"/>
        <pc:sldMkLst>
          <pc:docMk/>
          <pc:sldMk cId="1272932887" sldId="296"/>
        </pc:sldMkLst>
        <pc:spChg chg="del">
          <ac:chgData name="Sabrina Subhit" userId="S::ss2664@njaes.rutgers.edu::f57ff2ff-6f12-488b-86dd-4be04cd2bcbc" providerId="AD" clId="Web-{A6C08210-1B76-7A91-EFD5-AFB8CA8A192B}" dt="2023-10-17T17:13:54.373" v="0"/>
          <ac:spMkLst>
            <pc:docMk/>
            <pc:sldMk cId="1272932887" sldId="296"/>
            <ac:spMk id="3" creationId="{D1D49E0A-BD43-5F08-3743-1F9CF8ECCEA5}"/>
          </ac:spMkLst>
        </pc:spChg>
        <pc:spChg chg="add mod">
          <ac:chgData name="Sabrina Subhit" userId="S::ss2664@njaes.rutgers.edu::f57ff2ff-6f12-488b-86dd-4be04cd2bcbc" providerId="AD" clId="Web-{A6C08210-1B76-7A91-EFD5-AFB8CA8A192B}" dt="2023-10-17T17:15:03.847" v="13" actId="1076"/>
          <ac:spMkLst>
            <pc:docMk/>
            <pc:sldMk cId="1272932887" sldId="296"/>
            <ac:spMk id="10" creationId="{7CBAB2F1-3F39-611E-DFC4-161B9AD2A288}"/>
          </ac:spMkLst>
        </pc:spChg>
        <pc:grpChg chg="mod">
          <ac:chgData name="Sabrina Subhit" userId="S::ss2664@njaes.rutgers.edu::f57ff2ff-6f12-488b-86dd-4be04cd2bcbc" providerId="AD" clId="Web-{A6C08210-1B76-7A91-EFD5-AFB8CA8A192B}" dt="2023-10-17T17:14:43.049" v="6" actId="1076"/>
          <ac:grpSpMkLst>
            <pc:docMk/>
            <pc:sldMk cId="1272932887" sldId="296"/>
            <ac:grpSpMk id="5" creationId="{0F62A389-54C3-ED45-BF47-0305ECED55AC}"/>
          </ac:grpSpMkLst>
        </pc:grpChg>
        <pc:picChg chg="del">
          <ac:chgData name="Sabrina Subhit" userId="S::ss2664@njaes.rutgers.edu::f57ff2ff-6f12-488b-86dd-4be04cd2bcbc" providerId="AD" clId="Web-{A6C08210-1B76-7A91-EFD5-AFB8CA8A192B}" dt="2023-10-17T17:14:01.139" v="3"/>
          <ac:picMkLst>
            <pc:docMk/>
            <pc:sldMk cId="1272932887" sldId="296"/>
            <ac:picMk id="2" creationId="{A4025405-36EC-91A8-5F96-7A9F585AB33D}"/>
          </ac:picMkLst>
        </pc:picChg>
        <pc:picChg chg="add mod">
          <ac:chgData name="Sabrina Subhit" userId="S::ss2664@njaes.rutgers.edu::f57ff2ff-6f12-488b-86dd-4be04cd2bcbc" providerId="AD" clId="Web-{A6C08210-1B76-7A91-EFD5-AFB8CA8A192B}" dt="2023-10-17T17:14:52.706" v="8" actId="14100"/>
          <ac:picMkLst>
            <pc:docMk/>
            <pc:sldMk cId="1272932887" sldId="296"/>
            <ac:picMk id="9" creationId="{21D08576-9B23-CB9B-AE28-772B11FFF52D}"/>
          </ac:picMkLst>
        </pc:picChg>
      </pc:sldChg>
    </pc:docChg>
  </pc:docChgLst>
  <pc:docChgLst>
    <pc:chgData name="Shannon Barlow" userId="S::sab516@njaes.rutgers.edu::8a9e116c-a8ba-48cd-bf87-6b13e12bca2f" providerId="AD" clId="Web-{D92784C7-550E-485B-8ABE-598891A56740}"/>
    <pc:docChg chg="modSld">
      <pc:chgData name="Shannon Barlow" userId="S::sab516@njaes.rutgers.edu::8a9e116c-a8ba-48cd-bf87-6b13e12bca2f" providerId="AD" clId="Web-{D92784C7-550E-485B-8ABE-598891A56740}" dt="2023-11-13T20:03:35.075" v="82"/>
      <pc:docMkLst>
        <pc:docMk/>
      </pc:docMkLst>
      <pc:sldChg chg="addSp delSp modSp modCm">
        <pc:chgData name="Shannon Barlow" userId="S::sab516@njaes.rutgers.edu::8a9e116c-a8ba-48cd-bf87-6b13e12bca2f" providerId="AD" clId="Web-{D92784C7-550E-485B-8ABE-598891A56740}" dt="2023-11-13T20:03:35.075" v="82"/>
        <pc:sldMkLst>
          <pc:docMk/>
          <pc:sldMk cId="1818276661" sldId="355"/>
        </pc:sldMkLst>
        <pc:spChg chg="mod">
          <ac:chgData name="Shannon Barlow" userId="S::sab516@njaes.rutgers.edu::8a9e116c-a8ba-48cd-bf87-6b13e12bca2f" providerId="AD" clId="Web-{D92784C7-550E-485B-8ABE-598891A56740}" dt="2023-11-13T20:01:19.399" v="67" actId="20577"/>
          <ac:spMkLst>
            <pc:docMk/>
            <pc:sldMk cId="1818276661" sldId="355"/>
            <ac:spMk id="7" creationId="{CB2FDEE2-11F0-C671-2C2B-A84108FAF028}"/>
          </ac:spMkLst>
        </pc:spChg>
        <pc:picChg chg="del">
          <ac:chgData name="Shannon Barlow" userId="S::sab516@njaes.rutgers.edu::8a9e116c-a8ba-48cd-bf87-6b13e12bca2f" providerId="AD" clId="Web-{D92784C7-550E-485B-8ABE-598891A56740}" dt="2023-11-13T20:02:03.166" v="68"/>
          <ac:picMkLst>
            <pc:docMk/>
            <pc:sldMk cId="1818276661" sldId="355"/>
            <ac:picMk id="2" creationId="{A9E8FB5A-464B-BC31-C972-057E4C57A99C}"/>
          </ac:picMkLst>
        </pc:picChg>
        <pc:picChg chg="add mod">
          <ac:chgData name="Shannon Barlow" userId="S::sab516@njaes.rutgers.edu::8a9e116c-a8ba-48cd-bf87-6b13e12bca2f" providerId="AD" clId="Web-{D92784C7-550E-485B-8ABE-598891A56740}" dt="2023-11-13T20:03:24.137" v="80"/>
          <ac:picMkLst>
            <pc:docMk/>
            <pc:sldMk cId="1818276661" sldId="355"/>
            <ac:picMk id="6" creationId="{5043BBF5-DB30-405B-7C29-64109027393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hannon Barlow" userId="S::sab516@njaes.rutgers.edu::8a9e116c-a8ba-48cd-bf87-6b13e12bca2f" providerId="AD" clId="Web-{D92784C7-550E-485B-8ABE-598891A56740}" dt="2023-11-13T20:03:35.075" v="82"/>
              <pc2:cmMkLst xmlns:pc2="http://schemas.microsoft.com/office/powerpoint/2019/9/main/command">
                <pc:docMk/>
                <pc:sldMk cId="1818276661" sldId="355"/>
                <pc2:cmMk id="{4E07CCA9-1375-4E3E-91D8-4DA019046BE9}"/>
              </pc2:cmMkLst>
              <pc226:cmRplyChg chg="add">
                <pc226:chgData name="Shannon Barlow" userId="S::sab516@njaes.rutgers.edu::8a9e116c-a8ba-48cd-bf87-6b13e12bca2f" providerId="AD" clId="Web-{D92784C7-550E-485B-8ABE-598891A56740}" dt="2023-11-13T20:03:31.231" v="81"/>
                <pc2:cmRplyMkLst xmlns:pc2="http://schemas.microsoft.com/office/powerpoint/2019/9/main/command">
                  <pc:docMk/>
                  <pc:sldMk cId="1818276661" sldId="355"/>
                  <pc2:cmMk id="{4E07CCA9-1375-4E3E-91D8-4DA019046BE9}"/>
                  <pc2:cmRplyMk id="{F6CAB131-1C0C-4A88-8E35-99821712651A}"/>
                </pc2:cmRplyMkLst>
              </pc226:cmRplyChg>
            </pc226:cmChg>
          </p:ext>
        </pc:extLst>
      </pc:sldChg>
    </pc:docChg>
  </pc:docChgLst>
  <pc:docChgLst>
    <pc:chgData name="Sabrina Subhit" userId="S::ss2664@njaes.rutgers.edu::f57ff2ff-6f12-488b-86dd-4be04cd2bcbc" providerId="AD" clId="Web-{EEA6C112-CCE9-8FDD-57DC-120118E270FF}"/>
    <pc:docChg chg="modSld">
      <pc:chgData name="Sabrina Subhit" userId="S::ss2664@njaes.rutgers.edu::f57ff2ff-6f12-488b-86dd-4be04cd2bcbc" providerId="AD" clId="Web-{EEA6C112-CCE9-8FDD-57DC-120118E270FF}" dt="2023-10-04T19:43:55.847" v="1" actId="1076"/>
      <pc:docMkLst>
        <pc:docMk/>
      </pc:docMkLst>
      <pc:sldChg chg="modSp">
        <pc:chgData name="Sabrina Subhit" userId="S::ss2664@njaes.rutgers.edu::f57ff2ff-6f12-488b-86dd-4be04cd2bcbc" providerId="AD" clId="Web-{EEA6C112-CCE9-8FDD-57DC-120118E270FF}" dt="2023-10-04T19:43:55.847" v="1" actId="1076"/>
        <pc:sldMkLst>
          <pc:docMk/>
          <pc:sldMk cId="1272932887" sldId="296"/>
        </pc:sldMkLst>
        <pc:spChg chg="mod">
          <ac:chgData name="Sabrina Subhit" userId="S::ss2664@njaes.rutgers.edu::f57ff2ff-6f12-488b-86dd-4be04cd2bcbc" providerId="AD" clId="Web-{EEA6C112-CCE9-8FDD-57DC-120118E270FF}" dt="2023-10-04T19:43:55.847" v="1" actId="1076"/>
          <ac:spMkLst>
            <pc:docMk/>
            <pc:sldMk cId="1272932887" sldId="296"/>
            <ac:spMk id="6" creationId="{25FFB9F2-9589-1E3A-C112-D14810087406}"/>
          </ac:spMkLst>
        </pc:spChg>
      </pc:sldChg>
    </pc:docChg>
  </pc:docChgLst>
  <pc:docChgLst>
    <pc:chgData name="Sabrina Subhit" userId="S::ss2664@njaes.rutgers.edu::f57ff2ff-6f12-488b-86dd-4be04cd2bcbc" providerId="AD" clId="Web-{98F78F44-A051-97B4-AD75-419383ADCCB2}"/>
    <pc:docChg chg="modSld">
      <pc:chgData name="Sabrina Subhit" userId="S::ss2664@njaes.rutgers.edu::f57ff2ff-6f12-488b-86dd-4be04cd2bcbc" providerId="AD" clId="Web-{98F78F44-A051-97B4-AD75-419383ADCCB2}" dt="2023-10-04T17:40:47.146" v="3" actId="1076"/>
      <pc:docMkLst>
        <pc:docMk/>
      </pc:docMkLst>
      <pc:sldChg chg="addSp delSp modSp">
        <pc:chgData name="Sabrina Subhit" userId="S::ss2664@njaes.rutgers.edu::f57ff2ff-6f12-488b-86dd-4be04cd2bcbc" providerId="AD" clId="Web-{98F78F44-A051-97B4-AD75-419383ADCCB2}" dt="2023-10-04T17:40:47.146" v="3" actId="1076"/>
        <pc:sldMkLst>
          <pc:docMk/>
          <pc:sldMk cId="2186924651" sldId="375"/>
        </pc:sldMkLst>
        <pc:picChg chg="del">
          <ac:chgData name="Sabrina Subhit" userId="S::ss2664@njaes.rutgers.edu::f57ff2ff-6f12-488b-86dd-4be04cd2bcbc" providerId="AD" clId="Web-{98F78F44-A051-97B4-AD75-419383ADCCB2}" dt="2023-10-04T17:40:42.193" v="0"/>
          <ac:picMkLst>
            <pc:docMk/>
            <pc:sldMk cId="2186924651" sldId="375"/>
            <ac:picMk id="3" creationId="{FF64EF34-8DC1-954E-FD3A-FF62CFAEF57C}"/>
          </ac:picMkLst>
        </pc:picChg>
        <pc:picChg chg="add mod">
          <ac:chgData name="Sabrina Subhit" userId="S::ss2664@njaes.rutgers.edu::f57ff2ff-6f12-488b-86dd-4be04cd2bcbc" providerId="AD" clId="Web-{98F78F44-A051-97B4-AD75-419383ADCCB2}" dt="2023-10-04T17:40:47.146" v="3" actId="1076"/>
          <ac:picMkLst>
            <pc:docMk/>
            <pc:sldMk cId="2186924651" sldId="375"/>
            <ac:picMk id="4" creationId="{205A9448-CE5E-A191-7FA4-980BAA1E572C}"/>
          </ac:picMkLst>
        </pc:picChg>
      </pc:sldChg>
    </pc:docChg>
  </pc:docChgLst>
  <pc:docChgLst>
    <pc:chgData name="Sabrina Subhit" userId="S::ss2664@njaes.rutgers.edu::f57ff2ff-6f12-488b-86dd-4be04cd2bcbc" providerId="AD" clId="Web-{B62AE0F5-F494-D11D-AE4F-A6541EC48080}"/>
    <pc:docChg chg="delSld modSld">
      <pc:chgData name="Sabrina Subhit" userId="S::ss2664@njaes.rutgers.edu::f57ff2ff-6f12-488b-86dd-4be04cd2bcbc" providerId="AD" clId="Web-{B62AE0F5-F494-D11D-AE4F-A6541EC48080}" dt="2023-10-12T16:14:25.273" v="42"/>
      <pc:docMkLst>
        <pc:docMk/>
      </pc:docMkLst>
      <pc:sldChg chg="modSp">
        <pc:chgData name="Sabrina Subhit" userId="S::ss2664@njaes.rutgers.edu::f57ff2ff-6f12-488b-86dd-4be04cd2bcbc" providerId="AD" clId="Web-{B62AE0F5-F494-D11D-AE4F-A6541EC48080}" dt="2023-10-12T16:08:42.308" v="29" actId="20577"/>
        <pc:sldMkLst>
          <pc:docMk/>
          <pc:sldMk cId="1465286567" sldId="345"/>
        </pc:sldMkLst>
        <pc:spChg chg="mod">
          <ac:chgData name="Sabrina Subhit" userId="S::ss2664@njaes.rutgers.edu::f57ff2ff-6f12-488b-86dd-4be04cd2bcbc" providerId="AD" clId="Web-{B62AE0F5-F494-D11D-AE4F-A6541EC48080}" dt="2023-10-12T16:08:40.152" v="28" actId="20577"/>
          <ac:spMkLst>
            <pc:docMk/>
            <pc:sldMk cId="1465286567" sldId="345"/>
            <ac:spMk id="17" creationId="{9DCF14A6-3FF8-DADD-175A-A481F04A6B4A}"/>
          </ac:spMkLst>
        </pc:spChg>
        <pc:spChg chg="mod">
          <ac:chgData name="Sabrina Subhit" userId="S::ss2664@njaes.rutgers.edu::f57ff2ff-6f12-488b-86dd-4be04cd2bcbc" providerId="AD" clId="Web-{B62AE0F5-F494-D11D-AE4F-A6541EC48080}" dt="2023-10-12T16:08:42.308" v="29" actId="20577"/>
          <ac:spMkLst>
            <pc:docMk/>
            <pc:sldMk cId="1465286567" sldId="345"/>
            <ac:spMk id="18" creationId="{4CBE2584-D61D-E639-008A-81D89459BDB8}"/>
          </ac:spMkLst>
        </pc:spChg>
      </pc:sldChg>
      <pc:sldChg chg="del">
        <pc:chgData name="Sabrina Subhit" userId="S::ss2664@njaes.rutgers.edu::f57ff2ff-6f12-488b-86dd-4be04cd2bcbc" providerId="AD" clId="Web-{B62AE0F5-F494-D11D-AE4F-A6541EC48080}" dt="2023-10-12T16:14:25.273" v="42"/>
        <pc:sldMkLst>
          <pc:docMk/>
          <pc:sldMk cId="2363859696" sldId="347"/>
        </pc:sldMkLst>
      </pc:sldChg>
      <pc:sldChg chg="del delCm">
        <pc:chgData name="Sabrina Subhit" userId="S::ss2664@njaes.rutgers.edu::f57ff2ff-6f12-488b-86dd-4be04cd2bcbc" providerId="AD" clId="Web-{B62AE0F5-F494-D11D-AE4F-A6541EC48080}" dt="2023-10-12T16:14:23.726" v="41"/>
        <pc:sldMkLst>
          <pc:docMk/>
          <pc:sldMk cId="1726771598" sldId="3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brina Subhit" userId="S::ss2664@njaes.rutgers.edu::f57ff2ff-6f12-488b-86dd-4be04cd2bcbc" providerId="AD" clId="Web-{B62AE0F5-F494-D11D-AE4F-A6541EC48080}" dt="2023-10-12T16:14:19.819" v="40"/>
              <pc2:cmMkLst xmlns:pc2="http://schemas.microsoft.com/office/powerpoint/2019/9/main/command">
                <pc:docMk/>
                <pc:sldMk cId="1726771598" sldId="360"/>
                <pc2:cmMk id="{3500165C-2FDC-4B9C-B7DF-2E5FBF92FE61}"/>
              </pc2:cmMkLst>
            </pc226:cmChg>
          </p:ext>
        </pc:extLst>
      </pc:sldChg>
      <pc:sldChg chg="modCm">
        <pc:chgData name="Sabrina Subhit" userId="S::ss2664@njaes.rutgers.edu::f57ff2ff-6f12-488b-86dd-4be04cd2bcbc" providerId="AD" clId="Web-{B62AE0F5-F494-D11D-AE4F-A6541EC48080}" dt="2023-10-12T16:09:38.232" v="31"/>
        <pc:sldMkLst>
          <pc:docMk/>
          <pc:sldMk cId="1665188012" sldId="3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B62AE0F5-F494-D11D-AE4F-A6541EC48080}" dt="2023-10-12T16:09:35.951" v="30"/>
              <pc2:cmMkLst xmlns:pc2="http://schemas.microsoft.com/office/powerpoint/2019/9/main/command">
                <pc:docMk/>
                <pc:sldMk cId="1665188012" sldId="362"/>
                <pc2:cmMk id="{8C07D333-B631-4321-8F20-2AEE66CABEA1}"/>
              </pc2:cmMkLst>
            </pc226:cmChg>
            <pc226:cmChg xmlns:pc226="http://schemas.microsoft.com/office/powerpoint/2022/06/main/command" chg="mod">
              <pc226:chgData name="Sabrina Subhit" userId="S::ss2664@njaes.rutgers.edu::f57ff2ff-6f12-488b-86dd-4be04cd2bcbc" providerId="AD" clId="Web-{B62AE0F5-F494-D11D-AE4F-A6541EC48080}" dt="2023-10-12T16:09:38.232" v="31"/>
              <pc2:cmMkLst xmlns:pc2="http://schemas.microsoft.com/office/powerpoint/2019/9/main/command">
                <pc:docMk/>
                <pc:sldMk cId="1665188012" sldId="362"/>
                <pc2:cmMk id="{651FD3AB-9E22-4E32-ACBC-C22E99F5910A}"/>
              </pc2:cmMkLst>
            </pc226:cmChg>
          </p:ext>
        </pc:extLst>
      </pc:sldChg>
      <pc:sldChg chg="addSp delSp modSp">
        <pc:chgData name="Sabrina Subhit" userId="S::ss2664@njaes.rutgers.edu::f57ff2ff-6f12-488b-86dd-4be04cd2bcbc" providerId="AD" clId="Web-{B62AE0F5-F494-D11D-AE4F-A6541EC48080}" dt="2023-10-12T16:06:28.007" v="8" actId="14100"/>
        <pc:sldMkLst>
          <pc:docMk/>
          <pc:sldMk cId="1651801713" sldId="406"/>
        </pc:sldMkLst>
        <pc:spChg chg="mod">
          <ac:chgData name="Sabrina Subhit" userId="S::ss2664@njaes.rutgers.edu::f57ff2ff-6f12-488b-86dd-4be04cd2bcbc" providerId="AD" clId="Web-{B62AE0F5-F494-D11D-AE4F-A6541EC48080}" dt="2023-10-12T16:06:19.194" v="6" actId="20577"/>
          <ac:spMkLst>
            <pc:docMk/>
            <pc:sldMk cId="1651801713" sldId="406"/>
            <ac:spMk id="2" creationId="{C51F0046-2B20-FF3A-BD2F-D8375E4AABD7}"/>
          </ac:spMkLst>
        </pc:spChg>
        <pc:spChg chg="mod">
          <ac:chgData name="Sabrina Subhit" userId="S::ss2664@njaes.rutgers.edu::f57ff2ff-6f12-488b-86dd-4be04cd2bcbc" providerId="AD" clId="Web-{B62AE0F5-F494-D11D-AE4F-A6541EC48080}" dt="2023-10-12T16:06:28.007" v="8" actId="14100"/>
          <ac:spMkLst>
            <pc:docMk/>
            <pc:sldMk cId="1651801713" sldId="406"/>
            <ac:spMk id="3" creationId="{2E4334FC-32E6-24F6-57AF-FAF4A73DD263}"/>
          </ac:spMkLst>
        </pc:spChg>
        <pc:spChg chg="add del mod">
          <ac:chgData name="Sabrina Subhit" userId="S::ss2664@njaes.rutgers.edu::f57ff2ff-6f12-488b-86dd-4be04cd2bcbc" providerId="AD" clId="Web-{B62AE0F5-F494-D11D-AE4F-A6541EC48080}" dt="2023-10-12T16:05:05.864" v="1"/>
          <ac:spMkLst>
            <pc:docMk/>
            <pc:sldMk cId="1651801713" sldId="406"/>
            <ac:spMk id="6" creationId="{5083A84D-0633-D1A7-5AF5-7175FB4E965D}"/>
          </ac:spMkLst>
        </pc:spChg>
        <pc:picChg chg="del">
          <ac:chgData name="Sabrina Subhit" userId="S::ss2664@njaes.rutgers.edu::f57ff2ff-6f12-488b-86dd-4be04cd2bcbc" providerId="AD" clId="Web-{B62AE0F5-F494-D11D-AE4F-A6541EC48080}" dt="2023-10-12T16:05:00.942" v="0"/>
          <ac:picMkLst>
            <pc:docMk/>
            <pc:sldMk cId="1651801713" sldId="406"/>
            <ac:picMk id="4" creationId="{CCCEE26D-9D05-55E1-98C6-E480DB81F96F}"/>
          </ac:picMkLst>
        </pc:picChg>
        <pc:picChg chg="add mod ord">
          <ac:chgData name="Sabrina Subhit" userId="S::ss2664@njaes.rutgers.edu::f57ff2ff-6f12-488b-86dd-4be04cd2bcbc" providerId="AD" clId="Web-{B62AE0F5-F494-D11D-AE4F-A6541EC48080}" dt="2023-10-12T16:05:15.348" v="5" actId="1076"/>
          <ac:picMkLst>
            <pc:docMk/>
            <pc:sldMk cId="1651801713" sldId="406"/>
            <ac:picMk id="7" creationId="{04C9E8B9-9C80-D414-A94D-5EAC09D84CE0}"/>
          </ac:picMkLst>
        </pc:picChg>
      </pc:sldChg>
      <pc:sldChg chg="modSp">
        <pc:chgData name="Sabrina Subhit" userId="S::ss2664@njaes.rutgers.edu::f57ff2ff-6f12-488b-86dd-4be04cd2bcbc" providerId="AD" clId="Web-{B62AE0F5-F494-D11D-AE4F-A6541EC48080}" dt="2023-10-12T16:08:05.838" v="25" actId="20577"/>
        <pc:sldMkLst>
          <pc:docMk/>
          <pc:sldMk cId="2405477915" sldId="407"/>
        </pc:sldMkLst>
        <pc:spChg chg="mod">
          <ac:chgData name="Sabrina Subhit" userId="S::ss2664@njaes.rutgers.edu::f57ff2ff-6f12-488b-86dd-4be04cd2bcbc" providerId="AD" clId="Web-{B62AE0F5-F494-D11D-AE4F-A6541EC48080}" dt="2023-10-12T16:07:55.916" v="22" actId="20577"/>
          <ac:spMkLst>
            <pc:docMk/>
            <pc:sldMk cId="2405477915" sldId="407"/>
            <ac:spMk id="2" creationId="{5CDBE095-8F11-601B-1576-D3FB5347C58E}"/>
          </ac:spMkLst>
        </pc:spChg>
        <pc:spChg chg="mod">
          <ac:chgData name="Sabrina Subhit" userId="S::ss2664@njaes.rutgers.edu::f57ff2ff-6f12-488b-86dd-4be04cd2bcbc" providerId="AD" clId="Web-{B62AE0F5-F494-D11D-AE4F-A6541EC48080}" dt="2023-10-12T16:08:05.838" v="25" actId="20577"/>
          <ac:spMkLst>
            <pc:docMk/>
            <pc:sldMk cId="2405477915" sldId="407"/>
            <ac:spMk id="3" creationId="{6B9E258E-4664-924D-EAC0-1E4744A62D09}"/>
          </ac:spMkLst>
        </pc:spChg>
        <pc:spChg chg="mod">
          <ac:chgData name="Sabrina Subhit" userId="S::ss2664@njaes.rutgers.edu::f57ff2ff-6f12-488b-86dd-4be04cd2bcbc" providerId="AD" clId="Web-{B62AE0F5-F494-D11D-AE4F-A6541EC48080}" dt="2023-10-12T16:07:52.697" v="21" actId="20577"/>
          <ac:spMkLst>
            <pc:docMk/>
            <pc:sldMk cId="2405477915" sldId="407"/>
            <ac:spMk id="5" creationId="{0DAE88CE-3DC2-8A28-0493-71CDEBA0C290}"/>
          </ac:spMkLst>
        </pc:spChg>
      </pc:sldChg>
      <pc:sldChg chg="del">
        <pc:chgData name="Sabrina Subhit" userId="S::ss2664@njaes.rutgers.edu::f57ff2ff-6f12-488b-86dd-4be04cd2bcbc" providerId="AD" clId="Web-{B62AE0F5-F494-D11D-AE4F-A6541EC48080}" dt="2023-10-12T16:08:33.433" v="26"/>
        <pc:sldMkLst>
          <pc:docMk/>
          <pc:sldMk cId="3121410443" sldId="409"/>
        </pc:sldMkLst>
      </pc:sldChg>
      <pc:sldChg chg="modSp">
        <pc:chgData name="Sabrina Subhit" userId="S::ss2664@njaes.rutgers.edu::f57ff2ff-6f12-488b-86dd-4be04cd2bcbc" providerId="AD" clId="Web-{B62AE0F5-F494-D11D-AE4F-A6541EC48080}" dt="2023-10-12T16:10:26.405" v="36" actId="20577"/>
        <pc:sldMkLst>
          <pc:docMk/>
          <pc:sldMk cId="1798361427" sldId="411"/>
        </pc:sldMkLst>
        <pc:spChg chg="mod">
          <ac:chgData name="Sabrina Subhit" userId="S::ss2664@njaes.rutgers.edu::f57ff2ff-6f12-488b-86dd-4be04cd2bcbc" providerId="AD" clId="Web-{B62AE0F5-F494-D11D-AE4F-A6541EC48080}" dt="2023-10-12T16:10:26.405" v="36" actId="20577"/>
          <ac:spMkLst>
            <pc:docMk/>
            <pc:sldMk cId="1798361427" sldId="411"/>
            <ac:spMk id="4" creationId="{AECF6DEF-839E-F453-ADC5-1C0854534F11}"/>
          </ac:spMkLst>
        </pc:spChg>
      </pc:sldChg>
      <pc:sldChg chg="modSp">
        <pc:chgData name="Sabrina Subhit" userId="S::ss2664@njaes.rutgers.edu::f57ff2ff-6f12-488b-86dd-4be04cd2bcbc" providerId="AD" clId="Web-{B62AE0F5-F494-D11D-AE4F-A6541EC48080}" dt="2023-10-12T16:11:14.610" v="39" actId="20577"/>
        <pc:sldMkLst>
          <pc:docMk/>
          <pc:sldMk cId="2904361812" sldId="412"/>
        </pc:sldMkLst>
        <pc:spChg chg="mod">
          <ac:chgData name="Sabrina Subhit" userId="S::ss2664@njaes.rutgers.edu::f57ff2ff-6f12-488b-86dd-4be04cd2bcbc" providerId="AD" clId="Web-{B62AE0F5-F494-D11D-AE4F-A6541EC48080}" dt="2023-10-12T16:11:14.610" v="39" actId="20577"/>
          <ac:spMkLst>
            <pc:docMk/>
            <pc:sldMk cId="2904361812" sldId="412"/>
            <ac:spMk id="7" creationId="{50D7F9D7-C2E6-21DC-0A75-8C097023A314}"/>
          </ac:spMkLst>
        </pc:spChg>
      </pc:sldChg>
      <pc:sldChg chg="modSp">
        <pc:chgData name="Sabrina Subhit" userId="S::ss2664@njaes.rutgers.edu::f57ff2ff-6f12-488b-86dd-4be04cd2bcbc" providerId="AD" clId="Web-{B62AE0F5-F494-D11D-AE4F-A6541EC48080}" dt="2023-10-12T16:07:20.571" v="9"/>
        <pc:sldMkLst>
          <pc:docMk/>
          <pc:sldMk cId="321039383" sldId="419"/>
        </pc:sldMkLst>
        <pc:picChg chg="mod">
          <ac:chgData name="Sabrina Subhit" userId="S::ss2664@njaes.rutgers.edu::f57ff2ff-6f12-488b-86dd-4be04cd2bcbc" providerId="AD" clId="Web-{B62AE0F5-F494-D11D-AE4F-A6541EC48080}" dt="2023-10-12T16:07:20.571" v="9"/>
          <ac:picMkLst>
            <pc:docMk/>
            <pc:sldMk cId="321039383" sldId="419"/>
            <ac:picMk id="5" creationId="{F66591FD-3659-DA94-F2B4-446081F0C7AC}"/>
          </ac:picMkLst>
        </pc:picChg>
      </pc:sldChg>
    </pc:docChg>
  </pc:docChgLst>
  <pc:docChgLst>
    <pc:chgData name="Sabrina Subhit" userId="S::ss2664@njaes.rutgers.edu::f57ff2ff-6f12-488b-86dd-4be04cd2bcbc" providerId="AD" clId="Web-{4AD3C6B2-FB8B-28D0-6054-12B0DF6FA8C3}"/>
    <pc:docChg chg="addSld modSld">
      <pc:chgData name="Sabrina Subhit" userId="S::ss2664@njaes.rutgers.edu::f57ff2ff-6f12-488b-86dd-4be04cd2bcbc" providerId="AD" clId="Web-{4AD3C6B2-FB8B-28D0-6054-12B0DF6FA8C3}" dt="2023-09-15T15:54:53.975" v="110" actId="1076"/>
      <pc:docMkLst>
        <pc:docMk/>
      </pc:docMkLst>
      <pc:sldChg chg="modNotes">
        <pc:chgData name="Sabrina Subhit" userId="S::ss2664@njaes.rutgers.edu::f57ff2ff-6f12-488b-86dd-4be04cd2bcbc" providerId="AD" clId="Web-{4AD3C6B2-FB8B-28D0-6054-12B0DF6FA8C3}" dt="2023-09-15T14:21:58.205" v="80"/>
        <pc:sldMkLst>
          <pc:docMk/>
          <pc:sldMk cId="1272932887" sldId="296"/>
        </pc:sldMkLst>
      </pc:sldChg>
      <pc:sldChg chg="addSp modSp">
        <pc:chgData name="Sabrina Subhit" userId="S::ss2664@njaes.rutgers.edu::f57ff2ff-6f12-488b-86dd-4be04cd2bcbc" providerId="AD" clId="Web-{4AD3C6B2-FB8B-28D0-6054-12B0DF6FA8C3}" dt="2023-09-15T12:16:38.520" v="18" actId="1076"/>
        <pc:sldMkLst>
          <pc:docMk/>
          <pc:sldMk cId="1665188012" sldId="362"/>
        </pc:sldMkLst>
        <pc:spChg chg="add mod">
          <ac:chgData name="Sabrina Subhit" userId="S::ss2664@njaes.rutgers.edu::f57ff2ff-6f12-488b-86dd-4be04cd2bcbc" providerId="AD" clId="Web-{4AD3C6B2-FB8B-28D0-6054-12B0DF6FA8C3}" dt="2023-09-15T12:16:34.035" v="17" actId="1076"/>
          <ac:spMkLst>
            <pc:docMk/>
            <pc:sldMk cId="1665188012" sldId="362"/>
            <ac:spMk id="2" creationId="{2455C1BD-25C8-D951-B523-9FE55503013E}"/>
          </ac:spMkLst>
        </pc:spChg>
        <pc:spChg chg="add mod">
          <ac:chgData name="Sabrina Subhit" userId="S::ss2664@njaes.rutgers.edu::f57ff2ff-6f12-488b-86dd-4be04cd2bcbc" providerId="AD" clId="Web-{4AD3C6B2-FB8B-28D0-6054-12B0DF6FA8C3}" dt="2023-09-15T12:16:38.520" v="18" actId="1076"/>
          <ac:spMkLst>
            <pc:docMk/>
            <pc:sldMk cId="1665188012" sldId="362"/>
            <ac:spMk id="4" creationId="{541ECCF8-1B9A-7482-43AB-073D3E1C585B}"/>
          </ac:spMkLst>
        </pc:spChg>
      </pc:sldChg>
      <pc:sldChg chg="addSp modSp">
        <pc:chgData name="Sabrina Subhit" userId="S::ss2664@njaes.rutgers.edu::f57ff2ff-6f12-488b-86dd-4be04cd2bcbc" providerId="AD" clId="Web-{4AD3C6B2-FB8B-28D0-6054-12B0DF6FA8C3}" dt="2023-09-15T12:18:03.588" v="31" actId="20577"/>
        <pc:sldMkLst>
          <pc:docMk/>
          <pc:sldMk cId="1798361427" sldId="411"/>
        </pc:sldMkLst>
        <pc:spChg chg="add mod ord">
          <ac:chgData name="Sabrina Subhit" userId="S::ss2664@njaes.rutgers.edu::f57ff2ff-6f12-488b-86dd-4be04cd2bcbc" providerId="AD" clId="Web-{4AD3C6B2-FB8B-28D0-6054-12B0DF6FA8C3}" dt="2023-09-15T12:17:38.868" v="22" actId="1076"/>
          <ac:spMkLst>
            <pc:docMk/>
            <pc:sldMk cId="1798361427" sldId="411"/>
            <ac:spMk id="2" creationId="{C9B8FA78-C38D-5C6E-E60F-7ADAD29CEF71}"/>
          </ac:spMkLst>
        </pc:spChg>
        <pc:spChg chg="mod">
          <ac:chgData name="Sabrina Subhit" userId="S::ss2664@njaes.rutgers.edu::f57ff2ff-6f12-488b-86dd-4be04cd2bcbc" providerId="AD" clId="Web-{4AD3C6B2-FB8B-28D0-6054-12B0DF6FA8C3}" dt="2023-09-15T12:18:03.588" v="31" actId="20577"/>
          <ac:spMkLst>
            <pc:docMk/>
            <pc:sldMk cId="1798361427" sldId="411"/>
            <ac:spMk id="4" creationId="{AECF6DEF-839E-F453-ADC5-1C0854534F11}"/>
          </ac:spMkLst>
        </pc:spChg>
      </pc:sldChg>
      <pc:sldChg chg="addSp delSp modSp">
        <pc:chgData name="Sabrina Subhit" userId="S::ss2664@njaes.rutgers.edu::f57ff2ff-6f12-488b-86dd-4be04cd2bcbc" providerId="AD" clId="Web-{4AD3C6B2-FB8B-28D0-6054-12B0DF6FA8C3}" dt="2023-09-15T12:21:33.212" v="64"/>
        <pc:sldMkLst>
          <pc:docMk/>
          <pc:sldMk cId="2904361812" sldId="412"/>
        </pc:sldMkLst>
        <pc:spChg chg="mod">
          <ac:chgData name="Sabrina Subhit" userId="S::ss2664@njaes.rutgers.edu::f57ff2ff-6f12-488b-86dd-4be04cd2bcbc" providerId="AD" clId="Web-{4AD3C6B2-FB8B-28D0-6054-12B0DF6FA8C3}" dt="2023-09-15T12:20:26.176" v="51" actId="20577"/>
          <ac:spMkLst>
            <pc:docMk/>
            <pc:sldMk cId="2904361812" sldId="412"/>
            <ac:spMk id="5" creationId="{C224D896-6D87-B143-5114-E7AD7BF31552}"/>
          </ac:spMkLst>
        </pc:spChg>
        <pc:picChg chg="add del mod">
          <ac:chgData name="Sabrina Subhit" userId="S::ss2664@njaes.rutgers.edu::f57ff2ff-6f12-488b-86dd-4be04cd2bcbc" providerId="AD" clId="Web-{4AD3C6B2-FB8B-28D0-6054-12B0DF6FA8C3}" dt="2023-09-15T12:19:11.233" v="38"/>
          <ac:picMkLst>
            <pc:docMk/>
            <pc:sldMk cId="2904361812" sldId="412"/>
            <ac:picMk id="2" creationId="{B9A98A03-1A58-3930-415C-BE545A944371}"/>
          </ac:picMkLst>
        </pc:picChg>
        <pc:picChg chg="add mod">
          <ac:chgData name="Sabrina Subhit" userId="S::ss2664@njaes.rutgers.edu::f57ff2ff-6f12-488b-86dd-4be04cd2bcbc" providerId="AD" clId="Web-{4AD3C6B2-FB8B-28D0-6054-12B0DF6FA8C3}" dt="2023-09-15T12:21:27.633" v="63"/>
          <ac:picMkLst>
            <pc:docMk/>
            <pc:sldMk cId="2904361812" sldId="412"/>
            <ac:picMk id="3" creationId="{E95611EF-B510-FDF8-3125-9A97697F6A35}"/>
          </ac:picMkLst>
        </pc:picChg>
        <pc:picChg chg="add mod">
          <ac:chgData name="Sabrina Subhit" userId="S::ss2664@njaes.rutgers.edu::f57ff2ff-6f12-488b-86dd-4be04cd2bcbc" providerId="AD" clId="Web-{4AD3C6B2-FB8B-28D0-6054-12B0DF6FA8C3}" dt="2023-09-15T12:21:33.212" v="64"/>
          <ac:picMkLst>
            <pc:docMk/>
            <pc:sldMk cId="2904361812" sldId="412"/>
            <ac:picMk id="4" creationId="{71D92229-F930-C7C7-8A30-024430784EC9}"/>
          </ac:picMkLst>
        </pc:picChg>
      </pc:sldChg>
      <pc:sldChg chg="addSp modSp">
        <pc:chgData name="Sabrina Subhit" userId="S::ss2664@njaes.rutgers.edu::f57ff2ff-6f12-488b-86dd-4be04cd2bcbc" providerId="AD" clId="Web-{4AD3C6B2-FB8B-28D0-6054-12B0DF6FA8C3}" dt="2023-09-15T12:23:13.515" v="76" actId="1076"/>
        <pc:sldMkLst>
          <pc:docMk/>
          <pc:sldMk cId="1258119360" sldId="413"/>
        </pc:sldMkLst>
        <pc:picChg chg="add mod">
          <ac:chgData name="Sabrina Subhit" userId="S::ss2664@njaes.rutgers.edu::f57ff2ff-6f12-488b-86dd-4be04cd2bcbc" providerId="AD" clId="Web-{4AD3C6B2-FB8B-28D0-6054-12B0DF6FA8C3}" dt="2023-09-15T12:23:13.515" v="76" actId="1076"/>
          <ac:picMkLst>
            <pc:docMk/>
            <pc:sldMk cId="1258119360" sldId="413"/>
            <ac:picMk id="3" creationId="{F9F95758-CEEB-0BC5-B058-9313FA876E2A}"/>
          </ac:picMkLst>
        </pc:picChg>
        <pc:picChg chg="add mod">
          <ac:chgData name="Sabrina Subhit" userId="S::ss2664@njaes.rutgers.edu::f57ff2ff-6f12-488b-86dd-4be04cd2bcbc" providerId="AD" clId="Web-{4AD3C6B2-FB8B-28D0-6054-12B0DF6FA8C3}" dt="2023-09-15T12:22:55.061" v="75"/>
          <ac:picMkLst>
            <pc:docMk/>
            <pc:sldMk cId="1258119360" sldId="413"/>
            <ac:picMk id="5" creationId="{9D5C94B5-E716-952A-FFAF-77F26AEACC78}"/>
          </ac:picMkLst>
        </pc:picChg>
      </pc:sldChg>
      <pc:sldChg chg="modSp">
        <pc:chgData name="Sabrina Subhit" userId="S::ss2664@njaes.rutgers.edu::f57ff2ff-6f12-488b-86dd-4be04cd2bcbc" providerId="AD" clId="Web-{4AD3C6B2-FB8B-28D0-6054-12B0DF6FA8C3}" dt="2023-09-15T12:23:32.782" v="78" actId="20577"/>
        <pc:sldMkLst>
          <pc:docMk/>
          <pc:sldMk cId="1781227026" sldId="417"/>
        </pc:sldMkLst>
        <pc:spChg chg="mod">
          <ac:chgData name="Sabrina Subhit" userId="S::ss2664@njaes.rutgers.edu::f57ff2ff-6f12-488b-86dd-4be04cd2bcbc" providerId="AD" clId="Web-{4AD3C6B2-FB8B-28D0-6054-12B0DF6FA8C3}" dt="2023-09-15T12:23:32.782" v="78" actId="20577"/>
          <ac:spMkLst>
            <pc:docMk/>
            <pc:sldMk cId="1781227026" sldId="417"/>
            <ac:spMk id="4" creationId="{C6F5C01B-C32B-BFCF-C89F-0B4D5A4F9F2F}"/>
          </ac:spMkLst>
        </pc:spChg>
      </pc:sldChg>
      <pc:sldChg chg="addSp delSp modSp new">
        <pc:chgData name="Sabrina Subhit" userId="S::ss2664@njaes.rutgers.edu::f57ff2ff-6f12-488b-86dd-4be04cd2bcbc" providerId="AD" clId="Web-{4AD3C6B2-FB8B-28D0-6054-12B0DF6FA8C3}" dt="2023-09-15T15:54:53.975" v="110" actId="1076"/>
        <pc:sldMkLst>
          <pc:docMk/>
          <pc:sldMk cId="321039383" sldId="419"/>
        </pc:sldMkLst>
        <pc:spChg chg="add mod">
          <ac:chgData name="Sabrina Subhit" userId="S::ss2664@njaes.rutgers.edu::f57ff2ff-6f12-488b-86dd-4be04cd2bcbc" providerId="AD" clId="Web-{4AD3C6B2-FB8B-28D0-6054-12B0DF6FA8C3}" dt="2023-09-15T15:54:48.506" v="107" actId="1076"/>
          <ac:spMkLst>
            <pc:docMk/>
            <pc:sldMk cId="321039383" sldId="419"/>
            <ac:spMk id="4" creationId="{B70DDD59-4E99-6D71-585D-429B0C8D25C4}"/>
          </ac:spMkLst>
        </pc:spChg>
        <pc:picChg chg="add mod">
          <ac:chgData name="Sabrina Subhit" userId="S::ss2664@njaes.rutgers.edu::f57ff2ff-6f12-488b-86dd-4be04cd2bcbc" providerId="AD" clId="Web-{4AD3C6B2-FB8B-28D0-6054-12B0DF6FA8C3}" dt="2023-09-15T15:54:53.975" v="110" actId="1076"/>
          <ac:picMkLst>
            <pc:docMk/>
            <pc:sldMk cId="321039383" sldId="419"/>
            <ac:picMk id="2" creationId="{F3662237-CD81-E03F-89BA-02888BBF9345}"/>
          </ac:picMkLst>
        </pc:picChg>
        <pc:picChg chg="add del mod">
          <ac:chgData name="Sabrina Subhit" userId="S::ss2664@njaes.rutgers.edu::f57ff2ff-6f12-488b-86dd-4be04cd2bcbc" providerId="AD" clId="Web-{4AD3C6B2-FB8B-28D0-6054-12B0DF6FA8C3}" dt="2023-09-15T14:24:05.147" v="87"/>
          <ac:picMkLst>
            <pc:docMk/>
            <pc:sldMk cId="321039383" sldId="419"/>
            <ac:picMk id="3" creationId="{E5A6CA4E-CAFD-8FBD-8F61-DFFBF553189E}"/>
          </ac:picMkLst>
        </pc:picChg>
        <pc:picChg chg="add mod">
          <ac:chgData name="Sabrina Subhit" userId="S::ss2664@njaes.rutgers.edu::f57ff2ff-6f12-488b-86dd-4be04cd2bcbc" providerId="AD" clId="Web-{4AD3C6B2-FB8B-28D0-6054-12B0DF6FA8C3}" dt="2023-09-15T15:54:48.506" v="108" actId="1076"/>
          <ac:picMkLst>
            <pc:docMk/>
            <pc:sldMk cId="321039383" sldId="419"/>
            <ac:picMk id="5" creationId="{F66591FD-3659-DA94-F2B4-446081F0C7AC}"/>
          </ac:picMkLst>
        </pc:picChg>
      </pc:sldChg>
    </pc:docChg>
  </pc:docChgLst>
  <pc:docChgLst>
    <pc:chgData name="Alessandra Sommer" userId="d1d89697-002c-413c-9ff0-29c100b231a8" providerId="ADAL" clId="{72B1F9AF-30DD-4715-B2DD-7E169928B907}"/>
    <pc:docChg chg="undo redo custSel addSld modSld">
      <pc:chgData name="Alessandra Sommer" userId="d1d89697-002c-413c-9ff0-29c100b231a8" providerId="ADAL" clId="{72B1F9AF-30DD-4715-B2DD-7E169928B907}" dt="2023-10-07T21:25:11.038" v="1238" actId="1076"/>
      <pc:docMkLst>
        <pc:docMk/>
      </pc:docMkLst>
      <pc:sldChg chg="addSp delSp modSp mod setBg">
        <pc:chgData name="Alessandra Sommer" userId="d1d89697-002c-413c-9ff0-29c100b231a8" providerId="ADAL" clId="{72B1F9AF-30DD-4715-B2DD-7E169928B907}" dt="2023-10-01T21:46:12.732" v="452"/>
        <pc:sldMkLst>
          <pc:docMk/>
          <pc:sldMk cId="0" sldId="282"/>
        </pc:sldMkLst>
        <pc:picChg chg="add mod">
          <ac:chgData name="Alessandra Sommer" userId="d1d89697-002c-413c-9ff0-29c100b231a8" providerId="ADAL" clId="{72B1F9AF-30DD-4715-B2DD-7E169928B907}" dt="2023-10-01T21:46:12.732" v="452"/>
          <ac:picMkLst>
            <pc:docMk/>
            <pc:sldMk cId="0" sldId="282"/>
            <ac:picMk id="7" creationId="{62F7035D-DD17-59D9-AA46-5EEA6E68DEF3}"/>
          </ac:picMkLst>
        </pc:picChg>
        <pc:picChg chg="del">
          <ac:chgData name="Alessandra Sommer" userId="d1d89697-002c-413c-9ff0-29c100b231a8" providerId="ADAL" clId="{72B1F9AF-30DD-4715-B2DD-7E169928B907}" dt="2023-10-01T21:46:12.452" v="451" actId="478"/>
          <ac:picMkLst>
            <pc:docMk/>
            <pc:sldMk cId="0" sldId="282"/>
            <ac:picMk id="9" creationId="{D4EADAC6-4AAD-E335-668D-9D58F05C42E7}"/>
          </ac:picMkLst>
        </pc:picChg>
      </pc:sldChg>
      <pc:sldChg chg="addSp modSp mod">
        <pc:chgData name="Alessandra Sommer" userId="d1d89697-002c-413c-9ff0-29c100b231a8" providerId="ADAL" clId="{72B1F9AF-30DD-4715-B2DD-7E169928B907}" dt="2023-10-01T21:34:53.382" v="310" actId="1076"/>
        <pc:sldMkLst>
          <pc:docMk/>
          <pc:sldMk cId="1272932887" sldId="296"/>
        </pc:sldMkLst>
        <pc:spChg chg="mod ord">
          <ac:chgData name="Alessandra Sommer" userId="d1d89697-002c-413c-9ff0-29c100b231a8" providerId="ADAL" clId="{72B1F9AF-30DD-4715-B2DD-7E169928B907}" dt="2023-10-01T21:34:53.382" v="310" actId="1076"/>
          <ac:spMkLst>
            <pc:docMk/>
            <pc:sldMk cId="1272932887" sldId="296"/>
            <ac:spMk id="3" creationId="{D1D49E0A-BD43-5F08-3743-1F9CF8ECCEA5}"/>
          </ac:spMkLst>
        </pc:spChg>
        <pc:spChg chg="add mod">
          <ac:chgData name="Alessandra Sommer" userId="d1d89697-002c-413c-9ff0-29c100b231a8" providerId="ADAL" clId="{72B1F9AF-30DD-4715-B2DD-7E169928B907}" dt="2023-10-01T21:34:43.363" v="308" actId="1076"/>
          <ac:spMkLst>
            <pc:docMk/>
            <pc:sldMk cId="1272932887" sldId="296"/>
            <ac:spMk id="4" creationId="{E41D39FE-B22A-BE5F-30EA-EB976B11F193}"/>
          </ac:spMkLst>
        </pc:spChg>
        <pc:spChg chg="add mod">
          <ac:chgData name="Alessandra Sommer" userId="d1d89697-002c-413c-9ff0-29c100b231a8" providerId="ADAL" clId="{72B1F9AF-30DD-4715-B2DD-7E169928B907}" dt="2023-10-01T21:33:53.721" v="289"/>
          <ac:spMkLst>
            <pc:docMk/>
            <pc:sldMk cId="1272932887" sldId="296"/>
            <ac:spMk id="6" creationId="{25FFB9F2-9589-1E3A-C112-D14810087406}"/>
          </ac:spMkLst>
        </pc:spChg>
        <pc:spChg chg="add mod">
          <ac:chgData name="Alessandra Sommer" userId="d1d89697-002c-413c-9ff0-29c100b231a8" providerId="ADAL" clId="{72B1F9AF-30DD-4715-B2DD-7E169928B907}" dt="2023-10-01T21:33:53.721" v="289"/>
          <ac:spMkLst>
            <pc:docMk/>
            <pc:sldMk cId="1272932887" sldId="296"/>
            <ac:spMk id="7" creationId="{9450F408-6BCB-126B-2EC9-05B5568BAC32}"/>
          </ac:spMkLst>
        </pc:spChg>
        <pc:spChg chg="add mod">
          <ac:chgData name="Alessandra Sommer" userId="d1d89697-002c-413c-9ff0-29c100b231a8" providerId="ADAL" clId="{72B1F9AF-30DD-4715-B2DD-7E169928B907}" dt="2023-10-01T21:33:53.721" v="289"/>
          <ac:spMkLst>
            <pc:docMk/>
            <pc:sldMk cId="1272932887" sldId="296"/>
            <ac:spMk id="8" creationId="{555F68EB-7519-280D-4149-4018D8C7DCCD}"/>
          </ac:spMkLst>
        </pc:spChg>
        <pc:grpChg chg="add mod">
          <ac:chgData name="Alessandra Sommer" userId="d1d89697-002c-413c-9ff0-29c100b231a8" providerId="ADAL" clId="{72B1F9AF-30DD-4715-B2DD-7E169928B907}" dt="2023-10-01T21:34:38.055" v="305" actId="1076"/>
          <ac:grpSpMkLst>
            <pc:docMk/>
            <pc:sldMk cId="1272932887" sldId="296"/>
            <ac:grpSpMk id="5" creationId="{0F62A389-54C3-ED45-BF47-0305ECED55AC}"/>
          </ac:grpSpMkLst>
        </pc:grpChg>
        <pc:picChg chg="mod">
          <ac:chgData name="Alessandra Sommer" userId="d1d89697-002c-413c-9ff0-29c100b231a8" providerId="ADAL" clId="{72B1F9AF-30DD-4715-B2DD-7E169928B907}" dt="2023-10-01T21:34:38.055" v="305" actId="1076"/>
          <ac:picMkLst>
            <pc:docMk/>
            <pc:sldMk cId="1272932887" sldId="296"/>
            <ac:picMk id="2" creationId="{A4025405-36EC-91A8-5F96-7A9F585AB33D}"/>
          </ac:picMkLst>
        </pc:picChg>
      </pc:sldChg>
      <pc:sldChg chg="modSp mod">
        <pc:chgData name="Alessandra Sommer" userId="d1d89697-002c-413c-9ff0-29c100b231a8" providerId="ADAL" clId="{72B1F9AF-30DD-4715-B2DD-7E169928B907}" dt="2023-10-01T21:39:08.697" v="356" actId="403"/>
        <pc:sldMkLst>
          <pc:docMk/>
          <pc:sldMk cId="1465286567" sldId="345"/>
        </pc:sldMkLst>
        <pc:spChg chg="mod">
          <ac:chgData name="Alessandra Sommer" userId="d1d89697-002c-413c-9ff0-29c100b231a8" providerId="ADAL" clId="{72B1F9AF-30DD-4715-B2DD-7E169928B907}" dt="2023-10-01T21:38:48.492" v="348" actId="1076"/>
          <ac:spMkLst>
            <pc:docMk/>
            <pc:sldMk cId="1465286567" sldId="345"/>
            <ac:spMk id="17" creationId="{9DCF14A6-3FF8-DADD-175A-A481F04A6B4A}"/>
          </ac:spMkLst>
        </pc:spChg>
        <pc:spChg chg="mod">
          <ac:chgData name="Alessandra Sommer" userId="d1d89697-002c-413c-9ff0-29c100b231a8" providerId="ADAL" clId="{72B1F9AF-30DD-4715-B2DD-7E169928B907}" dt="2023-10-01T21:39:08.697" v="356" actId="403"/>
          <ac:spMkLst>
            <pc:docMk/>
            <pc:sldMk cId="1465286567" sldId="345"/>
            <ac:spMk id="18" creationId="{4CBE2584-D61D-E639-008A-81D89459BDB8}"/>
          </ac:spMkLst>
        </pc:spChg>
      </pc:sldChg>
      <pc:sldChg chg="addSp modSp">
        <pc:chgData name="Alessandra Sommer" userId="d1d89697-002c-413c-9ff0-29c100b231a8" providerId="ADAL" clId="{72B1F9AF-30DD-4715-B2DD-7E169928B907}" dt="2023-10-01T21:45:41.782" v="450"/>
        <pc:sldMkLst>
          <pc:docMk/>
          <pc:sldMk cId="2363859696" sldId="347"/>
        </pc:sldMkLst>
        <pc:cxnChg chg="add mod">
          <ac:chgData name="Alessandra Sommer" userId="d1d89697-002c-413c-9ff0-29c100b231a8" providerId="ADAL" clId="{72B1F9AF-30DD-4715-B2DD-7E169928B907}" dt="2023-10-01T21:45:41.782" v="450"/>
          <ac:cxnSpMkLst>
            <pc:docMk/>
            <pc:sldMk cId="2363859696" sldId="347"/>
            <ac:cxnSpMk id="6" creationId="{8BB5BCEB-B57C-F9E2-B1DB-CEED70C1E50B}"/>
          </ac:cxnSpMkLst>
        </pc:cxnChg>
      </pc:sldChg>
      <pc:sldChg chg="modSp mod">
        <pc:chgData name="Alessandra Sommer" userId="d1d89697-002c-413c-9ff0-29c100b231a8" providerId="ADAL" clId="{72B1F9AF-30DD-4715-B2DD-7E169928B907}" dt="2023-10-01T21:45:03.056" v="444" actId="14100"/>
        <pc:sldMkLst>
          <pc:docMk/>
          <pc:sldMk cId="1818276661" sldId="355"/>
        </pc:sldMkLst>
        <pc:spChg chg="mod">
          <ac:chgData name="Alessandra Sommer" userId="d1d89697-002c-413c-9ff0-29c100b231a8" providerId="ADAL" clId="{72B1F9AF-30DD-4715-B2DD-7E169928B907}" dt="2023-10-01T21:45:03.056" v="444" actId="14100"/>
          <ac:spMkLst>
            <pc:docMk/>
            <pc:sldMk cId="1818276661" sldId="355"/>
            <ac:spMk id="3" creationId="{891A143D-0DBA-C372-C590-3F83C9CE8A0D}"/>
          </ac:spMkLst>
        </pc:spChg>
        <pc:spChg chg="mod">
          <ac:chgData name="Alessandra Sommer" userId="d1d89697-002c-413c-9ff0-29c100b231a8" providerId="ADAL" clId="{72B1F9AF-30DD-4715-B2DD-7E169928B907}" dt="2023-10-01T21:03:20.193" v="7" actId="207"/>
          <ac:spMkLst>
            <pc:docMk/>
            <pc:sldMk cId="1818276661" sldId="355"/>
            <ac:spMk id="5" creationId="{635CA5A8-BE08-08A1-40DC-74725FA09DDA}"/>
          </ac:spMkLst>
        </pc:spChg>
        <pc:spChg chg="mod">
          <ac:chgData name="Alessandra Sommer" userId="d1d89697-002c-413c-9ff0-29c100b231a8" providerId="ADAL" clId="{72B1F9AF-30DD-4715-B2DD-7E169928B907}" dt="2023-10-01T21:45:00.467" v="443" actId="6549"/>
          <ac:spMkLst>
            <pc:docMk/>
            <pc:sldMk cId="1818276661" sldId="355"/>
            <ac:spMk id="7" creationId="{CB2FDEE2-11F0-C671-2C2B-A84108FAF028}"/>
          </ac:spMkLst>
        </pc:spChg>
        <pc:picChg chg="mod">
          <ac:chgData name="Alessandra Sommer" userId="d1d89697-002c-413c-9ff0-29c100b231a8" providerId="ADAL" clId="{72B1F9AF-30DD-4715-B2DD-7E169928B907}" dt="2023-10-01T21:01:42.050" v="2" actId="1076"/>
          <ac:picMkLst>
            <pc:docMk/>
            <pc:sldMk cId="1818276661" sldId="355"/>
            <ac:picMk id="2" creationId="{A9E8FB5A-464B-BC31-C972-057E4C57A99C}"/>
          </ac:picMkLst>
        </pc:picChg>
        <pc:picChg chg="mod">
          <ac:chgData name="Alessandra Sommer" userId="d1d89697-002c-413c-9ff0-29c100b231a8" providerId="ADAL" clId="{72B1F9AF-30DD-4715-B2DD-7E169928B907}" dt="2023-10-01T21:44:54.032" v="439" actId="1076"/>
          <ac:picMkLst>
            <pc:docMk/>
            <pc:sldMk cId="1818276661" sldId="355"/>
            <ac:picMk id="8" creationId="{81298E23-488A-5167-E940-A83F45CE90D4}"/>
          </ac:picMkLst>
        </pc:picChg>
      </pc:sldChg>
      <pc:sldChg chg="addSp modSp mod">
        <pc:chgData name="Alessandra Sommer" userId="d1d89697-002c-413c-9ff0-29c100b231a8" providerId="ADAL" clId="{72B1F9AF-30DD-4715-B2DD-7E169928B907}" dt="2023-10-01T21:45:40.272" v="449"/>
        <pc:sldMkLst>
          <pc:docMk/>
          <pc:sldMk cId="1726771598" sldId="360"/>
        </pc:sldMkLst>
        <pc:spChg chg="mod">
          <ac:chgData name="Alessandra Sommer" userId="d1d89697-002c-413c-9ff0-29c100b231a8" providerId="ADAL" clId="{72B1F9AF-30DD-4715-B2DD-7E169928B907}" dt="2023-10-01T21:42:40.643" v="415" actId="1076"/>
          <ac:spMkLst>
            <pc:docMk/>
            <pc:sldMk cId="1726771598" sldId="360"/>
            <ac:spMk id="2" creationId="{8544E3ED-EA6F-F03E-F3EC-FFAD79B18A25}"/>
          </ac:spMkLst>
        </pc:spChg>
        <pc:spChg chg="add mod">
          <ac:chgData name="Alessandra Sommer" userId="d1d89697-002c-413c-9ff0-29c100b231a8" providerId="ADAL" clId="{72B1F9AF-30DD-4715-B2DD-7E169928B907}" dt="2023-10-01T21:40:24.469" v="358"/>
          <ac:spMkLst>
            <pc:docMk/>
            <pc:sldMk cId="1726771598" sldId="360"/>
            <ac:spMk id="3" creationId="{5817CC2E-721F-1D3D-6516-4EB2D19415E3}"/>
          </ac:spMkLst>
        </pc:spChg>
        <pc:spChg chg="add mod ord">
          <ac:chgData name="Alessandra Sommer" userId="d1d89697-002c-413c-9ff0-29c100b231a8" providerId="ADAL" clId="{72B1F9AF-30DD-4715-B2DD-7E169928B907}" dt="2023-10-01T21:42:34.142" v="412" actId="14100"/>
          <ac:spMkLst>
            <pc:docMk/>
            <pc:sldMk cId="1726771598" sldId="360"/>
            <ac:spMk id="7" creationId="{73627C80-A1A0-3D55-94C2-DB74BEC3AC3E}"/>
          </ac:spMkLst>
        </pc:spChg>
        <pc:picChg chg="mod">
          <ac:chgData name="Alessandra Sommer" userId="d1d89697-002c-413c-9ff0-29c100b231a8" providerId="ADAL" clId="{72B1F9AF-30DD-4715-B2DD-7E169928B907}" dt="2023-10-01T21:42:37.372" v="414" actId="1076"/>
          <ac:picMkLst>
            <pc:docMk/>
            <pc:sldMk cId="1726771598" sldId="360"/>
            <ac:picMk id="4" creationId="{9713F8BF-0E81-3334-C9C0-7E188E3A8F05}"/>
          </ac:picMkLst>
        </pc:picChg>
        <pc:cxnChg chg="add mod">
          <ac:chgData name="Alessandra Sommer" userId="d1d89697-002c-413c-9ff0-29c100b231a8" providerId="ADAL" clId="{72B1F9AF-30DD-4715-B2DD-7E169928B907}" dt="2023-10-01T21:45:40.272" v="449"/>
          <ac:cxnSpMkLst>
            <pc:docMk/>
            <pc:sldMk cId="1726771598" sldId="360"/>
            <ac:cxnSpMk id="8" creationId="{7DD44892-2007-DAD1-09BB-017E2438CB23}"/>
          </ac:cxnSpMkLst>
        </pc:cxnChg>
      </pc:sldChg>
      <pc:sldChg chg="addSp modSp mod">
        <pc:chgData name="Alessandra Sommer" userId="d1d89697-002c-413c-9ff0-29c100b231a8" providerId="ADAL" clId="{72B1F9AF-30DD-4715-B2DD-7E169928B907}" dt="2023-10-01T21:44:33.832" v="435" actId="207"/>
        <pc:sldMkLst>
          <pc:docMk/>
          <pc:sldMk cId="3823149651" sldId="361"/>
        </pc:sldMkLst>
        <pc:spChg chg="mod">
          <ac:chgData name="Alessandra Sommer" userId="d1d89697-002c-413c-9ff0-29c100b231a8" providerId="ADAL" clId="{72B1F9AF-30DD-4715-B2DD-7E169928B907}" dt="2023-10-01T21:41:53.874" v="394" actId="1076"/>
          <ac:spMkLst>
            <pc:docMk/>
            <pc:sldMk cId="3823149651" sldId="361"/>
            <ac:spMk id="2" creationId="{8EB090F7-EC1D-7728-B387-90C275E60910}"/>
          </ac:spMkLst>
        </pc:spChg>
        <pc:spChg chg="add mod">
          <ac:chgData name="Alessandra Sommer" userId="d1d89697-002c-413c-9ff0-29c100b231a8" providerId="ADAL" clId="{72B1F9AF-30DD-4715-B2DD-7E169928B907}" dt="2023-10-01T21:41:04.497" v="376" actId="14100"/>
          <ac:spMkLst>
            <pc:docMk/>
            <pc:sldMk cId="3823149651" sldId="361"/>
            <ac:spMk id="4" creationId="{B7A44490-9C5E-9F62-55D7-ADE9464D02A4}"/>
          </ac:spMkLst>
        </pc:spChg>
        <pc:spChg chg="mod ord">
          <ac:chgData name="Alessandra Sommer" userId="d1d89697-002c-413c-9ff0-29c100b231a8" providerId="ADAL" clId="{72B1F9AF-30DD-4715-B2DD-7E169928B907}" dt="2023-10-01T21:44:33.832" v="435" actId="207"/>
          <ac:spMkLst>
            <pc:docMk/>
            <pc:sldMk cId="3823149651" sldId="361"/>
            <ac:spMk id="6" creationId="{FC943BA7-A1C9-4ECC-BA0A-A08BB61BA548}"/>
          </ac:spMkLst>
        </pc:spChg>
        <pc:spChg chg="mod">
          <ac:chgData name="Alessandra Sommer" userId="d1d89697-002c-413c-9ff0-29c100b231a8" providerId="ADAL" clId="{72B1F9AF-30DD-4715-B2DD-7E169928B907}" dt="2023-10-01T21:41:57.902" v="395" actId="1076"/>
          <ac:spMkLst>
            <pc:docMk/>
            <pc:sldMk cId="3823149651" sldId="361"/>
            <ac:spMk id="7" creationId="{977D1E61-10D4-1315-AE6E-420E952C11AB}"/>
          </ac:spMkLst>
        </pc:spChg>
        <pc:grpChg chg="mod">
          <ac:chgData name="Alessandra Sommer" userId="d1d89697-002c-413c-9ff0-29c100b231a8" providerId="ADAL" clId="{72B1F9AF-30DD-4715-B2DD-7E169928B907}" dt="2023-10-01T21:42:00.382" v="396" actId="1076"/>
          <ac:grpSpMkLst>
            <pc:docMk/>
            <pc:sldMk cId="3823149651" sldId="361"/>
            <ac:grpSpMk id="8" creationId="{9E5886F1-84BC-0E3C-0503-7888F55DF7C3}"/>
          </ac:grpSpMkLst>
        </pc:grpChg>
        <pc:grpChg chg="mod">
          <ac:chgData name="Alessandra Sommer" userId="d1d89697-002c-413c-9ff0-29c100b231a8" providerId="ADAL" clId="{72B1F9AF-30DD-4715-B2DD-7E169928B907}" dt="2023-10-01T21:42:04.462" v="397" actId="1076"/>
          <ac:grpSpMkLst>
            <pc:docMk/>
            <pc:sldMk cId="3823149651" sldId="361"/>
            <ac:grpSpMk id="11" creationId="{5883F300-9759-BF34-0EAD-6CC2EF2E300A}"/>
          </ac:grpSpMkLst>
        </pc:grpChg>
        <pc:picChg chg="mod">
          <ac:chgData name="Alessandra Sommer" userId="d1d89697-002c-413c-9ff0-29c100b231a8" providerId="ADAL" clId="{72B1F9AF-30DD-4715-B2DD-7E169928B907}" dt="2023-10-01T21:44:27.512" v="434" actId="1076"/>
          <ac:picMkLst>
            <pc:docMk/>
            <pc:sldMk cId="3823149651" sldId="361"/>
            <ac:picMk id="3" creationId="{7B8D1470-46E8-9038-E31E-5427D3E4FBE2}"/>
          </ac:picMkLst>
        </pc:picChg>
      </pc:sldChg>
      <pc:sldChg chg="addSp delSp modSp mod modCm">
        <pc:chgData name="Alessandra Sommer" userId="d1d89697-002c-413c-9ff0-29c100b231a8" providerId="ADAL" clId="{72B1F9AF-30DD-4715-B2DD-7E169928B907}" dt="2023-10-01T22:34:27.728" v="903" actId="1076"/>
        <pc:sldMkLst>
          <pc:docMk/>
          <pc:sldMk cId="1665188012" sldId="362"/>
        </pc:sldMkLst>
        <pc:spChg chg="mod">
          <ac:chgData name="Alessandra Sommer" userId="d1d89697-002c-413c-9ff0-29c100b231a8" providerId="ADAL" clId="{72B1F9AF-30DD-4715-B2DD-7E169928B907}" dt="2023-10-01T22:34:13.943" v="899" actId="115"/>
          <ac:spMkLst>
            <pc:docMk/>
            <pc:sldMk cId="1665188012" sldId="362"/>
            <ac:spMk id="2" creationId="{2455C1BD-25C8-D951-B523-9FE55503013E}"/>
          </ac:spMkLst>
        </pc:spChg>
        <pc:spChg chg="mod">
          <ac:chgData name="Alessandra Sommer" userId="d1d89697-002c-413c-9ff0-29c100b231a8" providerId="ADAL" clId="{72B1F9AF-30DD-4715-B2DD-7E169928B907}" dt="2023-10-01T22:23:05.235" v="809" actId="1076"/>
          <ac:spMkLst>
            <pc:docMk/>
            <pc:sldMk cId="1665188012" sldId="362"/>
            <ac:spMk id="3" creationId="{EF715572-ECC8-7B38-1889-1C17B16F50A7}"/>
          </ac:spMkLst>
        </pc:spChg>
        <pc:spChg chg="mod">
          <ac:chgData name="Alessandra Sommer" userId="d1d89697-002c-413c-9ff0-29c100b231a8" providerId="ADAL" clId="{72B1F9AF-30DD-4715-B2DD-7E169928B907}" dt="2023-10-01T22:34:19.618" v="902" actId="115"/>
          <ac:spMkLst>
            <pc:docMk/>
            <pc:sldMk cId="1665188012" sldId="362"/>
            <ac:spMk id="4" creationId="{541ECCF8-1B9A-7482-43AB-073D3E1C585B}"/>
          </ac:spMkLst>
        </pc:spChg>
        <pc:spChg chg="add mod ord">
          <ac:chgData name="Alessandra Sommer" userId="d1d89697-002c-413c-9ff0-29c100b231a8" providerId="ADAL" clId="{72B1F9AF-30DD-4715-B2DD-7E169928B907}" dt="2023-10-01T22:23:01.772" v="808" actId="14100"/>
          <ac:spMkLst>
            <pc:docMk/>
            <pc:sldMk cId="1665188012" sldId="362"/>
            <ac:spMk id="5" creationId="{99A1454B-073E-7943-88E6-B61168299C46}"/>
          </ac:spMkLst>
        </pc:spChg>
        <pc:spChg chg="add mod">
          <ac:chgData name="Alessandra Sommer" userId="d1d89697-002c-413c-9ff0-29c100b231a8" providerId="ADAL" clId="{72B1F9AF-30DD-4715-B2DD-7E169928B907}" dt="2023-10-01T22:34:27.728" v="903" actId="1076"/>
          <ac:spMkLst>
            <pc:docMk/>
            <pc:sldMk cId="1665188012" sldId="362"/>
            <ac:spMk id="8" creationId="{A2DEE053-EA07-786E-498B-49C559439CD2}"/>
          </ac:spMkLst>
        </pc:spChg>
        <pc:picChg chg="add del">
          <ac:chgData name="Alessandra Sommer" userId="d1d89697-002c-413c-9ff0-29c100b231a8" providerId="ADAL" clId="{72B1F9AF-30DD-4715-B2DD-7E169928B907}" dt="2023-10-01T22:22:30.753" v="800" actId="478"/>
          <ac:picMkLst>
            <pc:docMk/>
            <pc:sldMk cId="1665188012" sldId="362"/>
            <ac:picMk id="6" creationId="{A6F022FF-E743-8BBB-6B76-B074F96E973C}"/>
          </ac:picMkLst>
        </pc:picChg>
        <pc:picChg chg="add del">
          <ac:chgData name="Alessandra Sommer" userId="d1d89697-002c-413c-9ff0-29c100b231a8" providerId="ADAL" clId="{72B1F9AF-30DD-4715-B2DD-7E169928B907}" dt="2023-10-01T22:22:30.753" v="800" actId="478"/>
          <ac:picMkLst>
            <pc:docMk/>
            <pc:sldMk cId="1665188012" sldId="362"/>
            <ac:picMk id="7" creationId="{3D02F3F4-2058-8161-DFFF-1DB28C8247DA}"/>
          </ac:picMkLst>
        </pc:picChg>
        <pc:picChg chg="add del mod">
          <ac:chgData name="Alessandra Sommer" userId="d1d89697-002c-413c-9ff0-29c100b231a8" providerId="ADAL" clId="{72B1F9AF-30DD-4715-B2DD-7E169928B907}" dt="2023-10-01T22:26:44.615" v="854" actId="478"/>
          <ac:picMkLst>
            <pc:docMk/>
            <pc:sldMk cId="1665188012" sldId="362"/>
            <ac:picMk id="10" creationId="{02EFEDDD-8EBC-80B4-E4C5-506183C72A17}"/>
          </ac:picMkLst>
        </pc:picChg>
        <pc:picChg chg="add mod">
          <ac:chgData name="Alessandra Sommer" userId="d1d89697-002c-413c-9ff0-29c100b231a8" providerId="ADAL" clId="{72B1F9AF-30DD-4715-B2DD-7E169928B907}" dt="2023-10-01T22:24:17.923" v="830" actId="1076"/>
          <ac:picMkLst>
            <pc:docMk/>
            <pc:sldMk cId="1665188012" sldId="362"/>
            <ac:picMk id="12" creationId="{D8AB5D92-89EE-3255-0094-4315C2EFED41}"/>
          </ac:picMkLst>
        </pc:picChg>
        <pc:picChg chg="add mod">
          <ac:chgData name="Alessandra Sommer" userId="d1d89697-002c-413c-9ff0-29c100b231a8" providerId="ADAL" clId="{72B1F9AF-30DD-4715-B2DD-7E169928B907}" dt="2023-10-01T22:26:50.053" v="855" actId="1076"/>
          <ac:picMkLst>
            <pc:docMk/>
            <pc:sldMk cId="1665188012" sldId="362"/>
            <ac:picMk id="14" creationId="{A9516754-E1A6-8C19-9302-21BC45EEC52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lessandra Sommer" userId="d1d89697-002c-413c-9ff0-29c100b231a8" providerId="ADAL" clId="{72B1F9AF-30DD-4715-B2DD-7E169928B907}" dt="2023-10-01T22:32:57.763" v="897"/>
              <pc2:cmMkLst xmlns:pc2="http://schemas.microsoft.com/office/powerpoint/2019/9/main/command">
                <pc:docMk/>
                <pc:sldMk cId="1665188012" sldId="362"/>
                <pc2:cmMk id="{651FD3AB-9E22-4E32-ACBC-C22E99F5910A}"/>
              </pc2:cmMkLst>
              <pc226:cmRplyChg chg="add">
                <pc226:chgData name="Alessandra Sommer" userId="d1d89697-002c-413c-9ff0-29c100b231a8" providerId="ADAL" clId="{72B1F9AF-30DD-4715-B2DD-7E169928B907}" dt="2023-10-01T22:32:57.763" v="897"/>
                <pc2:cmRplyMkLst xmlns:pc2="http://schemas.microsoft.com/office/powerpoint/2019/9/main/command">
                  <pc:docMk/>
                  <pc:sldMk cId="1665188012" sldId="362"/>
                  <pc2:cmMk id="{651FD3AB-9E22-4E32-ACBC-C22E99F5910A}"/>
                  <pc2:cmRplyMk id="{4B42130E-7B06-403D-BF89-99B9728653A7}"/>
                </pc2:cmRplyMkLst>
              </pc226:cmRplyChg>
            </pc226:cmChg>
          </p:ext>
        </pc:extLst>
      </pc:sldChg>
      <pc:sldChg chg="modSp mod">
        <pc:chgData name="Alessandra Sommer" userId="d1d89697-002c-413c-9ff0-29c100b231a8" providerId="ADAL" clId="{72B1F9AF-30DD-4715-B2DD-7E169928B907}" dt="2023-10-01T21:38:44.242" v="347" actId="207"/>
        <pc:sldMkLst>
          <pc:docMk/>
          <pc:sldMk cId="2044195349" sldId="367"/>
        </pc:sldMkLst>
        <pc:spChg chg="mod">
          <ac:chgData name="Alessandra Sommer" userId="d1d89697-002c-413c-9ff0-29c100b231a8" providerId="ADAL" clId="{72B1F9AF-30DD-4715-B2DD-7E169928B907}" dt="2023-10-01T21:38:44.242" v="347" actId="207"/>
          <ac:spMkLst>
            <pc:docMk/>
            <pc:sldMk cId="2044195349" sldId="367"/>
            <ac:spMk id="11" creationId="{A4DC6567-53D1-919C-4642-D213C160ACE1}"/>
          </ac:spMkLst>
        </pc:spChg>
      </pc:sldChg>
      <pc:sldChg chg="addSp modSp mod">
        <pc:chgData name="Alessandra Sommer" userId="d1d89697-002c-413c-9ff0-29c100b231a8" providerId="ADAL" clId="{72B1F9AF-30DD-4715-B2DD-7E169928B907}" dt="2023-10-07T21:25:11.038" v="1238" actId="1076"/>
        <pc:sldMkLst>
          <pc:docMk/>
          <pc:sldMk cId="2186924651" sldId="375"/>
        </pc:sldMkLst>
        <pc:spChg chg="add mod ord">
          <ac:chgData name="Alessandra Sommer" userId="d1d89697-002c-413c-9ff0-29c100b231a8" providerId="ADAL" clId="{72B1F9AF-30DD-4715-B2DD-7E169928B907}" dt="2023-10-01T21:42:24.242" v="404" actId="14100"/>
          <ac:spMkLst>
            <pc:docMk/>
            <pc:sldMk cId="2186924651" sldId="375"/>
            <ac:spMk id="2" creationId="{ED04CFC4-B338-DD29-2060-54F142C0C71F}"/>
          </ac:spMkLst>
        </pc:spChg>
        <pc:picChg chg="mod">
          <ac:chgData name="Alessandra Sommer" userId="d1d89697-002c-413c-9ff0-29c100b231a8" providerId="ADAL" clId="{72B1F9AF-30DD-4715-B2DD-7E169928B907}" dt="2023-10-07T21:25:11.038" v="1238" actId="1076"/>
          <ac:picMkLst>
            <pc:docMk/>
            <pc:sldMk cId="2186924651" sldId="375"/>
            <ac:picMk id="4" creationId="{205A9448-CE5E-A191-7FA4-980BAA1E572C}"/>
          </ac:picMkLst>
        </pc:picChg>
      </pc:sldChg>
      <pc:sldChg chg="addSp modSp mod addCm">
        <pc:chgData name="Alessandra Sommer" userId="d1d89697-002c-413c-9ff0-29c100b231a8" providerId="ADAL" clId="{72B1F9AF-30DD-4715-B2DD-7E169928B907}" dt="2023-10-01T21:45:33.975" v="448"/>
        <pc:sldMkLst>
          <pc:docMk/>
          <pc:sldMk cId="481104683" sldId="377"/>
        </pc:sldMkLst>
        <pc:spChg chg="mod">
          <ac:chgData name="Alessandra Sommer" userId="d1d89697-002c-413c-9ff0-29c100b231a8" providerId="ADAL" clId="{72B1F9AF-30DD-4715-B2DD-7E169928B907}" dt="2023-10-01T21:01:53.381" v="3" actId="113"/>
          <ac:spMkLst>
            <pc:docMk/>
            <pc:sldMk cId="481104683" sldId="377"/>
            <ac:spMk id="7" creationId="{DDC33142-EC54-216B-44AD-448B569ECED9}"/>
          </ac:spMkLst>
        </pc:spChg>
        <pc:spChg chg="mod">
          <ac:chgData name="Alessandra Sommer" userId="d1d89697-002c-413c-9ff0-29c100b231a8" providerId="ADAL" clId="{72B1F9AF-30DD-4715-B2DD-7E169928B907}" dt="2023-10-01T21:13:55.832" v="25" actId="207"/>
          <ac:spMkLst>
            <pc:docMk/>
            <pc:sldMk cId="481104683" sldId="377"/>
            <ac:spMk id="10" creationId="{6E070DC0-9A0D-57B5-44DE-DA35E91C81F7}"/>
          </ac:spMkLst>
        </pc:spChg>
        <pc:cxnChg chg="add mod">
          <ac:chgData name="Alessandra Sommer" userId="d1d89697-002c-413c-9ff0-29c100b231a8" providerId="ADAL" clId="{72B1F9AF-30DD-4715-B2DD-7E169928B907}" dt="2023-10-01T21:45:22.502" v="447" actId="1582"/>
          <ac:cxnSpMkLst>
            <pc:docMk/>
            <pc:sldMk cId="481104683" sldId="377"/>
            <ac:cxnSpMk id="6" creationId="{E5CF1690-A25D-2D3E-D69B-223AF816B22C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lessandra Sommer" userId="d1d89697-002c-413c-9ff0-29c100b231a8" providerId="ADAL" clId="{72B1F9AF-30DD-4715-B2DD-7E169928B907}" dt="2023-10-01T21:45:33.975" v="448"/>
              <pc2:cmMkLst xmlns:pc2="http://schemas.microsoft.com/office/powerpoint/2019/9/main/command">
                <pc:docMk/>
                <pc:sldMk cId="481104683" sldId="377"/>
                <pc2:cmMk id="{9D04BB66-4B76-4993-8357-C8148AB0D694}"/>
              </pc2:cmMkLst>
            </pc226:cmChg>
          </p:ext>
        </pc:extLst>
      </pc:sldChg>
      <pc:sldChg chg="modSp mod">
        <pc:chgData name="Alessandra Sommer" userId="d1d89697-002c-413c-9ff0-29c100b231a8" providerId="ADAL" clId="{72B1F9AF-30DD-4715-B2DD-7E169928B907}" dt="2023-10-01T21:23:27.131" v="122" actId="403"/>
        <pc:sldMkLst>
          <pc:docMk/>
          <pc:sldMk cId="1651801713" sldId="406"/>
        </pc:sldMkLst>
        <pc:spChg chg="mod">
          <ac:chgData name="Alessandra Sommer" userId="d1d89697-002c-413c-9ff0-29c100b231a8" providerId="ADAL" clId="{72B1F9AF-30DD-4715-B2DD-7E169928B907}" dt="2023-10-01T21:23:27.131" v="122" actId="403"/>
          <ac:spMkLst>
            <pc:docMk/>
            <pc:sldMk cId="1651801713" sldId="406"/>
            <ac:spMk id="2" creationId="{C51F0046-2B20-FF3A-BD2F-D8375E4AABD7}"/>
          </ac:spMkLst>
        </pc:spChg>
      </pc:sldChg>
      <pc:sldChg chg="addSp delSp modSp mod">
        <pc:chgData name="Alessandra Sommer" userId="d1d89697-002c-413c-9ff0-29c100b231a8" providerId="ADAL" clId="{72B1F9AF-30DD-4715-B2DD-7E169928B907}" dt="2023-10-07T18:02:31.206" v="930" actId="1076"/>
        <pc:sldMkLst>
          <pc:docMk/>
          <pc:sldMk cId="2405477915" sldId="407"/>
        </pc:sldMkLst>
        <pc:spChg chg="mod">
          <ac:chgData name="Alessandra Sommer" userId="d1d89697-002c-413c-9ff0-29c100b231a8" providerId="ADAL" clId="{72B1F9AF-30DD-4715-B2DD-7E169928B907}" dt="2023-10-01T21:48:58.123" v="458" actId="1076"/>
          <ac:spMkLst>
            <pc:docMk/>
            <pc:sldMk cId="2405477915" sldId="407"/>
            <ac:spMk id="2" creationId="{5CDBE095-8F11-601B-1576-D3FB5347C58E}"/>
          </ac:spMkLst>
        </pc:spChg>
        <pc:spChg chg="mod">
          <ac:chgData name="Alessandra Sommer" userId="d1d89697-002c-413c-9ff0-29c100b231a8" providerId="ADAL" clId="{72B1F9AF-30DD-4715-B2DD-7E169928B907}" dt="2023-10-01T21:53:25.597" v="501" actId="1076"/>
          <ac:spMkLst>
            <pc:docMk/>
            <pc:sldMk cId="2405477915" sldId="407"/>
            <ac:spMk id="3" creationId="{6B9E258E-4664-924D-EAC0-1E4744A62D09}"/>
          </ac:spMkLst>
        </pc:spChg>
        <pc:spChg chg="mod">
          <ac:chgData name="Alessandra Sommer" userId="d1d89697-002c-413c-9ff0-29c100b231a8" providerId="ADAL" clId="{72B1F9AF-30DD-4715-B2DD-7E169928B907}" dt="2023-10-01T21:37:50.409" v="338" actId="2711"/>
          <ac:spMkLst>
            <pc:docMk/>
            <pc:sldMk cId="2405477915" sldId="407"/>
            <ac:spMk id="5" creationId="{0DAE88CE-3DC2-8A28-0493-71CDEBA0C290}"/>
          </ac:spMkLst>
        </pc:spChg>
        <pc:picChg chg="add mod modCrop">
          <ac:chgData name="Alessandra Sommer" userId="d1d89697-002c-413c-9ff0-29c100b231a8" providerId="ADAL" clId="{72B1F9AF-30DD-4715-B2DD-7E169928B907}" dt="2023-10-01T21:53:22.476" v="500" actId="1076"/>
          <ac:picMkLst>
            <pc:docMk/>
            <pc:sldMk cId="2405477915" sldId="407"/>
            <ac:picMk id="7" creationId="{6E6F8C71-1ED3-4276-EF37-CC5B81F59882}"/>
          </ac:picMkLst>
        </pc:picChg>
        <pc:picChg chg="del mod">
          <ac:chgData name="Alessandra Sommer" userId="d1d89697-002c-413c-9ff0-29c100b231a8" providerId="ADAL" clId="{72B1F9AF-30DD-4715-B2DD-7E169928B907}" dt="2023-10-01T21:52:14.741" v="471" actId="478"/>
          <ac:picMkLst>
            <pc:docMk/>
            <pc:sldMk cId="2405477915" sldId="407"/>
            <ac:picMk id="8" creationId="{BE20160F-BD73-BBC1-1033-29F8626F8F6F}"/>
          </ac:picMkLst>
        </pc:picChg>
        <pc:picChg chg="add del mod modCrop">
          <ac:chgData name="Alessandra Sommer" userId="d1d89697-002c-413c-9ff0-29c100b231a8" providerId="ADAL" clId="{72B1F9AF-30DD-4715-B2DD-7E169928B907}" dt="2023-10-07T18:02:31.206" v="930" actId="1076"/>
          <ac:picMkLst>
            <pc:docMk/>
            <pc:sldMk cId="2405477915" sldId="407"/>
            <ac:picMk id="9" creationId="{7CC318DB-A705-6E2E-C3B5-79FD8B7572CA}"/>
          </ac:picMkLst>
        </pc:picChg>
      </pc:sldChg>
      <pc:sldChg chg="addSp modSp mod">
        <pc:chgData name="Alessandra Sommer" userId="d1d89697-002c-413c-9ff0-29c100b231a8" providerId="ADAL" clId="{72B1F9AF-30DD-4715-B2DD-7E169928B907}" dt="2023-10-07T18:01:06.056" v="917" actId="1076"/>
        <pc:sldMkLst>
          <pc:docMk/>
          <pc:sldMk cId="3140274430" sldId="408"/>
        </pc:sldMkLst>
        <pc:spChg chg="mod">
          <ac:chgData name="Alessandra Sommer" userId="d1d89697-002c-413c-9ff0-29c100b231a8" providerId="ADAL" clId="{72B1F9AF-30DD-4715-B2DD-7E169928B907}" dt="2023-10-07T18:00:27.274" v="912" actId="1076"/>
          <ac:spMkLst>
            <pc:docMk/>
            <pc:sldMk cId="3140274430" sldId="408"/>
            <ac:spMk id="2" creationId="{CD98E59F-DA82-DF9B-0B96-BBF39E3499EE}"/>
          </ac:spMkLst>
        </pc:spChg>
        <pc:spChg chg="mod">
          <ac:chgData name="Alessandra Sommer" userId="d1d89697-002c-413c-9ff0-29c100b231a8" providerId="ADAL" clId="{72B1F9AF-30DD-4715-B2DD-7E169928B907}" dt="2023-10-07T18:00:40.753" v="914" actId="12"/>
          <ac:spMkLst>
            <pc:docMk/>
            <pc:sldMk cId="3140274430" sldId="408"/>
            <ac:spMk id="3" creationId="{6B9E258E-4664-924D-EAC0-1E4744A62D09}"/>
          </ac:spMkLst>
        </pc:spChg>
        <pc:spChg chg="mod">
          <ac:chgData name="Alessandra Sommer" userId="d1d89697-002c-413c-9ff0-29c100b231a8" providerId="ADAL" clId="{72B1F9AF-30DD-4715-B2DD-7E169928B907}" dt="2023-10-07T18:01:00.669" v="916" actId="14100"/>
          <ac:spMkLst>
            <pc:docMk/>
            <pc:sldMk cId="3140274430" sldId="408"/>
            <ac:spMk id="4" creationId="{529BB91E-F189-1D1A-9479-F5278D7AC3FD}"/>
          </ac:spMkLst>
        </pc:spChg>
        <pc:spChg chg="mod">
          <ac:chgData name="Alessandra Sommer" userId="d1d89697-002c-413c-9ff0-29c100b231a8" providerId="ADAL" clId="{72B1F9AF-30DD-4715-B2DD-7E169928B907}" dt="2023-10-07T18:01:06.056" v="917" actId="1076"/>
          <ac:spMkLst>
            <pc:docMk/>
            <pc:sldMk cId="3140274430" sldId="408"/>
            <ac:spMk id="6" creationId="{7AF4A369-F418-26B7-E8B3-4681947C4BF6}"/>
          </ac:spMkLst>
        </pc:spChg>
        <pc:spChg chg="add mod ord">
          <ac:chgData name="Alessandra Sommer" userId="d1d89697-002c-413c-9ff0-29c100b231a8" providerId="ADAL" clId="{72B1F9AF-30DD-4715-B2DD-7E169928B907}" dt="2023-10-01T21:29:25.331" v="241" actId="14100"/>
          <ac:spMkLst>
            <pc:docMk/>
            <pc:sldMk cId="3140274430" sldId="408"/>
            <ac:spMk id="7" creationId="{ED40F33C-51FE-EDCD-C82C-7ED735D085EF}"/>
          </ac:spMkLst>
        </pc:spChg>
        <pc:picChg chg="mod">
          <ac:chgData name="Alessandra Sommer" userId="d1d89697-002c-413c-9ff0-29c100b231a8" providerId="ADAL" clId="{72B1F9AF-30DD-4715-B2DD-7E169928B907}" dt="2023-10-01T21:29:39.461" v="245" actId="1076"/>
          <ac:picMkLst>
            <pc:docMk/>
            <pc:sldMk cId="3140274430" sldId="408"/>
            <ac:picMk id="5" creationId="{268B3742-CB90-7D21-C7CF-91B1AC96B289}"/>
          </ac:picMkLst>
        </pc:picChg>
        <pc:picChg chg="add mod ord">
          <ac:chgData name="Alessandra Sommer" userId="d1d89697-002c-413c-9ff0-29c100b231a8" providerId="ADAL" clId="{72B1F9AF-30DD-4715-B2DD-7E169928B907}" dt="2023-10-01T21:26:53.441" v="167" actId="1076"/>
          <ac:picMkLst>
            <pc:docMk/>
            <pc:sldMk cId="3140274430" sldId="408"/>
            <ac:picMk id="8" creationId="{BC41F736-1473-F631-731F-0E79C3811786}"/>
          </ac:picMkLst>
        </pc:picChg>
      </pc:sldChg>
      <pc:sldChg chg="addSp modSp mod modShow modCm">
        <pc:chgData name="Alessandra Sommer" userId="d1d89697-002c-413c-9ff0-29c100b231a8" providerId="ADAL" clId="{72B1F9AF-30DD-4715-B2DD-7E169928B907}" dt="2023-10-07T18:41:35.947" v="1177" actId="1076"/>
        <pc:sldMkLst>
          <pc:docMk/>
          <pc:sldMk cId="3121410443" sldId="409"/>
        </pc:sldMkLst>
        <pc:spChg chg="add mod">
          <ac:chgData name="Alessandra Sommer" userId="d1d89697-002c-413c-9ff0-29c100b231a8" providerId="ADAL" clId="{72B1F9AF-30DD-4715-B2DD-7E169928B907}" dt="2023-10-07T18:41:35.947" v="1177" actId="1076"/>
          <ac:spMkLst>
            <pc:docMk/>
            <pc:sldMk cId="3121410443" sldId="409"/>
            <ac:spMk id="5" creationId="{7312ECA3-B2DE-4A33-2B1D-3391BEBABBAA}"/>
          </ac:spMkLst>
        </pc:spChg>
        <pc:spChg chg="mod">
          <ac:chgData name="Alessandra Sommer" userId="d1d89697-002c-413c-9ff0-29c100b231a8" providerId="ADAL" clId="{72B1F9AF-30DD-4715-B2DD-7E169928B907}" dt="2023-10-01T21:53:56.512" v="507" actId="1076"/>
          <ac:spMkLst>
            <pc:docMk/>
            <pc:sldMk cId="3121410443" sldId="409"/>
            <ac:spMk id="6" creationId="{BAC655C5-ED97-4132-CF39-BBAD736FED7A}"/>
          </ac:spMkLst>
        </pc:spChg>
        <pc:picChg chg="mod">
          <ac:chgData name="Alessandra Sommer" userId="d1d89697-002c-413c-9ff0-29c100b231a8" providerId="ADAL" clId="{72B1F9AF-30DD-4715-B2DD-7E169928B907}" dt="2023-10-01T21:53:54.314" v="506" actId="1076"/>
          <ac:picMkLst>
            <pc:docMk/>
            <pc:sldMk cId="3121410443" sldId="409"/>
            <ac:picMk id="4" creationId="{A8025082-50D9-3E54-CC4C-34A28CD6BDB6}"/>
          </ac:picMkLst>
        </pc:picChg>
        <pc:cxnChg chg="add mod">
          <ac:chgData name="Alessandra Sommer" userId="d1d89697-002c-413c-9ff0-29c100b231a8" providerId="ADAL" clId="{72B1F9AF-30DD-4715-B2DD-7E169928B907}" dt="2023-10-07T18:41:14.331" v="1154"/>
          <ac:cxnSpMkLst>
            <pc:docMk/>
            <pc:sldMk cId="3121410443" sldId="409"/>
            <ac:cxnSpMk id="3" creationId="{AA8DA88B-4A01-CCAB-B009-C219ABDE047D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lessandra Sommer" userId="d1d89697-002c-413c-9ff0-29c100b231a8" providerId="ADAL" clId="{72B1F9AF-30DD-4715-B2DD-7E169928B907}" dt="2023-10-01T21:57:00.506" v="509"/>
              <pc2:cmMkLst xmlns:pc2="http://schemas.microsoft.com/office/powerpoint/2019/9/main/command">
                <pc:docMk/>
                <pc:sldMk cId="3121410443" sldId="409"/>
                <pc2:cmMk id="{D2BDC626-C47D-4446-A890-5BCF4E335FEC}"/>
              </pc2:cmMkLst>
              <pc226:cmRplyChg chg="add mod">
                <pc226:chgData name="Alessandra Sommer" userId="d1d89697-002c-413c-9ff0-29c100b231a8" providerId="ADAL" clId="{72B1F9AF-30DD-4715-B2DD-7E169928B907}" dt="2023-10-01T21:57:00.506" v="509"/>
                <pc2:cmRplyMkLst xmlns:pc2="http://schemas.microsoft.com/office/powerpoint/2019/9/main/command">
                  <pc:docMk/>
                  <pc:sldMk cId="3121410443" sldId="409"/>
                  <pc2:cmMk id="{D2BDC626-C47D-4446-A890-5BCF4E335FEC}"/>
                  <pc2:cmRplyMk id="{348DEB13-AEA2-4BAD-8A65-DFF5028497C4}"/>
                </pc2:cmRplyMkLst>
              </pc226:cmRplyChg>
            </pc226:cmChg>
          </p:ext>
        </pc:extLst>
      </pc:sldChg>
      <pc:sldChg chg="addSp delSp modSp mod">
        <pc:chgData name="Alessandra Sommer" userId="d1d89697-002c-413c-9ff0-29c100b231a8" providerId="ADAL" clId="{72B1F9AF-30DD-4715-B2DD-7E169928B907}" dt="2023-10-01T22:33:55.754" v="898" actId="14100"/>
        <pc:sldMkLst>
          <pc:docMk/>
          <pc:sldMk cId="2538534825" sldId="410"/>
        </pc:sldMkLst>
        <pc:spChg chg="mod topLvl">
          <ac:chgData name="Alessandra Sommer" userId="d1d89697-002c-413c-9ff0-29c100b231a8" providerId="ADAL" clId="{72B1F9AF-30DD-4715-B2DD-7E169928B907}" dt="2023-10-01T21:59:36.702" v="565" actId="165"/>
          <ac:spMkLst>
            <pc:docMk/>
            <pc:sldMk cId="2538534825" sldId="410"/>
            <ac:spMk id="2" creationId="{E74ADCCF-2D4A-5095-A751-6523094259DA}"/>
          </ac:spMkLst>
        </pc:spChg>
        <pc:spChg chg="mod">
          <ac:chgData name="Alessandra Sommer" userId="d1d89697-002c-413c-9ff0-29c100b231a8" providerId="ADAL" clId="{72B1F9AF-30DD-4715-B2DD-7E169928B907}" dt="2023-10-01T21:59:46.812" v="571" actId="1076"/>
          <ac:spMkLst>
            <pc:docMk/>
            <pc:sldMk cId="2538534825" sldId="410"/>
            <ac:spMk id="4" creationId="{D5D2799D-6ABA-76BC-161B-F3CC2F91BF73}"/>
          </ac:spMkLst>
        </pc:spChg>
        <pc:spChg chg="mod">
          <ac:chgData name="Alessandra Sommer" userId="d1d89697-002c-413c-9ff0-29c100b231a8" providerId="ADAL" clId="{72B1F9AF-30DD-4715-B2DD-7E169928B907}" dt="2023-10-01T22:33:55.754" v="898" actId="14100"/>
          <ac:spMkLst>
            <pc:docMk/>
            <pc:sldMk cId="2538534825" sldId="410"/>
            <ac:spMk id="5" creationId="{096CFF18-53CA-6D60-BA21-BDAA61FAC5F3}"/>
          </ac:spMkLst>
        </pc:spChg>
        <pc:spChg chg="mod topLvl">
          <ac:chgData name="Alessandra Sommer" userId="d1d89697-002c-413c-9ff0-29c100b231a8" providerId="ADAL" clId="{72B1F9AF-30DD-4715-B2DD-7E169928B907}" dt="2023-10-01T21:59:36.702" v="565" actId="165"/>
          <ac:spMkLst>
            <pc:docMk/>
            <pc:sldMk cId="2538534825" sldId="410"/>
            <ac:spMk id="6" creationId="{6EBF6445-5A83-1DFF-2AFA-20DE5ABE07E2}"/>
          </ac:spMkLst>
        </pc:spChg>
        <pc:grpChg chg="add del mod">
          <ac:chgData name="Alessandra Sommer" userId="d1d89697-002c-413c-9ff0-29c100b231a8" providerId="ADAL" clId="{72B1F9AF-30DD-4715-B2DD-7E169928B907}" dt="2023-10-01T21:59:36.702" v="565" actId="165"/>
          <ac:grpSpMkLst>
            <pc:docMk/>
            <pc:sldMk cId="2538534825" sldId="410"/>
            <ac:grpSpMk id="7" creationId="{AC468AFA-7539-3872-DA46-5458E09F0B4C}"/>
          </ac:grpSpMkLst>
        </pc:grpChg>
        <pc:picChg chg="add mod topLvl">
          <ac:chgData name="Alessandra Sommer" userId="d1d89697-002c-413c-9ff0-29c100b231a8" providerId="ADAL" clId="{72B1F9AF-30DD-4715-B2DD-7E169928B907}" dt="2023-10-01T21:59:36.702" v="565" actId="165"/>
          <ac:picMkLst>
            <pc:docMk/>
            <pc:sldMk cId="2538534825" sldId="410"/>
            <ac:picMk id="3" creationId="{AE41CC59-75F1-9816-81EB-91D2EB0AF9D0}"/>
          </ac:picMkLst>
        </pc:picChg>
        <pc:picChg chg="add del mod">
          <ac:chgData name="Alessandra Sommer" userId="d1d89697-002c-413c-9ff0-29c100b231a8" providerId="ADAL" clId="{72B1F9AF-30DD-4715-B2DD-7E169928B907}" dt="2023-10-01T21:59:36.487" v="564"/>
          <ac:picMkLst>
            <pc:docMk/>
            <pc:sldMk cId="2538534825" sldId="410"/>
            <ac:picMk id="8" creationId="{789E10C7-3A02-A849-237C-75D3DA10C949}"/>
          </ac:picMkLst>
        </pc:picChg>
        <pc:picChg chg="mod">
          <ac:chgData name="Alessandra Sommer" userId="d1d89697-002c-413c-9ff0-29c100b231a8" providerId="ADAL" clId="{72B1F9AF-30DD-4715-B2DD-7E169928B907}" dt="2023-10-01T21:59:37.547" v="567" actId="14100"/>
          <ac:picMkLst>
            <pc:docMk/>
            <pc:sldMk cId="2538534825" sldId="410"/>
            <ac:picMk id="2052" creationId="{4E297FC9-E7BE-8D30-41D7-4FD710C7034D}"/>
          </ac:picMkLst>
        </pc:picChg>
      </pc:sldChg>
      <pc:sldChg chg="modSp mod">
        <pc:chgData name="Alessandra Sommer" userId="d1d89697-002c-413c-9ff0-29c100b231a8" providerId="ADAL" clId="{72B1F9AF-30DD-4715-B2DD-7E169928B907}" dt="2023-10-01T22:00:41.704" v="580" actId="29295"/>
        <pc:sldMkLst>
          <pc:docMk/>
          <pc:sldMk cId="1798361427" sldId="411"/>
        </pc:sldMkLst>
        <pc:spChg chg="mod">
          <ac:chgData name="Alessandra Sommer" userId="d1d89697-002c-413c-9ff0-29c100b231a8" providerId="ADAL" clId="{72B1F9AF-30DD-4715-B2DD-7E169928B907}" dt="2023-10-01T22:00:33.646" v="579" actId="1076"/>
          <ac:spMkLst>
            <pc:docMk/>
            <pc:sldMk cId="1798361427" sldId="411"/>
            <ac:spMk id="4" creationId="{AECF6DEF-839E-F453-ADC5-1C0854534F11}"/>
          </ac:spMkLst>
        </pc:spChg>
        <pc:picChg chg="mod">
          <ac:chgData name="Alessandra Sommer" userId="d1d89697-002c-413c-9ff0-29c100b231a8" providerId="ADAL" clId="{72B1F9AF-30DD-4715-B2DD-7E169928B907}" dt="2023-10-01T22:00:41.704" v="580" actId="29295"/>
          <ac:picMkLst>
            <pc:docMk/>
            <pc:sldMk cId="1798361427" sldId="411"/>
            <ac:picMk id="6" creationId="{69FE5254-CD7D-BE35-355C-097FA80B69F5}"/>
          </ac:picMkLst>
        </pc:picChg>
      </pc:sldChg>
      <pc:sldChg chg="addSp modSp mod">
        <pc:chgData name="Alessandra Sommer" userId="d1d89697-002c-413c-9ff0-29c100b231a8" providerId="ADAL" clId="{72B1F9AF-30DD-4715-B2DD-7E169928B907}" dt="2023-10-07T18:42:44.288" v="1181" actId="1076"/>
        <pc:sldMkLst>
          <pc:docMk/>
          <pc:sldMk cId="2904361812" sldId="412"/>
        </pc:sldMkLst>
        <pc:spChg chg="add mod">
          <ac:chgData name="Alessandra Sommer" userId="d1d89697-002c-413c-9ff0-29c100b231a8" providerId="ADAL" clId="{72B1F9AF-30DD-4715-B2DD-7E169928B907}" dt="2023-10-07T18:42:42.110" v="1179" actId="403"/>
          <ac:spMkLst>
            <pc:docMk/>
            <pc:sldMk cId="2904361812" sldId="412"/>
            <ac:spMk id="2" creationId="{2D76615D-A66C-831E-C0BB-66A3ED9CD970}"/>
          </ac:spMkLst>
        </pc:spChg>
        <pc:spChg chg="mod">
          <ac:chgData name="Alessandra Sommer" userId="d1d89697-002c-413c-9ff0-29c100b231a8" providerId="ADAL" clId="{72B1F9AF-30DD-4715-B2DD-7E169928B907}" dt="2023-10-01T22:02:05.393" v="643" actId="20577"/>
          <ac:spMkLst>
            <pc:docMk/>
            <pc:sldMk cId="2904361812" sldId="412"/>
            <ac:spMk id="5" creationId="{C224D896-6D87-B143-5114-E7AD7BF31552}"/>
          </ac:spMkLst>
        </pc:spChg>
        <pc:spChg chg="mod">
          <ac:chgData name="Alessandra Sommer" userId="d1d89697-002c-413c-9ff0-29c100b231a8" providerId="ADAL" clId="{72B1F9AF-30DD-4715-B2DD-7E169928B907}" dt="2023-10-07T18:42:44.288" v="1181" actId="1076"/>
          <ac:spMkLst>
            <pc:docMk/>
            <pc:sldMk cId="2904361812" sldId="412"/>
            <ac:spMk id="6" creationId="{F5CE1A29-A43A-31E3-4659-4D97AFAD0F9A}"/>
          </ac:spMkLst>
        </pc:spChg>
        <pc:spChg chg="add mod">
          <ac:chgData name="Alessandra Sommer" userId="d1d89697-002c-413c-9ff0-29c100b231a8" providerId="ADAL" clId="{72B1F9AF-30DD-4715-B2DD-7E169928B907}" dt="2023-10-01T22:02:26.052" v="651" actId="1076"/>
          <ac:spMkLst>
            <pc:docMk/>
            <pc:sldMk cId="2904361812" sldId="412"/>
            <ac:spMk id="7" creationId="{50D7F9D7-C2E6-21DC-0A75-8C097023A314}"/>
          </ac:spMkLst>
        </pc:spChg>
        <pc:picChg chg="mod">
          <ac:chgData name="Alessandra Sommer" userId="d1d89697-002c-413c-9ff0-29c100b231a8" providerId="ADAL" clId="{72B1F9AF-30DD-4715-B2DD-7E169928B907}" dt="2023-10-01T22:02:39.782" v="656" actId="14100"/>
          <ac:picMkLst>
            <pc:docMk/>
            <pc:sldMk cId="2904361812" sldId="412"/>
            <ac:picMk id="3" creationId="{E95611EF-B510-FDF8-3125-9A97697F6A35}"/>
          </ac:picMkLst>
        </pc:picChg>
        <pc:picChg chg="mod">
          <ac:chgData name="Alessandra Sommer" userId="d1d89697-002c-413c-9ff0-29c100b231a8" providerId="ADAL" clId="{72B1F9AF-30DD-4715-B2DD-7E169928B907}" dt="2023-10-01T22:02:31.164" v="655" actId="1076"/>
          <ac:picMkLst>
            <pc:docMk/>
            <pc:sldMk cId="2904361812" sldId="412"/>
            <ac:picMk id="4" creationId="{71D92229-F930-C7C7-8A30-024430784EC9}"/>
          </ac:picMkLst>
        </pc:picChg>
      </pc:sldChg>
      <pc:sldChg chg="modSp mod">
        <pc:chgData name="Alessandra Sommer" userId="d1d89697-002c-413c-9ff0-29c100b231a8" providerId="ADAL" clId="{72B1F9AF-30DD-4715-B2DD-7E169928B907}" dt="2023-10-07T18:43:10.893" v="1184" actId="1076"/>
        <pc:sldMkLst>
          <pc:docMk/>
          <pc:sldMk cId="1258119360" sldId="413"/>
        </pc:sldMkLst>
        <pc:spChg chg="mod">
          <ac:chgData name="Alessandra Sommer" userId="d1d89697-002c-413c-9ff0-29c100b231a8" providerId="ADAL" clId="{72B1F9AF-30DD-4715-B2DD-7E169928B907}" dt="2023-10-01T22:03:41.122" v="677" actId="1076"/>
          <ac:spMkLst>
            <pc:docMk/>
            <pc:sldMk cId="1258119360" sldId="413"/>
            <ac:spMk id="2" creationId="{9B81AC95-029B-1B45-C147-D42EE7A58EC3}"/>
          </ac:spMkLst>
        </pc:spChg>
        <pc:spChg chg="mod">
          <ac:chgData name="Alessandra Sommer" userId="d1d89697-002c-413c-9ff0-29c100b231a8" providerId="ADAL" clId="{72B1F9AF-30DD-4715-B2DD-7E169928B907}" dt="2023-10-07T18:43:10.893" v="1184" actId="1076"/>
          <ac:spMkLst>
            <pc:docMk/>
            <pc:sldMk cId="1258119360" sldId="413"/>
            <ac:spMk id="4" creationId="{C177F7EF-F86C-EF40-37C2-76A3AB175359}"/>
          </ac:spMkLst>
        </pc:spChg>
        <pc:spChg chg="mod">
          <ac:chgData name="Alessandra Sommer" userId="d1d89697-002c-413c-9ff0-29c100b231a8" providerId="ADAL" clId="{72B1F9AF-30DD-4715-B2DD-7E169928B907}" dt="2023-10-01T22:03:41.122" v="677" actId="1076"/>
          <ac:spMkLst>
            <pc:docMk/>
            <pc:sldMk cId="1258119360" sldId="413"/>
            <ac:spMk id="7" creationId="{00BA3899-D9DF-D15F-FD92-A09C21466B6D}"/>
          </ac:spMkLst>
        </pc:spChg>
        <pc:spChg chg="mod">
          <ac:chgData name="Alessandra Sommer" userId="d1d89697-002c-413c-9ff0-29c100b231a8" providerId="ADAL" clId="{72B1F9AF-30DD-4715-B2DD-7E169928B907}" dt="2023-10-07T18:43:10.893" v="1184" actId="1076"/>
          <ac:spMkLst>
            <pc:docMk/>
            <pc:sldMk cId="1258119360" sldId="413"/>
            <ac:spMk id="13" creationId="{6D44E577-82E7-EDF4-7C50-B9806FE7CC8D}"/>
          </ac:spMkLst>
        </pc:spChg>
        <pc:grpChg chg="mod">
          <ac:chgData name="Alessandra Sommer" userId="d1d89697-002c-413c-9ff0-29c100b231a8" providerId="ADAL" clId="{72B1F9AF-30DD-4715-B2DD-7E169928B907}" dt="2023-10-07T18:43:10.893" v="1184" actId="1076"/>
          <ac:grpSpMkLst>
            <pc:docMk/>
            <pc:sldMk cId="1258119360" sldId="413"/>
            <ac:grpSpMk id="11" creationId="{C6ADABC5-9B18-ADAC-D2AA-B9D81AF3BFF9}"/>
          </ac:grpSpMkLst>
        </pc:grpChg>
        <pc:grpChg chg="mod">
          <ac:chgData name="Alessandra Sommer" userId="d1d89697-002c-413c-9ff0-29c100b231a8" providerId="ADAL" clId="{72B1F9AF-30DD-4715-B2DD-7E169928B907}" dt="2023-10-07T18:43:10.893" v="1184" actId="1076"/>
          <ac:grpSpMkLst>
            <pc:docMk/>
            <pc:sldMk cId="1258119360" sldId="413"/>
            <ac:grpSpMk id="12" creationId="{15341844-2CE4-7E42-933E-C8FF48671F9C}"/>
          </ac:grpSpMkLst>
        </pc:grpChg>
        <pc:picChg chg="mod">
          <ac:chgData name="Alessandra Sommer" userId="d1d89697-002c-413c-9ff0-29c100b231a8" providerId="ADAL" clId="{72B1F9AF-30DD-4715-B2DD-7E169928B907}" dt="2023-10-07T18:43:10.893" v="1184" actId="1076"/>
          <ac:picMkLst>
            <pc:docMk/>
            <pc:sldMk cId="1258119360" sldId="413"/>
            <ac:picMk id="3" creationId="{F9F95758-CEEB-0BC5-B058-9313FA876E2A}"/>
          </ac:picMkLst>
        </pc:picChg>
        <pc:picChg chg="mod">
          <ac:chgData name="Alessandra Sommer" userId="d1d89697-002c-413c-9ff0-29c100b231a8" providerId="ADAL" clId="{72B1F9AF-30DD-4715-B2DD-7E169928B907}" dt="2023-10-07T18:43:10.893" v="1184" actId="1076"/>
          <ac:picMkLst>
            <pc:docMk/>
            <pc:sldMk cId="1258119360" sldId="413"/>
            <ac:picMk id="5" creationId="{9D5C94B5-E716-952A-FFAF-77F26AEACC78}"/>
          </ac:picMkLst>
        </pc:picChg>
        <pc:picChg chg="mod">
          <ac:chgData name="Alessandra Sommer" userId="d1d89697-002c-413c-9ff0-29c100b231a8" providerId="ADAL" clId="{72B1F9AF-30DD-4715-B2DD-7E169928B907}" dt="2023-10-07T18:43:01.576" v="1183" actId="1076"/>
          <ac:picMkLst>
            <pc:docMk/>
            <pc:sldMk cId="1258119360" sldId="413"/>
            <ac:picMk id="15" creationId="{B1DCDE33-5830-F743-6187-8D2BF9C0234A}"/>
          </ac:picMkLst>
        </pc:picChg>
      </pc:sldChg>
      <pc:sldChg chg="addSp delSp modSp mod">
        <pc:chgData name="Alessandra Sommer" userId="d1d89697-002c-413c-9ff0-29c100b231a8" providerId="ADAL" clId="{72B1F9AF-30DD-4715-B2DD-7E169928B907}" dt="2023-10-01T22:05:35.877" v="749" actId="207"/>
        <pc:sldMkLst>
          <pc:docMk/>
          <pc:sldMk cId="2976938320" sldId="414"/>
        </pc:sldMkLst>
        <pc:spChg chg="add mod">
          <ac:chgData name="Alessandra Sommer" userId="d1d89697-002c-413c-9ff0-29c100b231a8" providerId="ADAL" clId="{72B1F9AF-30DD-4715-B2DD-7E169928B907}" dt="2023-10-01T22:05:07.224" v="739" actId="1076"/>
          <ac:spMkLst>
            <pc:docMk/>
            <pc:sldMk cId="2976938320" sldId="414"/>
            <ac:spMk id="2" creationId="{898E9C98-2264-472D-520E-6BD1A6864F3C}"/>
          </ac:spMkLst>
        </pc:spChg>
        <pc:spChg chg="add del mod">
          <ac:chgData name="Alessandra Sommer" userId="d1d89697-002c-413c-9ff0-29c100b231a8" providerId="ADAL" clId="{72B1F9AF-30DD-4715-B2DD-7E169928B907}" dt="2023-10-01T22:04:41.812" v="700" actId="14100"/>
          <ac:spMkLst>
            <pc:docMk/>
            <pc:sldMk cId="2976938320" sldId="414"/>
            <ac:spMk id="4" creationId="{D78C928C-9EB4-871B-87D2-803BB982A63A}"/>
          </ac:spMkLst>
        </pc:spChg>
        <pc:picChg chg="add mod">
          <ac:chgData name="Alessandra Sommer" userId="d1d89697-002c-413c-9ff0-29c100b231a8" providerId="ADAL" clId="{72B1F9AF-30DD-4715-B2DD-7E169928B907}" dt="2023-10-01T22:05:35.877" v="749" actId="207"/>
          <ac:picMkLst>
            <pc:docMk/>
            <pc:sldMk cId="2976938320" sldId="414"/>
            <ac:picMk id="3" creationId="{4AE582F3-6B80-8887-F149-98EDA9E389AB}"/>
          </ac:picMkLst>
        </pc:picChg>
        <pc:picChg chg="mod">
          <ac:chgData name="Alessandra Sommer" userId="d1d89697-002c-413c-9ff0-29c100b231a8" providerId="ADAL" clId="{72B1F9AF-30DD-4715-B2DD-7E169928B907}" dt="2023-10-01T22:04:38.931" v="699" actId="1076"/>
          <ac:picMkLst>
            <pc:docMk/>
            <pc:sldMk cId="2976938320" sldId="414"/>
            <ac:picMk id="4098" creationId="{8F2725AE-4500-E689-6EE9-DB41EFDE8BA8}"/>
          </ac:picMkLst>
        </pc:picChg>
      </pc:sldChg>
      <pc:sldChg chg="modSp mod">
        <pc:chgData name="Alessandra Sommer" userId="d1d89697-002c-413c-9ff0-29c100b231a8" providerId="ADAL" clId="{72B1F9AF-30DD-4715-B2DD-7E169928B907}" dt="2023-10-07T17:50:39.326" v="910" actId="1076"/>
        <pc:sldMkLst>
          <pc:docMk/>
          <pc:sldMk cId="4293000119" sldId="415"/>
        </pc:sldMkLst>
        <pc:spChg chg="mod">
          <ac:chgData name="Alessandra Sommer" userId="d1d89697-002c-413c-9ff0-29c100b231a8" providerId="ADAL" clId="{72B1F9AF-30DD-4715-B2DD-7E169928B907}" dt="2023-10-01T21:23:07.441" v="118" actId="1076"/>
          <ac:spMkLst>
            <pc:docMk/>
            <pc:sldMk cId="4293000119" sldId="415"/>
            <ac:spMk id="3" creationId="{866647E9-7779-A4A4-E311-75A8FA32E04F}"/>
          </ac:spMkLst>
        </pc:spChg>
        <pc:spChg chg="mod ord">
          <ac:chgData name="Alessandra Sommer" userId="d1d89697-002c-413c-9ff0-29c100b231a8" providerId="ADAL" clId="{72B1F9AF-30DD-4715-B2DD-7E169928B907}" dt="2023-10-07T17:50:39.326" v="910" actId="1076"/>
          <ac:spMkLst>
            <pc:docMk/>
            <pc:sldMk cId="4293000119" sldId="415"/>
            <ac:spMk id="7" creationId="{DDC33142-EC54-216B-44AD-448B569ECED9}"/>
          </ac:spMkLst>
        </pc:spChg>
        <pc:picChg chg="mod">
          <ac:chgData name="Alessandra Sommer" userId="d1d89697-002c-413c-9ff0-29c100b231a8" providerId="ADAL" clId="{72B1F9AF-30DD-4715-B2DD-7E169928B907}" dt="2023-10-01T21:23:07.441" v="118" actId="1076"/>
          <ac:picMkLst>
            <pc:docMk/>
            <pc:sldMk cId="4293000119" sldId="415"/>
            <ac:picMk id="4" creationId="{DE3A498A-5D52-D834-CAA6-30A681D0EAE7}"/>
          </ac:picMkLst>
        </pc:picChg>
        <pc:picChg chg="mod">
          <ac:chgData name="Alessandra Sommer" userId="d1d89697-002c-413c-9ff0-29c100b231a8" providerId="ADAL" clId="{72B1F9AF-30DD-4715-B2DD-7E169928B907}" dt="2023-10-01T21:23:09.811" v="119" actId="1076"/>
          <ac:picMkLst>
            <pc:docMk/>
            <pc:sldMk cId="4293000119" sldId="415"/>
            <ac:picMk id="6" creationId="{13E97052-BD5E-8F4C-A1AF-580EB6EAC79B}"/>
          </ac:picMkLst>
        </pc:picChg>
        <pc:picChg chg="mod">
          <ac:chgData name="Alessandra Sommer" userId="d1d89697-002c-413c-9ff0-29c100b231a8" providerId="ADAL" clId="{72B1F9AF-30DD-4715-B2DD-7E169928B907}" dt="2023-10-01T21:22:49.366" v="112" actId="1076"/>
          <ac:picMkLst>
            <pc:docMk/>
            <pc:sldMk cId="4293000119" sldId="415"/>
            <ac:picMk id="8" creationId="{0294B6E5-26BC-E925-92D0-1E916E2C1B82}"/>
          </ac:picMkLst>
        </pc:picChg>
        <pc:picChg chg="mod">
          <ac:chgData name="Alessandra Sommer" userId="d1d89697-002c-413c-9ff0-29c100b231a8" providerId="ADAL" clId="{72B1F9AF-30DD-4715-B2DD-7E169928B907}" dt="2023-10-01T21:22:48.444" v="111" actId="1076"/>
          <ac:picMkLst>
            <pc:docMk/>
            <pc:sldMk cId="4293000119" sldId="415"/>
            <ac:picMk id="12" creationId="{E1D2A689-A6C3-9DDA-BAF1-0DBCAE34ACCD}"/>
          </ac:picMkLst>
        </pc:picChg>
        <pc:picChg chg="mod modCrop">
          <ac:chgData name="Alessandra Sommer" userId="d1d89697-002c-413c-9ff0-29c100b231a8" providerId="ADAL" clId="{72B1F9AF-30DD-4715-B2DD-7E169928B907}" dt="2023-10-01T21:22:47.591" v="110" actId="1076"/>
          <ac:picMkLst>
            <pc:docMk/>
            <pc:sldMk cId="4293000119" sldId="415"/>
            <ac:picMk id="13" creationId="{1CB4E9A5-A860-69C6-3762-E6F5B7D15757}"/>
          </ac:picMkLst>
        </pc:picChg>
        <pc:picChg chg="mod">
          <ac:chgData name="Alessandra Sommer" userId="d1d89697-002c-413c-9ff0-29c100b231a8" providerId="ADAL" clId="{72B1F9AF-30DD-4715-B2DD-7E169928B907}" dt="2023-10-01T21:23:09.811" v="119" actId="1076"/>
          <ac:picMkLst>
            <pc:docMk/>
            <pc:sldMk cId="4293000119" sldId="415"/>
            <ac:picMk id="15" creationId="{4C7EB935-3368-674B-5146-02AFB7612CEC}"/>
          </ac:picMkLst>
        </pc:picChg>
      </pc:sldChg>
      <pc:sldChg chg="modSp mod">
        <pc:chgData name="Alessandra Sommer" userId="d1d89697-002c-413c-9ff0-29c100b231a8" providerId="ADAL" clId="{72B1F9AF-30DD-4715-B2DD-7E169928B907}" dt="2023-10-07T21:22:00.353" v="1236" actId="6549"/>
        <pc:sldMkLst>
          <pc:docMk/>
          <pc:sldMk cId="2965856294" sldId="416"/>
        </pc:sldMkLst>
        <pc:spChg chg="mod">
          <ac:chgData name="Alessandra Sommer" userId="d1d89697-002c-413c-9ff0-29c100b231a8" providerId="ADAL" clId="{72B1F9AF-30DD-4715-B2DD-7E169928B907}" dt="2023-10-01T21:21:27.451" v="79" actId="14100"/>
          <ac:spMkLst>
            <pc:docMk/>
            <pc:sldMk cId="2965856294" sldId="416"/>
            <ac:spMk id="3" creationId="{866647E9-7779-A4A4-E311-75A8FA32E04F}"/>
          </ac:spMkLst>
        </pc:spChg>
        <pc:spChg chg="mod">
          <ac:chgData name="Alessandra Sommer" userId="d1d89697-002c-413c-9ff0-29c100b231a8" providerId="ADAL" clId="{72B1F9AF-30DD-4715-B2DD-7E169928B907}" dt="2023-10-07T21:22:00.353" v="1236" actId="6549"/>
          <ac:spMkLst>
            <pc:docMk/>
            <pc:sldMk cId="2965856294" sldId="416"/>
            <ac:spMk id="7" creationId="{DDC33142-EC54-216B-44AD-448B569ECED9}"/>
          </ac:spMkLst>
        </pc:spChg>
        <pc:spChg chg="mod">
          <ac:chgData name="Alessandra Sommer" userId="d1d89697-002c-413c-9ff0-29c100b231a8" providerId="ADAL" clId="{72B1F9AF-30DD-4715-B2DD-7E169928B907}" dt="2023-10-01T21:20:38.111" v="64" actId="1076"/>
          <ac:spMkLst>
            <pc:docMk/>
            <pc:sldMk cId="2965856294" sldId="416"/>
            <ac:spMk id="10" creationId="{6E070DC0-9A0D-57B5-44DE-DA35E91C81F7}"/>
          </ac:spMkLst>
        </pc:spChg>
        <pc:grpChg chg="mod">
          <ac:chgData name="Alessandra Sommer" userId="d1d89697-002c-413c-9ff0-29c100b231a8" providerId="ADAL" clId="{72B1F9AF-30DD-4715-B2DD-7E169928B907}" dt="2023-10-01T21:21:22.331" v="78" actId="1076"/>
          <ac:grpSpMkLst>
            <pc:docMk/>
            <pc:sldMk cId="2965856294" sldId="416"/>
            <ac:grpSpMk id="9" creationId="{34D78E33-5F50-BDB0-D1E3-1B3444F24E52}"/>
          </ac:grpSpMkLst>
        </pc:grpChg>
        <pc:grpChg chg="mod">
          <ac:chgData name="Alessandra Sommer" userId="d1d89697-002c-413c-9ff0-29c100b231a8" providerId="ADAL" clId="{72B1F9AF-30DD-4715-B2DD-7E169928B907}" dt="2023-10-01T21:21:22.331" v="78" actId="1076"/>
          <ac:grpSpMkLst>
            <pc:docMk/>
            <pc:sldMk cId="2965856294" sldId="416"/>
            <ac:grpSpMk id="13" creationId="{34D78E33-5F50-BDB0-D1E3-1B3444F24E52}"/>
          </ac:grpSpMkLst>
        </pc:grpChg>
        <pc:grpChg chg="mod">
          <ac:chgData name="Alessandra Sommer" userId="d1d89697-002c-413c-9ff0-29c100b231a8" providerId="ADAL" clId="{72B1F9AF-30DD-4715-B2DD-7E169928B907}" dt="2023-10-01T21:21:22.331" v="78" actId="1076"/>
          <ac:grpSpMkLst>
            <pc:docMk/>
            <pc:sldMk cId="2965856294" sldId="416"/>
            <ac:grpSpMk id="16" creationId="{34D78E33-5F50-BDB0-D1E3-1B3444F24E52}"/>
          </ac:grpSpMkLst>
        </pc:grpChg>
        <pc:picChg chg="mod">
          <ac:chgData name="Alessandra Sommer" userId="d1d89697-002c-413c-9ff0-29c100b231a8" providerId="ADAL" clId="{72B1F9AF-30DD-4715-B2DD-7E169928B907}" dt="2023-10-01T21:21:29.343" v="80" actId="1076"/>
          <ac:picMkLst>
            <pc:docMk/>
            <pc:sldMk cId="2965856294" sldId="416"/>
            <ac:picMk id="4" creationId="{DE3A498A-5D52-D834-CAA6-30A681D0EAE7}"/>
          </ac:picMkLst>
        </pc:picChg>
      </pc:sldChg>
      <pc:sldChg chg="addSp delSp modSp mod">
        <pc:chgData name="Alessandra Sommer" userId="d1d89697-002c-413c-9ff0-29c100b231a8" providerId="ADAL" clId="{72B1F9AF-30DD-4715-B2DD-7E169928B907}" dt="2023-10-01T22:06:04.842" v="772" actId="1076"/>
        <pc:sldMkLst>
          <pc:docMk/>
          <pc:sldMk cId="1781227026" sldId="417"/>
        </pc:sldMkLst>
        <pc:spChg chg="add mod">
          <ac:chgData name="Alessandra Sommer" userId="d1d89697-002c-413c-9ff0-29c100b231a8" providerId="ADAL" clId="{72B1F9AF-30DD-4715-B2DD-7E169928B907}" dt="2023-10-01T21:42:59.694" v="416"/>
          <ac:spMkLst>
            <pc:docMk/>
            <pc:sldMk cId="1781227026" sldId="417"/>
            <ac:spMk id="3" creationId="{EB542E99-C1B5-7A68-97E9-4FE660E85A7D}"/>
          </ac:spMkLst>
        </pc:spChg>
        <pc:spChg chg="mod">
          <ac:chgData name="Alessandra Sommer" userId="d1d89697-002c-413c-9ff0-29c100b231a8" providerId="ADAL" clId="{72B1F9AF-30DD-4715-B2DD-7E169928B907}" dt="2023-10-01T21:44:10.641" v="433" actId="20577"/>
          <ac:spMkLst>
            <pc:docMk/>
            <pc:sldMk cId="1781227026" sldId="417"/>
            <ac:spMk id="4" creationId="{C6F5C01B-C32B-BFCF-C89F-0B4D5A4F9F2F}"/>
          </ac:spMkLst>
        </pc:spChg>
        <pc:spChg chg="add del mod">
          <ac:chgData name="Alessandra Sommer" userId="d1d89697-002c-413c-9ff0-29c100b231a8" providerId="ADAL" clId="{72B1F9AF-30DD-4715-B2DD-7E169928B907}" dt="2023-10-01T22:05:50.202" v="751"/>
          <ac:spMkLst>
            <pc:docMk/>
            <pc:sldMk cId="1781227026" sldId="417"/>
            <ac:spMk id="7" creationId="{75F31388-E8EF-4749-BA9F-627C7746FC4A}"/>
          </ac:spMkLst>
        </pc:spChg>
        <pc:spChg chg="add mod">
          <ac:chgData name="Alessandra Sommer" userId="d1d89697-002c-413c-9ff0-29c100b231a8" providerId="ADAL" clId="{72B1F9AF-30DD-4715-B2DD-7E169928B907}" dt="2023-10-01T22:06:04.842" v="772" actId="1076"/>
          <ac:spMkLst>
            <pc:docMk/>
            <pc:sldMk cId="1781227026" sldId="417"/>
            <ac:spMk id="8" creationId="{3916DE48-9C67-F427-0DDD-E1EC5EDCE90A}"/>
          </ac:spMkLst>
        </pc:spChg>
        <pc:picChg chg="mod">
          <ac:chgData name="Alessandra Sommer" userId="d1d89697-002c-413c-9ff0-29c100b231a8" providerId="ADAL" clId="{72B1F9AF-30DD-4715-B2DD-7E169928B907}" dt="2023-10-01T21:43:01.932" v="417" actId="1076"/>
          <ac:picMkLst>
            <pc:docMk/>
            <pc:sldMk cId="1781227026" sldId="417"/>
            <ac:picMk id="2" creationId="{7E910244-76B1-D8BF-49EB-0445E5B0E145}"/>
          </ac:picMkLst>
        </pc:picChg>
        <pc:picChg chg="add mod">
          <ac:chgData name="Alessandra Sommer" userId="d1d89697-002c-413c-9ff0-29c100b231a8" providerId="ADAL" clId="{72B1F9AF-30DD-4715-B2DD-7E169928B907}" dt="2023-10-01T21:43:54.904" v="432" actId="207"/>
          <ac:picMkLst>
            <pc:docMk/>
            <pc:sldMk cId="1781227026" sldId="417"/>
            <ac:picMk id="6" creationId="{FC929B73-A4DB-4059-0521-A69FE04809B2}"/>
          </ac:picMkLst>
        </pc:picChg>
      </pc:sldChg>
      <pc:sldChg chg="addSp delSp modSp mod">
        <pc:chgData name="Alessandra Sommer" userId="d1d89697-002c-413c-9ff0-29c100b231a8" providerId="ADAL" clId="{72B1F9AF-30DD-4715-B2DD-7E169928B907}" dt="2023-10-01T21:40:39.784" v="360"/>
        <pc:sldMkLst>
          <pc:docMk/>
          <pc:sldMk cId="648244294" sldId="418"/>
        </pc:sldMkLst>
        <pc:spChg chg="add mod">
          <ac:chgData name="Alessandra Sommer" userId="d1d89697-002c-413c-9ff0-29c100b231a8" providerId="ADAL" clId="{72B1F9AF-30DD-4715-B2DD-7E169928B907}" dt="2023-10-01T21:40:39.784" v="360"/>
          <ac:spMkLst>
            <pc:docMk/>
            <pc:sldMk cId="648244294" sldId="418"/>
            <ac:spMk id="3" creationId="{9A4E7AF9-A7B9-7EA7-45F0-81641C71D065}"/>
          </ac:spMkLst>
        </pc:spChg>
        <pc:spChg chg="del">
          <ac:chgData name="Alessandra Sommer" userId="d1d89697-002c-413c-9ff0-29c100b231a8" providerId="ADAL" clId="{72B1F9AF-30DD-4715-B2DD-7E169928B907}" dt="2023-10-01T21:40:39.582" v="359" actId="478"/>
          <ac:spMkLst>
            <pc:docMk/>
            <pc:sldMk cId="648244294" sldId="418"/>
            <ac:spMk id="11" creationId="{A4DC6567-53D1-919C-4642-D213C160ACE1}"/>
          </ac:spMkLst>
        </pc:spChg>
      </pc:sldChg>
      <pc:sldChg chg="addSp modSp mod">
        <pc:chgData name="Alessandra Sommer" userId="d1d89697-002c-413c-9ff0-29c100b231a8" providerId="ADAL" clId="{72B1F9AF-30DD-4715-B2DD-7E169928B907}" dt="2023-10-01T21:48:31.422" v="454" actId="1076"/>
        <pc:sldMkLst>
          <pc:docMk/>
          <pc:sldMk cId="321039383" sldId="419"/>
        </pc:sldMkLst>
        <pc:spChg chg="add mod">
          <ac:chgData name="Alessandra Sommer" userId="d1d89697-002c-413c-9ff0-29c100b231a8" providerId="ADAL" clId="{72B1F9AF-30DD-4715-B2DD-7E169928B907}" dt="2023-10-01T21:37:30.099" v="330" actId="14100"/>
          <ac:spMkLst>
            <pc:docMk/>
            <pc:sldMk cId="321039383" sldId="419"/>
            <ac:spMk id="3" creationId="{5817CC2E-721F-1D3D-6516-4EB2D19415E3}"/>
          </ac:spMkLst>
        </pc:spChg>
        <pc:spChg chg="mod">
          <ac:chgData name="Alessandra Sommer" userId="d1d89697-002c-413c-9ff0-29c100b231a8" providerId="ADAL" clId="{72B1F9AF-30DD-4715-B2DD-7E169928B907}" dt="2023-10-01T21:48:30.302" v="453" actId="1076"/>
          <ac:spMkLst>
            <pc:docMk/>
            <pc:sldMk cId="321039383" sldId="419"/>
            <ac:spMk id="4" creationId="{B70DDD59-4E99-6D71-585D-429B0C8D25C4}"/>
          </ac:spMkLst>
        </pc:spChg>
        <pc:picChg chg="mod">
          <ac:chgData name="Alessandra Sommer" userId="d1d89697-002c-413c-9ff0-29c100b231a8" providerId="ADAL" clId="{72B1F9AF-30DD-4715-B2DD-7E169928B907}" dt="2023-10-01T21:37:20.536" v="327" actId="1076"/>
          <ac:picMkLst>
            <pc:docMk/>
            <pc:sldMk cId="321039383" sldId="419"/>
            <ac:picMk id="2" creationId="{F3662237-CD81-E03F-89BA-02888BBF9345}"/>
          </ac:picMkLst>
        </pc:picChg>
        <pc:picChg chg="mod">
          <ac:chgData name="Alessandra Sommer" userId="d1d89697-002c-413c-9ff0-29c100b231a8" providerId="ADAL" clId="{72B1F9AF-30DD-4715-B2DD-7E169928B907}" dt="2023-10-01T21:48:31.422" v="454" actId="1076"/>
          <ac:picMkLst>
            <pc:docMk/>
            <pc:sldMk cId="321039383" sldId="419"/>
            <ac:picMk id="5" creationId="{F66591FD-3659-DA94-F2B4-446081F0C7AC}"/>
          </ac:picMkLst>
        </pc:picChg>
      </pc:sldChg>
      <pc:sldChg chg="addSp delSp modSp add mod">
        <pc:chgData name="Alessandra Sommer" userId="d1d89697-002c-413c-9ff0-29c100b231a8" providerId="ADAL" clId="{72B1F9AF-30DD-4715-B2DD-7E169928B907}" dt="2023-10-07T18:02:13.411" v="929" actId="1076"/>
        <pc:sldMkLst>
          <pc:docMk/>
          <pc:sldMk cId="61083865" sldId="420"/>
        </pc:sldMkLst>
        <pc:spChg chg="mod">
          <ac:chgData name="Alessandra Sommer" userId="d1d89697-002c-413c-9ff0-29c100b231a8" providerId="ADAL" clId="{72B1F9AF-30DD-4715-B2DD-7E169928B907}" dt="2023-10-01T21:31:17.621" v="265" actId="1076"/>
          <ac:spMkLst>
            <pc:docMk/>
            <pc:sldMk cId="61083865" sldId="420"/>
            <ac:spMk id="2" creationId="{CD98E59F-DA82-DF9B-0B96-BBF39E3499EE}"/>
          </ac:spMkLst>
        </pc:spChg>
        <pc:spChg chg="mod ord">
          <ac:chgData name="Alessandra Sommer" userId="d1d89697-002c-413c-9ff0-29c100b231a8" providerId="ADAL" clId="{72B1F9AF-30DD-4715-B2DD-7E169928B907}" dt="2023-10-07T18:01:55.689" v="926" actId="171"/>
          <ac:spMkLst>
            <pc:docMk/>
            <pc:sldMk cId="61083865" sldId="420"/>
            <ac:spMk id="3" creationId="{6B9E258E-4664-924D-EAC0-1E4744A62D09}"/>
          </ac:spMkLst>
        </pc:spChg>
        <pc:spChg chg="del">
          <ac:chgData name="Alessandra Sommer" userId="d1d89697-002c-413c-9ff0-29c100b231a8" providerId="ADAL" clId="{72B1F9AF-30DD-4715-B2DD-7E169928B907}" dt="2023-10-01T21:31:00.342" v="261" actId="478"/>
          <ac:spMkLst>
            <pc:docMk/>
            <pc:sldMk cId="61083865" sldId="420"/>
            <ac:spMk id="4" creationId="{529BB91E-F189-1D1A-9479-F5278D7AC3FD}"/>
          </ac:spMkLst>
        </pc:spChg>
        <pc:spChg chg="del">
          <ac:chgData name="Alessandra Sommer" userId="d1d89697-002c-413c-9ff0-29c100b231a8" providerId="ADAL" clId="{72B1F9AF-30DD-4715-B2DD-7E169928B907}" dt="2023-10-01T21:30:59.803" v="260" actId="478"/>
          <ac:spMkLst>
            <pc:docMk/>
            <pc:sldMk cId="61083865" sldId="420"/>
            <ac:spMk id="6" creationId="{7AF4A369-F418-26B7-E8B3-4681947C4BF6}"/>
          </ac:spMkLst>
        </pc:spChg>
        <pc:spChg chg="mod">
          <ac:chgData name="Alessandra Sommer" userId="d1d89697-002c-413c-9ff0-29c100b231a8" providerId="ADAL" clId="{72B1F9AF-30DD-4715-B2DD-7E169928B907}" dt="2023-10-01T21:31:53.011" v="281" actId="1076"/>
          <ac:spMkLst>
            <pc:docMk/>
            <pc:sldMk cId="61083865" sldId="420"/>
            <ac:spMk id="7" creationId="{ED40F33C-51FE-EDCD-C82C-7ED735D085EF}"/>
          </ac:spMkLst>
        </pc:spChg>
        <pc:picChg chg="mod modCrop">
          <ac:chgData name="Alessandra Sommer" userId="d1d89697-002c-413c-9ff0-29c100b231a8" providerId="ADAL" clId="{72B1F9AF-30DD-4715-B2DD-7E169928B907}" dt="2023-10-01T22:30:35.523" v="888" actId="1076"/>
          <ac:picMkLst>
            <pc:docMk/>
            <pc:sldMk cId="61083865" sldId="420"/>
            <ac:picMk id="5" creationId="{268B3742-CB90-7D21-C7CF-91B1AC96B289}"/>
          </ac:picMkLst>
        </pc:picChg>
        <pc:picChg chg="add mod">
          <ac:chgData name="Alessandra Sommer" userId="d1d89697-002c-413c-9ff0-29c100b231a8" providerId="ADAL" clId="{72B1F9AF-30DD-4715-B2DD-7E169928B907}" dt="2023-10-07T18:02:13.411" v="929" actId="1076"/>
          <ac:picMkLst>
            <pc:docMk/>
            <pc:sldMk cId="61083865" sldId="420"/>
            <ac:picMk id="6" creationId="{6EA5E089-A066-F2AC-EAD0-91BE5899AA94}"/>
          </ac:picMkLst>
        </pc:picChg>
        <pc:picChg chg="mod">
          <ac:chgData name="Alessandra Sommer" userId="d1d89697-002c-413c-9ff0-29c100b231a8" providerId="ADAL" clId="{72B1F9AF-30DD-4715-B2DD-7E169928B907}" dt="2023-10-01T21:31:53.011" v="281" actId="1076"/>
          <ac:picMkLst>
            <pc:docMk/>
            <pc:sldMk cId="61083865" sldId="420"/>
            <ac:picMk id="8" creationId="{BC41F736-1473-F631-731F-0E79C3811786}"/>
          </ac:picMkLst>
        </pc:picChg>
        <pc:picChg chg="add mod modCrop">
          <ac:chgData name="Alessandra Sommer" userId="d1d89697-002c-413c-9ff0-29c100b231a8" providerId="ADAL" clId="{72B1F9AF-30DD-4715-B2DD-7E169928B907}" dt="2023-10-07T18:02:13.411" v="929" actId="1076"/>
          <ac:picMkLst>
            <pc:docMk/>
            <pc:sldMk cId="61083865" sldId="420"/>
            <ac:picMk id="9" creationId="{0C94B910-5F0E-64A6-8A56-62DCC62EA295}"/>
          </ac:picMkLst>
        </pc:picChg>
        <pc:picChg chg="add mod modCrop">
          <ac:chgData name="Alessandra Sommer" userId="d1d89697-002c-413c-9ff0-29c100b231a8" providerId="ADAL" clId="{72B1F9AF-30DD-4715-B2DD-7E169928B907}" dt="2023-10-07T18:02:13.411" v="929" actId="1076"/>
          <ac:picMkLst>
            <pc:docMk/>
            <pc:sldMk cId="61083865" sldId="420"/>
            <ac:picMk id="10" creationId="{4388A502-18CE-92B3-D75B-752AF0FA9073}"/>
          </ac:picMkLst>
        </pc:picChg>
      </pc:sldChg>
      <pc:sldChg chg="addSp delSp modSp new mod">
        <pc:chgData name="Alessandra Sommer" userId="d1d89697-002c-413c-9ff0-29c100b231a8" providerId="ADAL" clId="{72B1F9AF-30DD-4715-B2DD-7E169928B907}" dt="2023-10-07T18:56:22.427" v="1233"/>
        <pc:sldMkLst>
          <pc:docMk/>
          <pc:sldMk cId="4090628449" sldId="421"/>
        </pc:sldMkLst>
        <pc:spChg chg="del">
          <ac:chgData name="Alessandra Sommer" userId="d1d89697-002c-413c-9ff0-29c100b231a8" providerId="ADAL" clId="{72B1F9AF-30DD-4715-B2DD-7E169928B907}" dt="2023-10-07T18:29:13.389" v="932" actId="478"/>
          <ac:spMkLst>
            <pc:docMk/>
            <pc:sldMk cId="4090628449" sldId="421"/>
            <ac:spMk id="2" creationId="{759E5DDC-35EF-B865-2133-6D37040E6AD2}"/>
          </ac:spMkLst>
        </pc:spChg>
        <pc:spChg chg="del">
          <ac:chgData name="Alessandra Sommer" userId="d1d89697-002c-413c-9ff0-29c100b231a8" providerId="ADAL" clId="{72B1F9AF-30DD-4715-B2DD-7E169928B907}" dt="2023-10-07T18:29:14.118" v="933" actId="478"/>
          <ac:spMkLst>
            <pc:docMk/>
            <pc:sldMk cId="4090628449" sldId="421"/>
            <ac:spMk id="3" creationId="{788A7B98-BDA6-BF9C-7901-B02DDF4EB75F}"/>
          </ac:spMkLst>
        </pc:spChg>
        <pc:spChg chg="add del mod">
          <ac:chgData name="Alessandra Sommer" userId="d1d89697-002c-413c-9ff0-29c100b231a8" providerId="ADAL" clId="{72B1F9AF-30DD-4715-B2DD-7E169928B907}" dt="2023-10-07T18:56:21.542" v="1232" actId="478"/>
          <ac:spMkLst>
            <pc:docMk/>
            <pc:sldMk cId="4090628449" sldId="421"/>
            <ac:spMk id="6" creationId="{6CD98BEF-F227-D1CA-6B4E-0A8239F1071A}"/>
          </ac:spMkLst>
        </pc:spChg>
        <pc:spChg chg="add mod">
          <ac:chgData name="Alessandra Sommer" userId="d1d89697-002c-413c-9ff0-29c100b231a8" providerId="ADAL" clId="{72B1F9AF-30DD-4715-B2DD-7E169928B907}" dt="2023-10-07T18:55:27.064" v="1195" actId="1076"/>
          <ac:spMkLst>
            <pc:docMk/>
            <pc:sldMk cId="4090628449" sldId="421"/>
            <ac:spMk id="7" creationId="{D7797002-41F9-4B06-E728-1497480143FD}"/>
          </ac:spMkLst>
        </pc:spChg>
        <pc:spChg chg="add mod">
          <ac:chgData name="Alessandra Sommer" userId="d1d89697-002c-413c-9ff0-29c100b231a8" providerId="ADAL" clId="{72B1F9AF-30DD-4715-B2DD-7E169928B907}" dt="2023-10-07T18:55:27.064" v="1195" actId="1076"/>
          <ac:spMkLst>
            <pc:docMk/>
            <pc:sldMk cId="4090628449" sldId="421"/>
            <ac:spMk id="8" creationId="{4440F5A9-31B8-4CD7-F342-0F59276D575F}"/>
          </ac:spMkLst>
        </pc:spChg>
        <pc:spChg chg="add del mod">
          <ac:chgData name="Alessandra Sommer" userId="d1d89697-002c-413c-9ff0-29c100b231a8" providerId="ADAL" clId="{72B1F9AF-30DD-4715-B2DD-7E169928B907}" dt="2023-10-07T18:56:21.542" v="1232" actId="478"/>
          <ac:spMkLst>
            <pc:docMk/>
            <pc:sldMk cId="4090628449" sldId="421"/>
            <ac:spMk id="9" creationId="{DB356D03-0A23-2DDF-6ADC-6BDA202AA16F}"/>
          </ac:spMkLst>
        </pc:spChg>
        <pc:spChg chg="add del mod ord">
          <ac:chgData name="Alessandra Sommer" userId="d1d89697-002c-413c-9ff0-29c100b231a8" providerId="ADAL" clId="{72B1F9AF-30DD-4715-B2DD-7E169928B907}" dt="2023-10-07T18:56:21.542" v="1232" actId="478"/>
          <ac:spMkLst>
            <pc:docMk/>
            <pc:sldMk cId="4090628449" sldId="421"/>
            <ac:spMk id="10" creationId="{732E10E6-43D3-424C-23F7-7E3F952AD4BA}"/>
          </ac:spMkLst>
        </pc:spChg>
        <pc:spChg chg="add mod">
          <ac:chgData name="Alessandra Sommer" userId="d1d89697-002c-413c-9ff0-29c100b231a8" providerId="ADAL" clId="{72B1F9AF-30DD-4715-B2DD-7E169928B907}" dt="2023-10-07T18:56:22.427" v="1233"/>
          <ac:spMkLst>
            <pc:docMk/>
            <pc:sldMk cId="4090628449" sldId="421"/>
            <ac:spMk id="11" creationId="{F305B688-F003-B639-9E82-F695998C7F81}"/>
          </ac:spMkLst>
        </pc:spChg>
        <pc:spChg chg="add mod">
          <ac:chgData name="Alessandra Sommer" userId="d1d89697-002c-413c-9ff0-29c100b231a8" providerId="ADAL" clId="{72B1F9AF-30DD-4715-B2DD-7E169928B907}" dt="2023-10-07T18:56:22.427" v="1233"/>
          <ac:spMkLst>
            <pc:docMk/>
            <pc:sldMk cId="4090628449" sldId="421"/>
            <ac:spMk id="14" creationId="{3901116C-BBE1-C3A6-FD2D-ABDAA1318ABD}"/>
          </ac:spMkLst>
        </pc:spChg>
        <pc:spChg chg="add mod">
          <ac:chgData name="Alessandra Sommer" userId="d1d89697-002c-413c-9ff0-29c100b231a8" providerId="ADAL" clId="{72B1F9AF-30DD-4715-B2DD-7E169928B907}" dt="2023-10-07T18:56:22.427" v="1233"/>
          <ac:spMkLst>
            <pc:docMk/>
            <pc:sldMk cId="4090628449" sldId="421"/>
            <ac:spMk id="15" creationId="{EB1DD93A-B7E1-5F84-BEE3-1AEDB479431A}"/>
          </ac:spMkLst>
        </pc:spChg>
        <pc:picChg chg="add del mod">
          <ac:chgData name="Alessandra Sommer" userId="d1d89697-002c-413c-9ff0-29c100b231a8" providerId="ADAL" clId="{72B1F9AF-30DD-4715-B2DD-7E169928B907}" dt="2023-10-07T18:56:21.542" v="1232" actId="478"/>
          <ac:picMkLst>
            <pc:docMk/>
            <pc:sldMk cId="4090628449" sldId="421"/>
            <ac:picMk id="4" creationId="{54DDB357-F744-FB4F-01EF-FE2D236093C1}"/>
          </ac:picMkLst>
        </pc:picChg>
        <pc:picChg chg="add del mod">
          <ac:chgData name="Alessandra Sommer" userId="d1d89697-002c-413c-9ff0-29c100b231a8" providerId="ADAL" clId="{72B1F9AF-30DD-4715-B2DD-7E169928B907}" dt="2023-10-07T18:56:21.542" v="1232" actId="478"/>
          <ac:picMkLst>
            <pc:docMk/>
            <pc:sldMk cId="4090628449" sldId="421"/>
            <ac:picMk id="5" creationId="{E13BB50B-F15B-2C7F-7DAF-52C8DA29608A}"/>
          </ac:picMkLst>
        </pc:picChg>
        <pc:picChg chg="add mod">
          <ac:chgData name="Alessandra Sommer" userId="d1d89697-002c-413c-9ff0-29c100b231a8" providerId="ADAL" clId="{72B1F9AF-30DD-4715-B2DD-7E169928B907}" dt="2023-10-07T18:56:22.427" v="1233"/>
          <ac:picMkLst>
            <pc:docMk/>
            <pc:sldMk cId="4090628449" sldId="421"/>
            <ac:picMk id="12" creationId="{7D133BB8-679E-CD30-89F8-CD68F4F67C23}"/>
          </ac:picMkLst>
        </pc:picChg>
        <pc:picChg chg="add mod">
          <ac:chgData name="Alessandra Sommer" userId="d1d89697-002c-413c-9ff0-29c100b231a8" providerId="ADAL" clId="{72B1F9AF-30DD-4715-B2DD-7E169928B907}" dt="2023-10-07T18:56:22.427" v="1233"/>
          <ac:picMkLst>
            <pc:docMk/>
            <pc:sldMk cId="4090628449" sldId="421"/>
            <ac:picMk id="13" creationId="{87C59BCE-A617-12CA-9410-86FE57FA7347}"/>
          </ac:picMkLst>
        </pc:picChg>
      </pc:sldChg>
      <pc:sldChg chg="addSp delSp modSp add mod">
        <pc:chgData name="Alessandra Sommer" userId="d1d89697-002c-413c-9ff0-29c100b231a8" providerId="ADAL" clId="{72B1F9AF-30DD-4715-B2DD-7E169928B907}" dt="2023-10-07T18:56:11.146" v="1231" actId="14100"/>
        <pc:sldMkLst>
          <pc:docMk/>
          <pc:sldMk cId="135532359" sldId="422"/>
        </pc:sldMkLst>
        <pc:spChg chg="mod">
          <ac:chgData name="Alessandra Sommer" userId="d1d89697-002c-413c-9ff0-29c100b231a8" providerId="ADAL" clId="{72B1F9AF-30DD-4715-B2DD-7E169928B907}" dt="2023-10-07T18:56:08.756" v="1230" actId="1076"/>
          <ac:spMkLst>
            <pc:docMk/>
            <pc:sldMk cId="135532359" sldId="422"/>
            <ac:spMk id="6" creationId="{6CD98BEF-F227-D1CA-6B4E-0A8239F1071A}"/>
          </ac:spMkLst>
        </pc:spChg>
        <pc:spChg chg="mod">
          <ac:chgData name="Alessandra Sommer" userId="d1d89697-002c-413c-9ff0-29c100b231a8" providerId="ADAL" clId="{72B1F9AF-30DD-4715-B2DD-7E169928B907}" dt="2023-10-07T18:56:03.656" v="1229" actId="1076"/>
          <ac:spMkLst>
            <pc:docMk/>
            <pc:sldMk cId="135532359" sldId="422"/>
            <ac:spMk id="7" creationId="{D7797002-41F9-4B06-E728-1497480143FD}"/>
          </ac:spMkLst>
        </pc:spChg>
        <pc:spChg chg="del">
          <ac:chgData name="Alessandra Sommer" userId="d1d89697-002c-413c-9ff0-29c100b231a8" providerId="ADAL" clId="{72B1F9AF-30DD-4715-B2DD-7E169928B907}" dt="2023-10-07T18:39:23.526" v="1143" actId="478"/>
          <ac:spMkLst>
            <pc:docMk/>
            <pc:sldMk cId="135532359" sldId="422"/>
            <ac:spMk id="8" creationId="{4440F5A9-31B8-4CD7-F342-0F59276D575F}"/>
          </ac:spMkLst>
        </pc:spChg>
        <pc:spChg chg="mod">
          <ac:chgData name="Alessandra Sommer" userId="d1d89697-002c-413c-9ff0-29c100b231a8" providerId="ADAL" clId="{72B1F9AF-30DD-4715-B2DD-7E169928B907}" dt="2023-10-07T18:56:08.756" v="1230" actId="1076"/>
          <ac:spMkLst>
            <pc:docMk/>
            <pc:sldMk cId="135532359" sldId="422"/>
            <ac:spMk id="9" creationId="{DB356D03-0A23-2DDF-6ADC-6BDA202AA16F}"/>
          </ac:spMkLst>
        </pc:spChg>
        <pc:spChg chg="add del mod">
          <ac:chgData name="Alessandra Sommer" userId="d1d89697-002c-413c-9ff0-29c100b231a8" providerId="ADAL" clId="{72B1F9AF-30DD-4715-B2DD-7E169928B907}" dt="2023-10-07T18:55:31.532" v="1197" actId="478"/>
          <ac:spMkLst>
            <pc:docMk/>
            <pc:sldMk cId="135532359" sldId="422"/>
            <ac:spMk id="12" creationId="{A3FF688E-55C6-6651-5B29-A88541F89BDC}"/>
          </ac:spMkLst>
        </pc:spChg>
        <pc:spChg chg="add del mod ord">
          <ac:chgData name="Alessandra Sommer" userId="d1d89697-002c-413c-9ff0-29c100b231a8" providerId="ADAL" clId="{72B1F9AF-30DD-4715-B2DD-7E169928B907}" dt="2023-10-07T18:55:45.965" v="1214" actId="478"/>
          <ac:spMkLst>
            <pc:docMk/>
            <pc:sldMk cId="135532359" sldId="422"/>
            <ac:spMk id="13" creationId="{3A7C75D5-C7AA-3515-416F-68D50EA8BFD4}"/>
          </ac:spMkLst>
        </pc:spChg>
        <pc:spChg chg="add del mod">
          <ac:chgData name="Alessandra Sommer" userId="d1d89697-002c-413c-9ff0-29c100b231a8" providerId="ADAL" clId="{72B1F9AF-30DD-4715-B2DD-7E169928B907}" dt="2023-10-07T18:55:52.067" v="1216"/>
          <ac:spMkLst>
            <pc:docMk/>
            <pc:sldMk cId="135532359" sldId="422"/>
            <ac:spMk id="14" creationId="{4F6F9564-4DEC-26BA-0B4C-5093849AC5B4}"/>
          </ac:spMkLst>
        </pc:spChg>
        <pc:spChg chg="add mod ord">
          <ac:chgData name="Alessandra Sommer" userId="d1d89697-002c-413c-9ff0-29c100b231a8" providerId="ADAL" clId="{72B1F9AF-30DD-4715-B2DD-7E169928B907}" dt="2023-10-07T18:56:11.146" v="1231" actId="14100"/>
          <ac:spMkLst>
            <pc:docMk/>
            <pc:sldMk cId="135532359" sldId="422"/>
            <ac:spMk id="15" creationId="{17D40474-1FC6-5055-DB19-A3AD5ED151E9}"/>
          </ac:spMkLst>
        </pc:spChg>
        <pc:picChg chg="add mod">
          <ac:chgData name="Alessandra Sommer" userId="d1d89697-002c-413c-9ff0-29c100b231a8" providerId="ADAL" clId="{72B1F9AF-30DD-4715-B2DD-7E169928B907}" dt="2023-10-07T18:55:58.677" v="1228" actId="1076"/>
          <ac:picMkLst>
            <pc:docMk/>
            <pc:sldMk cId="135532359" sldId="422"/>
            <ac:picMk id="3" creationId="{4EAFD6A4-5007-1E16-23E9-16530D5A1CB8}"/>
          </ac:picMkLst>
        </pc:picChg>
        <pc:picChg chg="mod">
          <ac:chgData name="Alessandra Sommer" userId="d1d89697-002c-413c-9ff0-29c100b231a8" providerId="ADAL" clId="{72B1F9AF-30DD-4715-B2DD-7E169928B907}" dt="2023-10-07T18:56:08.756" v="1230" actId="1076"/>
          <ac:picMkLst>
            <pc:docMk/>
            <pc:sldMk cId="135532359" sldId="422"/>
            <ac:picMk id="4" creationId="{54DDB357-F744-FB4F-01EF-FE2D236093C1}"/>
          </ac:picMkLst>
        </pc:picChg>
        <pc:picChg chg="mod">
          <ac:chgData name="Alessandra Sommer" userId="d1d89697-002c-413c-9ff0-29c100b231a8" providerId="ADAL" clId="{72B1F9AF-30DD-4715-B2DD-7E169928B907}" dt="2023-10-07T18:56:08.756" v="1230" actId="1076"/>
          <ac:picMkLst>
            <pc:docMk/>
            <pc:sldMk cId="135532359" sldId="422"/>
            <ac:picMk id="5" creationId="{E13BB50B-F15B-2C7F-7DAF-52C8DA29608A}"/>
          </ac:picMkLst>
        </pc:picChg>
        <pc:picChg chg="add del mod">
          <ac:chgData name="Alessandra Sommer" userId="d1d89697-002c-413c-9ff0-29c100b231a8" providerId="ADAL" clId="{72B1F9AF-30DD-4715-B2DD-7E169928B907}" dt="2023-10-07T18:39:43.823" v="1146" actId="478"/>
          <ac:picMkLst>
            <pc:docMk/>
            <pc:sldMk cId="135532359" sldId="422"/>
            <ac:picMk id="11" creationId="{D8B17BA8-F225-ABFB-6138-4EF942169EAD}"/>
          </ac:picMkLst>
        </pc:picChg>
      </pc:sldChg>
    </pc:docChg>
  </pc:docChgLst>
  <pc:docChgLst>
    <pc:chgData name="Sabrina Subhit" userId="S::ss2664@njaes.rutgers.edu::f57ff2ff-6f12-488b-86dd-4be04cd2bcbc" providerId="AD" clId="Web-{27EFB550-CA81-0608-468C-8807F7AF2F51}"/>
    <pc:docChg chg="modSld">
      <pc:chgData name="Sabrina Subhit" userId="S::ss2664@njaes.rutgers.edu::f57ff2ff-6f12-488b-86dd-4be04cd2bcbc" providerId="AD" clId="Web-{27EFB550-CA81-0608-468C-8807F7AF2F51}" dt="2023-11-09T16:57:47.713" v="5"/>
      <pc:docMkLst>
        <pc:docMk/>
      </pc:docMkLst>
      <pc:sldChg chg="addSp delSp modSp modCm">
        <pc:chgData name="Sabrina Subhit" userId="S::ss2664@njaes.rutgers.edu::f57ff2ff-6f12-488b-86dd-4be04cd2bcbc" providerId="AD" clId="Web-{27EFB550-CA81-0608-468C-8807F7AF2F51}" dt="2023-11-09T16:57:47.713" v="5"/>
        <pc:sldMkLst>
          <pc:docMk/>
          <pc:sldMk cId="2186924651" sldId="375"/>
        </pc:sldMkLst>
        <pc:picChg chg="add mod">
          <ac:chgData name="Sabrina Subhit" userId="S::ss2664@njaes.rutgers.edu::f57ff2ff-6f12-488b-86dd-4be04cd2bcbc" providerId="AD" clId="Web-{27EFB550-CA81-0608-468C-8807F7AF2F51}" dt="2023-11-09T16:57:40.103" v="4" actId="14100"/>
          <ac:picMkLst>
            <pc:docMk/>
            <pc:sldMk cId="2186924651" sldId="375"/>
            <ac:picMk id="3" creationId="{983559F0-100F-40E1-1541-0763AFBB0C08}"/>
          </ac:picMkLst>
        </pc:picChg>
        <pc:picChg chg="del">
          <ac:chgData name="Sabrina Subhit" userId="S::ss2664@njaes.rutgers.edu::f57ff2ff-6f12-488b-86dd-4be04cd2bcbc" providerId="AD" clId="Web-{27EFB550-CA81-0608-468C-8807F7AF2F51}" dt="2023-11-09T16:57:33.493" v="0"/>
          <ac:picMkLst>
            <pc:docMk/>
            <pc:sldMk cId="2186924651" sldId="375"/>
            <ac:picMk id="4" creationId="{205A9448-CE5E-A191-7FA4-980BAA1E572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brina Subhit" userId="S::ss2664@njaes.rutgers.edu::f57ff2ff-6f12-488b-86dd-4be04cd2bcbc" providerId="AD" clId="Web-{27EFB550-CA81-0608-468C-8807F7AF2F51}" dt="2023-11-09T16:57:47.713" v="5"/>
              <pc2:cmMkLst xmlns:pc2="http://schemas.microsoft.com/office/powerpoint/2019/9/main/command">
                <pc:docMk/>
                <pc:sldMk cId="2186924651" sldId="375"/>
                <pc2:cmMk id="{3484125B-2038-4774-AA74-28FECC1BFC68}"/>
              </pc2:cmMkLst>
            </pc226:cmChg>
          </p:ext>
        </pc:extLst>
      </pc:sldChg>
    </pc:docChg>
  </pc:docChgLst>
</pc:chgInfo>
</file>

<file path=ppt/comments/modernComment_11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027828-36F7-4984-A856-624B9BBAEC28}" authorId="{A9A22BCC-AA3A-DACD-251A-0617B99B6628}" created="2023-09-02T23:11:41.29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82"/>
      <ac:spMk id="6" creationId="{FF7DEBF0-987E-62D0-7EEB-B37C59BFEF68}"/>
    </ac:deMkLst>
    <p188:txBody>
      <a:bodyPr/>
      <a:lstStyle/>
      <a:p>
        <a:r>
          <a:rPr lang="en-US"/>
          <a:t>Lesson 5 slides editing still in progress 
Refer to Outline for changes:
https://rutgersconnect-my.sharepoint.com/:w:/r/personal/elnakisa_njaes_rutgers_edu/_layouts/15/Doc.aspx?sourcedoc=%7B3850BFCA-67F2-4D85-9B9D-D772532D80F0%7D&amp;file=Lesson%205%20Processing%20Outline.docx&amp;action=default&amp;mobileredirect=true</a:t>
        </a:r>
      </a:p>
    </p188:txBody>
  </p188:cm>
</p188:cmLst>
</file>

<file path=ppt/comments/modernComment_128_4BDF6A1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D1C2CF-EEE4-4DCA-846C-B0526A74ECB3}" authorId="{105823C3-E856-AF3B-9694-A357CFCB9D3F}" status="resolved" created="2023-01-28T20:31:19.759" complete="100000">
    <pc:sldMkLst xmlns:pc="http://schemas.microsoft.com/office/powerpoint/2013/main/command">
      <pc:docMk/>
      <pc:sldMk cId="1272932887" sldId="296"/>
    </pc:sldMkLst>
    <p188:txBody>
      <a:bodyPr/>
      <a:lstStyle/>
      <a:p>
        <a:r>
          <a:rPr lang="en-US"/>
          <a:t>Add video with image of questions so teacher knows where to pause</a:t>
        </a:r>
      </a:p>
    </p188:txBody>
  </p188:cm>
  <p188:cm id="{CE00E2AA-7431-470B-8864-B6DB93311083}" authorId="{AB889D32-19F0-DD30-A994-CF21DF79F750}" created="2023-09-14T17:26:13.08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72932887" sldId="296"/>
      <ac:picMk id="2" creationId="{A4025405-36EC-91A8-5F96-7A9F585AB33D}"/>
    </ac:deMkLst>
    <p188:txBody>
      <a:bodyPr/>
      <a:lstStyle/>
      <a:p>
        <a:r>
          <a:rPr lang="en-US"/>
          <a:t>video guide handout has been created and is on Canva</a:t>
        </a:r>
      </a:p>
    </p188:txBody>
  </p188:cm>
</p188:cmLst>
</file>

<file path=ppt/comments/modernComment_159_57567FA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255CA2-55A3-4518-9963-882E4F35AB48}" authorId="{105823C3-E856-AF3B-9694-A357CFCB9D3F}" status="resolved" created="2023-01-28T20:20:41.00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65286567" sldId="345"/>
      <ac:spMk id="7" creationId="{522C79B9-5896-A66D-0CD8-A1A24E322468}"/>
    </ac:deMkLst>
    <p188:txBody>
      <a:bodyPr/>
      <a:lstStyle/>
      <a:p>
        <a:r>
          <a:rPr lang="en-US"/>
          <a:t>change to group activity slide</a:t>
        </a:r>
      </a:p>
    </p188:txBody>
  </p188:cm>
  <p188:cm id="{D9BEEE56-427D-4628-ABA2-BCFA9CC19683}" authorId="{AB889D32-19F0-DD30-A994-CF21DF79F750}" status="resolved" created="2023-09-14T19:12:40.67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65286567" sldId="345"/>
      <ac:spMk id="18" creationId="{4CBE2584-D61D-E639-008A-81D89459BDB8}"/>
    </ac:deMkLst>
    <p188:txBody>
      <a:bodyPr/>
      <a:lstStyle/>
      <a:p>
        <a:r>
          <a:rPr lang="en-US"/>
          <a:t>Handout already exists for this</a:t>
        </a:r>
      </a:p>
    </p188:txBody>
  </p188:cm>
</p188:cmLst>
</file>

<file path=ppt/comments/modernComment_163_6C60B33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E07CCA9-1375-4E3E-91D8-4DA019046BE9}" authorId="{AB889D32-19F0-DD30-A994-CF21DF79F750}" status="resolved" created="2023-11-08T16:41:26.386" complete="100000">
    <pc:sldMkLst xmlns:pc="http://schemas.microsoft.com/office/powerpoint/2013/main/command">
      <pc:docMk/>
      <pc:sldMk cId="1818276661" sldId="355"/>
    </pc:sldMkLst>
    <p188:replyLst>
      <p188:reply id="{F6CAB131-1C0C-4A88-8E35-99821712651A}" authorId="{98B16889-5C26-3694-5558-AA917AF6C3CB}" created="2023-11-13T20:03:31.231">
        <p188:txBody>
          <a:bodyPr/>
          <a:lstStyle/>
          <a:p>
            <a:r>
              <a:rPr lang="en-US"/>
              <a:t>done </a:t>
            </a:r>
          </a:p>
        </p188:txBody>
      </p188:reply>
    </p188:replyLst>
    <p188:txBody>
      <a:bodyPr/>
      <a:lstStyle/>
      <a:p>
        <a:r>
          <a:rPr lang="en-US"/>
          <a:t>[@Shannon Barlow] Can you edit this slide that it is accurate according to what lesson 8 is on?</a:t>
        </a:r>
      </a:p>
    </p188:txBody>
  </p188:cm>
</p188:cmLst>
</file>

<file path=ppt/comments/modernComment_169_E3E0A2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1750B1-9065-4060-980B-2807112057D0}" authorId="{0D937274-E2AC-14ED-2D56-6429B8D8CAA3}" status="resolved" created="2023-03-11T00:10:01.19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23149651" sldId="361"/>
      <ac:spMk id="4" creationId="{DE40D231-BB02-688E-E39A-4821C046E58A}"/>
    </ac:deMkLst>
    <p188:txBody>
      <a:bodyPr/>
      <a:lstStyle/>
      <a:p>
        <a:r>
          <a:rPr lang="en-US"/>
          <a:t>Not sure where to put this info - in a slide or in the notes? But it should go before the game</a:t>
        </a:r>
      </a:p>
    </p188:txBody>
  </p188:cm>
</p188:cmLst>
</file>

<file path=ppt/comments/modernComment_16A_6340C0A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07D333-B631-4321-8F20-2AEE66CABEA1}" authorId="{105823C3-E856-AF3B-9694-A357CFCB9D3F}" status="resolved" created="2023-01-28T21:05:49.55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65188012" sldId="362"/>
      <ac:picMk id="2" creationId="{75C489FB-FB6D-BB95-60BA-6B15F17D9A37}"/>
    </ac:deMkLst>
    <p188:txBody>
      <a:bodyPr/>
      <a:lstStyle/>
      <a:p>
        <a:r>
          <a:rPr lang="en-US"/>
          <a:t>Make a picture of a lunch tray with:
Hamburger
Banana 
Milk 
Salad
And then a world map of how far food traveled to get to NJ</a:t>
        </a:r>
      </a:p>
    </p188:txBody>
  </p188:cm>
  <p188:cm id="{651FD3AB-9E22-4E32-ACBC-C22E99F5910A}" authorId="{AB889D32-19F0-DD30-A994-CF21DF79F750}" status="resolved" created="2023-09-14T15:44:09.334" complete="100000">
    <pc:sldMkLst xmlns:pc="http://schemas.microsoft.com/office/powerpoint/2013/main/command">
      <pc:docMk/>
      <pc:sldMk cId="1665188012" sldId="362"/>
    </pc:sldMkLst>
    <p188:replyLst>
      <p188:reply id="{6D983EAB-DCB6-433B-8B52-2CBA7B3A1833}" authorId="{AB889D32-19F0-DD30-A994-CF21DF79F750}" created="2023-09-14T19:25:58.678">
        <p188:txBody>
          <a:bodyPr/>
          <a:lstStyle/>
          <a:p>
            <a:r>
              <a:rPr lang="en-US"/>
              <a:t>Please recreate into lunch TRAYS, without the white background, if you have the time. </a:t>
            </a:r>
          </a:p>
        </p188:txBody>
      </p188:reply>
      <p188:reply id="{6827F5D7-8C29-44F3-B22E-CDD7B886F1AA}" authorId="{AB889D32-19F0-DD30-A994-CF21DF79F750}" created="2023-09-21T19:06:36.871">
        <p188:txBody>
          <a:bodyPr/>
          <a:lstStyle/>
          <a:p>
            <a:r>
              <a:rPr lang="en-US"/>
              <a:t>This is not a priority, we can leave it as is if there is no time to change this.</a:t>
            </a:r>
          </a:p>
        </p188:txBody>
      </p188:reply>
      <p188:reply id="{4B42130E-7B06-403D-BF89-99B9728653A7}" authorId="{A9A22BCC-AA3A-DACD-251A-0617B99B6628}" created="2023-10-01T22:32:57.715">
        <p188:txBody>
          <a:bodyPr/>
          <a:lstStyle/>
          <a:p>
            <a:r>
              <a:rPr lang="en-US"/>
              <a:t>[@Sabrina Subhit]  handout template made but handout questions unclear. Needs work</a:t>
            </a:r>
          </a:p>
        </p188:txBody>
      </p188:reply>
    </p188:replyLst>
    <p188:txBody>
      <a:bodyPr/>
      <a:lstStyle/>
      <a:p>
        <a:r>
          <a:rPr lang="en-US"/>
          <a:t>Handout needs to be created [@Alessandra Sommer] </a:t>
        </a:r>
      </a:p>
    </p188:txBody>
  </p188:cm>
</p188:cmLst>
</file>

<file path=ppt/comments/modernComment_177_8259D26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17EF02-CA78-408D-8979-8890DD15C4ED}" authorId="{A9A22BCC-AA3A-DACD-251A-0617B99B6628}" status="resolved" created="2023-03-15T05:21:31.19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86924651" sldId="375"/>
      <ac:spMk id="2" creationId="{48FA7A10-1B52-E2BC-9EB9-C1D35D76E7BC}"/>
    </ac:deMkLst>
    <p188:replyLst>
      <p188:reply id="{BE9F5FCC-8929-41C0-AE85-A7C4D51C539C}" authorId="{A9A22BCC-AA3A-DACD-251A-0617B99B6628}" created="2023-03-16T15:16:44.028">
        <p188:txBody>
          <a:bodyPr/>
          <a:lstStyle/>
          <a:p>
            <a:r>
              <a:rPr lang="en-US"/>
              <a:t>Keep it the same</a:t>
            </a:r>
          </a:p>
        </p188:txBody>
      </p188:reply>
    </p188:replyLst>
    <p188:txBody>
      <a:bodyPr/>
      <a:lstStyle/>
      <a:p>
        <a:r>
          <a:rPr lang="en-US"/>
          <a:t>Keep wording from previous lessons or change to what is stated?</a:t>
        </a:r>
      </a:p>
    </p188:txBody>
  </p188:cm>
  <p188:cm id="{3484125B-2038-4774-AA74-28FECC1BFC68}" authorId="{AB889D32-19F0-DD30-A994-CF21DF79F750}" status="resolved" created="2023-11-08T16:41:49.51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86924651" sldId="375"/>
      <ac:picMk id="4" creationId="{205A9448-CE5E-A191-7FA4-980BAA1E572C}"/>
    </ac:deMkLst>
    <p188:txBody>
      <a:bodyPr/>
      <a:lstStyle/>
      <a:p>
        <a:r>
          <a:rPr lang="en-US"/>
          <a:t>Edit and change </a:t>
        </a:r>
      </a:p>
    </p188:txBody>
  </p188:cm>
</p188:cmLst>
</file>

<file path=ppt/comments/modernComment_196_62747E7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F7DBFB-2050-4A38-A676-4DC446457EC2}" authorId="{98B16889-5C26-3694-5558-AA917AF6C3CB}" status="resolved" created="2023-09-05T12:23:59.86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51801713" sldId="406"/>
      <ac:spMk id="2" creationId="{C51F0046-2B20-FF3A-BD2F-D8375E4AABD7}"/>
    </ac:deMkLst>
    <p188:txBody>
      <a:bodyPr/>
      <a:lstStyle/>
      <a:p>
        <a:r>
          <a:rPr lang="en-US"/>
          <a:t>are we doing a notice and wonder?</a:t>
        </a:r>
      </a:p>
    </p188:txBody>
  </p188:cm>
</p188:cmLst>
</file>

<file path=ppt/comments/modernComment_19E_B170795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BDC84FE-BF24-48D8-9BE7-AF68A6F91136}" authorId="{AB889D32-19F0-DD30-A994-CF21DF79F750}" status="resolved" created="2023-09-14T16:22:06.66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76938320" sldId="414"/>
      <ac:picMk id="4100" creationId="{C8473A03-6283-80FE-CA94-3C4273CAE1E7}"/>
    </ac:deMkLst>
    <p188:replyLst>
      <p188:reply id="{F8978E13-9431-453D-A92A-A6C97EB5E2E9}" authorId="{AB889D32-19F0-DD30-A994-CF21DF79F750}" created="2023-09-14T18:54:42.049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Re make the trash journal handout into our own version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533CA-24A6-43D5-ADDF-0D91A566A6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E2412-7E4F-47BD-9889-EAF320D30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0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7F616-AB58-4A7B-A4D6-CC2FA07362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8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7F616-AB58-4A7B-A4D6-CC2FA07362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4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Calibri"/>
                <a:ea typeface="Calibri" panose="020F0502020204030204" pitchFamily="34" charset="0"/>
                <a:cs typeface="Calibri"/>
              </a:rPr>
              <a:t>Pause at 1:11 mins, pause at 4:23 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E2412-7E4F-47BD-9889-EAF320D30F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5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Ingredients: potatoes, salt, oil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E2412-7E4F-47BD-9889-EAF320D30F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12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65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n-US" sz="1800" u="none" strike="noStrike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far do you think your food travels. Let’s look at this meal and try to trace where each ingredient came from.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n-US" sz="1800" u="none" strike="noStrike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 why do we have to get our food from all over the world? Can we buy some of these ingredients in NJ? What about in your city or County?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E2412-7E4F-47BD-9889-EAF320D30F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67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04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Once the students have completed the exit ticket, collect them and make minor adjustments to the next lesson based on the data received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2822B-F851-4A7A-9B26-FA35DBFB07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2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7C2D-3AA3-001A-0F2F-F7D806407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49180-E6BD-06F3-8636-513AD841F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C274C-68E2-30BA-1974-741AE31C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B487F-70C4-2871-553C-24D92CD5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A6114-5FF1-DB81-ADE4-9467D12E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4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51BC-37BF-6794-BDD6-E656FC62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75A52-A519-FFFB-C854-76FAB508D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0E7D0-9976-3E92-CDE9-985F5FD38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99A2A-746E-D114-4680-14537C3C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4053-DC32-0240-F606-11E10E3C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1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2DCED-C777-E4BD-08BC-4653AF7F6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7EA41-2ED2-B511-34BC-8DFA5E10C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36657-2563-B93A-571B-9DD272F2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03F56-FD22-37B8-1731-5619BBC28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F4917-50D2-12AA-56C9-FA8108F1A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23322" y="5999075"/>
            <a:ext cx="9813290" cy="5771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67" b="0" i="0">
                <a:solidFill>
                  <a:srgbClr val="21211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481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CE1B6-AFA8-D2A4-C85A-BF8F03379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93819-334A-3CF9-90AD-0EF43EBA0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EDA8-88AE-8E6E-F34C-9EAED44FB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51D08-DE71-49C3-229C-034F0EA5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5386F-32EF-5186-3920-79518C65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77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E5AE6-0D3D-4A87-CF63-3102A090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B8C68-2137-E009-52A2-FA76CCAD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6C573-C6D2-0F4E-9A4C-919375D3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8CF01-BF12-C964-4173-073252EB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9A7D-8D23-B547-E97D-730F57FA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84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130B-5879-F1D0-357B-A0CEDF2BC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B972E-B39A-BA99-F49D-2C422B5E8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6E94-C41E-D4A5-E10F-82D63F46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1FFB5-8BBE-3C46-ECF1-FB57A562D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44AC0-AE1F-72BB-5156-0704F9EA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8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4A88E-63BD-BF49-5F8C-B603E12A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128F-9994-C144-796A-7BAD635C7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7C30F-8858-58C7-08F2-89D7B6FED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8242C-251C-12D0-D734-BFA0813DD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22A9F-BEBC-2CBD-02C4-A8B5E533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F14B0-23D7-92AC-5C70-494F0D63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9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E483F-9397-356E-CF23-93A62D38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F684E-A50C-4C01-67D0-64CD1CA83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D7612-6977-4978-AA3F-023788254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D66858-9A39-F856-93BD-E28008AEC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A6B95-5DB0-BCCF-1B53-BDCD6C1736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797D5E-27F9-5202-8E13-53FBAA5FA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A0653-8B5E-B02B-10D7-9FCB30AD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AA637A-3AE3-8EC7-8A33-A603914A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66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66A8F-08AE-0F3F-D126-5D081F590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C1B5F1-BD3E-71FA-7AD9-D91DCA63F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802E11-0A8B-F86C-A73A-7055DD6E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E40E5-7FF0-9E39-8598-7DB867F3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7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957545-BD40-6F4E-C8C4-4CAD852A4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278A5-95B9-E96B-1199-F9827D64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D6B77-EDE3-C5C7-94CD-EC71D6BC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8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F1CB7-0A60-BE7A-ACA1-5EBDEC57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53B03-1124-EF79-0111-525F3A89E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51CA0-0560-D85A-A7A0-C04B36098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86C73-21E1-BCCF-99FB-494F9245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3C83A-06C3-01BD-915C-6411EF5A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6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35A56-93CF-42C4-A7EE-207EB4842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238FE-1A92-6098-90D0-4FF267686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6F47C-6C36-EB23-51EA-87AF7DC2A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46CE0-E97A-C41F-B41E-655233039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E71F9-212D-9B36-4C5B-DE29D560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BD658-9C04-D3E5-39C4-6E52AF94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99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DAA7-3175-1653-4E85-1EB6406B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7542B0-94A3-0BD7-E294-AB9543F71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F8473-6FD2-71A3-74C4-FCC3AB578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BF8D2-077F-E75C-072D-1FD5DB69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E1BE1-A962-1C89-6D9B-EA8BBE638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A6552-1661-5AA0-A787-D3755204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50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70FBA-2ADC-AEB7-0332-7F6A09F8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02BE0-4F37-3FB4-1944-CFD3CEE7E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F0264-8D41-06AE-7DD3-89019DC4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0D8E8-42E9-2A32-CA4A-F85D18DC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7E7BF-B8AD-7017-C695-1431C88E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61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F688D-E640-582E-3078-4EC3E2043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45F2D-7B24-AF60-E4BA-0C4315D01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8299-1E01-A2E1-4DA5-F937D6C7F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E675A-7CB4-CF11-B5B5-159E1272D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2EF00-C6A9-445C-9B22-D332F46F1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E235-A9FF-EE2A-DF4A-F6A45EAB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DD714-A67F-DBD1-A4C7-F2828B5CE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E414B-CAA6-3AA8-3D8D-80AE08E37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07CEB-D20D-A054-9C4B-A3739CC3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5CC3B-B1DD-1804-08EB-27ECCE50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10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41595-7037-31CD-2C10-B2418E03D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FCF97-B495-7093-548B-9464F8A42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6F42D-0089-17E3-9061-1459353EB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75B53-A8F0-7E89-4EA9-6F866F8B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E079C-2B88-AE15-8544-6686BC964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746EB-70C0-64CA-D1FB-3AE700D0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7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6BCE-54FA-EB92-047F-5123CA28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DEE71-B404-4DDB-A6D7-3049CE0E5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48EE8-CF7A-06A8-36E5-966655B55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84A04E-73FD-67DB-C05C-0DCC28F68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2FC00D-38C2-4DC6-F7BA-C4F1E9650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6AE76-5877-6473-21A0-4B409A1B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050ED2-AF07-0586-A23A-5FFE3FD7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80F6C4-AEE0-416C-84D9-A07597D0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5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6E5D-8E1E-84EA-CA4D-824FDDE4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8B0392-B1CF-81B8-951E-DF05C280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F5B88-5F1C-F3A5-E5B9-11EE5191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188EC-F364-4BA3-93CA-3175CE81A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9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7B4D2-2F87-AD04-883D-AC4B27E8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52055C-624D-688B-47BE-29BF07E4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36EFC-930B-032C-2F49-74310693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4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6FF5-DFBE-9752-C914-216A2C7D1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BFA2-ABDA-616F-9EEC-976DA27C1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C4B4D7-5275-F889-9AE5-889162EA5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B81EA-2BDB-046A-0676-1C1D22B6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EBE0A-11D2-654D-F363-64140430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DC7B7-BF7A-1DC9-8281-22080BB3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6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AD864-8634-D834-A4F5-8994B79E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5872C-F229-C000-1B84-4A5FCB10B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A7EF4-0BF0-ABC1-C3EB-29E1C8D7E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0D00A-6CAC-AF70-BC69-7B14CA1F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32E28-7202-6181-A958-482FBD64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4E9BD-C3DA-5F89-9C69-2DF497AE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0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8EE3DD-8377-BB95-7CD6-5D9366AD8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7CC94-1E8A-22DB-AE86-A42A30BFF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F753B-785A-C384-4F77-E5335AEBD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114A4-E2FE-4312-9FFC-000E75771C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CEF44-4EE5-F8F8-EF0B-2CD56E6F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1B7A3-8C77-C36D-770B-3FA4643A1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70C4D-598C-4A70-975E-B65B91EE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5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87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9CE3F-3FBA-E98F-D3AB-9F24445B7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9392A-5410-CB2E-23AB-8A820931B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4639C-5337-313C-A86A-4E36987FE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ACFF5-46C3-4226-9E36-8275FEC40AF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9B424-2632-B7FB-F4C4-A006C6068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4AA11-173A-CD1B-A3D0-D1CA2082D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AB653-3AFA-418C-90AA-49738216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8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18/10/relationships/comments" Target="../comments/modernComment_11A_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8/10/relationships/comments" Target="../comments/modernComment_159_57567FA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A_6340C0AC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63_6C60B3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microsoft.com/office/2018/10/relationships/comments" Target="../comments/modernComment_19E_B17079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69_E3E0A25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7_8259D26B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18/10/relationships/comments" Target="../comments/modernComment_196_62747E7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nLXBQoaj9s?list=PLKx8NLAujm_nCPmzHM3eUKiaqMvaH55Zw" TargetMode="External"/><Relationship Id="rId5" Type="http://schemas.openxmlformats.org/officeDocument/2006/relationships/image" Target="../media/image27.jpeg"/><Relationship Id="rId4" Type="http://schemas.microsoft.com/office/2018/10/relationships/comments" Target="../comments/modernComment_128_4BDF6A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" name="object 3"/>
          <p:cNvGrpSpPr/>
          <p:nvPr/>
        </p:nvGrpSpPr>
        <p:grpSpPr>
          <a:xfrm>
            <a:off x="530691" y="1530614"/>
            <a:ext cx="7175500" cy="3206750"/>
            <a:chOff x="796036" y="2295921"/>
            <a:chExt cx="10763250" cy="4810125"/>
          </a:xfrm>
        </p:grpSpPr>
        <p:sp>
          <p:nvSpPr>
            <p:cNvPr id="4" name="object 4"/>
            <p:cNvSpPr/>
            <p:nvPr/>
          </p:nvSpPr>
          <p:spPr>
            <a:xfrm>
              <a:off x="915593" y="2355785"/>
              <a:ext cx="10524490" cy="4631055"/>
            </a:xfrm>
            <a:custGeom>
              <a:avLst/>
              <a:gdLst/>
              <a:ahLst/>
              <a:cxnLst/>
              <a:rect l="l" t="t" r="r" b="b"/>
              <a:pathLst>
                <a:path w="10524490" h="4631055">
                  <a:moveTo>
                    <a:pt x="10523969" y="0"/>
                  </a:moveTo>
                  <a:lnTo>
                    <a:pt x="0" y="0"/>
                  </a:lnTo>
                  <a:lnTo>
                    <a:pt x="0" y="59855"/>
                  </a:lnTo>
                  <a:lnTo>
                    <a:pt x="0" y="4630547"/>
                  </a:lnTo>
                  <a:lnTo>
                    <a:pt x="10523969" y="4630547"/>
                  </a:lnTo>
                  <a:lnTo>
                    <a:pt x="10523969" y="59855"/>
                  </a:lnTo>
                  <a:lnTo>
                    <a:pt x="10523969" y="0"/>
                  </a:lnTo>
                  <a:close/>
                </a:path>
              </a:pathLst>
            </a:custGeom>
            <a:solidFill>
              <a:srgbClr val="EBF094">
                <a:alpha val="8391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796036" y="2295930"/>
              <a:ext cx="10763250" cy="4810125"/>
            </a:xfrm>
            <a:custGeom>
              <a:avLst/>
              <a:gdLst/>
              <a:ahLst/>
              <a:cxnLst/>
              <a:rect l="l" t="t" r="r" b="b"/>
              <a:pathLst>
                <a:path w="10763250" h="4810125">
                  <a:moveTo>
                    <a:pt x="10763098" y="0"/>
                  </a:moveTo>
                  <a:lnTo>
                    <a:pt x="10643527" y="0"/>
                  </a:lnTo>
                  <a:lnTo>
                    <a:pt x="10643527" y="119710"/>
                  </a:lnTo>
                  <a:lnTo>
                    <a:pt x="10643527" y="4690402"/>
                  </a:lnTo>
                  <a:lnTo>
                    <a:pt x="119557" y="4690402"/>
                  </a:lnTo>
                  <a:lnTo>
                    <a:pt x="119557" y="119710"/>
                  </a:lnTo>
                  <a:lnTo>
                    <a:pt x="10643527" y="119710"/>
                  </a:lnTo>
                  <a:lnTo>
                    <a:pt x="10643527" y="0"/>
                  </a:lnTo>
                  <a:lnTo>
                    <a:pt x="119557" y="0"/>
                  </a:lnTo>
                  <a:lnTo>
                    <a:pt x="0" y="0"/>
                  </a:lnTo>
                  <a:lnTo>
                    <a:pt x="0" y="4810125"/>
                  </a:lnTo>
                  <a:lnTo>
                    <a:pt x="119557" y="4810125"/>
                  </a:lnTo>
                  <a:lnTo>
                    <a:pt x="10643527" y="4810125"/>
                  </a:lnTo>
                  <a:lnTo>
                    <a:pt x="10763098" y="4810125"/>
                  </a:lnTo>
                  <a:lnTo>
                    <a:pt x="10763098" y="0"/>
                  </a:lnTo>
                  <a:close/>
                </a:path>
              </a:pathLst>
            </a:custGeom>
            <a:solidFill>
              <a:srgbClr val="C27962">
                <a:alpha val="8391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pic>
        <p:nvPicPr>
          <p:cNvPr id="85" name="object 8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13058" y="2187047"/>
            <a:ext cx="142729" cy="64813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3055" y="2201663"/>
            <a:ext cx="20301" cy="45513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6896512" y="2026024"/>
            <a:ext cx="242147" cy="189653"/>
            <a:chOff x="10344768" y="3039035"/>
            <a:chExt cx="363220" cy="284480"/>
          </a:xfrm>
        </p:grpSpPr>
        <p:pic>
          <p:nvPicPr>
            <p:cNvPr id="88" name="object 8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73569" y="3255301"/>
              <a:ext cx="13256" cy="1413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86232" y="3086025"/>
              <a:ext cx="321247" cy="23733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44768" y="3039035"/>
              <a:ext cx="279572" cy="10960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83212" y="3146484"/>
              <a:ext cx="12366" cy="21458"/>
            </a:xfrm>
            <a:prstGeom prst="rect">
              <a:avLst/>
            </a:prstGeom>
          </p:spPr>
        </p:pic>
      </p:grpSp>
      <p:pic>
        <p:nvPicPr>
          <p:cNvPr id="95" name="object 6">
            <a:extLst>
              <a:ext uri="{FF2B5EF4-FFF2-40B4-BE49-F238E27FC236}">
                <a16:creationId xmlns:a16="http://schemas.microsoft.com/office/drawing/2014/main" id="{EE0C83F8-7FE4-46BF-BA7B-FF41DB2BEF50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76980" y="220981"/>
            <a:ext cx="971549" cy="977899"/>
          </a:xfrm>
          <a:prstGeom prst="rect">
            <a:avLst/>
          </a:prstGeom>
        </p:spPr>
      </p:pic>
      <p:pic>
        <p:nvPicPr>
          <p:cNvPr id="96" name="object 8">
            <a:extLst>
              <a:ext uri="{FF2B5EF4-FFF2-40B4-BE49-F238E27FC236}">
                <a16:creationId xmlns:a16="http://schemas.microsoft.com/office/drawing/2014/main" id="{51EF86B6-CDA9-861F-EC18-E508D525FC0D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74875" y="1337980"/>
            <a:ext cx="971549" cy="977899"/>
          </a:xfrm>
          <a:prstGeom prst="rect">
            <a:avLst/>
          </a:prstGeom>
        </p:spPr>
      </p:pic>
      <p:pic>
        <p:nvPicPr>
          <p:cNvPr id="97" name="object 9">
            <a:extLst>
              <a:ext uri="{FF2B5EF4-FFF2-40B4-BE49-F238E27FC236}">
                <a16:creationId xmlns:a16="http://schemas.microsoft.com/office/drawing/2014/main" id="{81C03E97-A75E-8170-AFB1-7E8972C7068B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05162" y="710341"/>
            <a:ext cx="2438430" cy="925529"/>
          </a:xfrm>
          <a:prstGeom prst="rect">
            <a:avLst/>
          </a:prstGeom>
        </p:spPr>
      </p:pic>
      <p:grpSp>
        <p:nvGrpSpPr>
          <p:cNvPr id="98" name="object 35">
            <a:extLst>
              <a:ext uri="{FF2B5EF4-FFF2-40B4-BE49-F238E27FC236}">
                <a16:creationId xmlns:a16="http://schemas.microsoft.com/office/drawing/2014/main" id="{AE318C4D-6121-359A-8C19-F57AE104E41C}"/>
              </a:ext>
            </a:extLst>
          </p:cNvPr>
          <p:cNvGrpSpPr/>
          <p:nvPr/>
        </p:nvGrpSpPr>
        <p:grpSpPr>
          <a:xfrm>
            <a:off x="6447955" y="0"/>
            <a:ext cx="3115310" cy="2984500"/>
            <a:chOff x="9547392" y="0"/>
            <a:chExt cx="4672965" cy="4476750"/>
          </a:xfrm>
        </p:grpSpPr>
        <p:pic>
          <p:nvPicPr>
            <p:cNvPr id="99" name="object 36">
              <a:extLst>
                <a:ext uri="{FF2B5EF4-FFF2-40B4-BE49-F238E27FC236}">
                  <a16:creationId xmlns:a16="http://schemas.microsoft.com/office/drawing/2014/main" id="{648E5ECE-1AD2-36E6-58BC-6231BB384DA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47392" y="0"/>
              <a:ext cx="4672770" cy="4476595"/>
            </a:xfrm>
            <a:prstGeom prst="rect">
              <a:avLst/>
            </a:prstGeom>
          </p:spPr>
        </p:pic>
        <p:pic>
          <p:nvPicPr>
            <p:cNvPr id="100" name="object 37">
              <a:extLst>
                <a:ext uri="{FF2B5EF4-FFF2-40B4-BE49-F238E27FC236}">
                  <a16:creationId xmlns:a16="http://schemas.microsoft.com/office/drawing/2014/main" id="{9498C177-7804-05A9-66B6-2A022D72ADC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9588" y="3280569"/>
              <a:ext cx="214094" cy="97220"/>
            </a:xfrm>
            <a:prstGeom prst="rect">
              <a:avLst/>
            </a:prstGeom>
          </p:spPr>
        </p:pic>
        <p:pic>
          <p:nvPicPr>
            <p:cNvPr id="101" name="object 38">
              <a:extLst>
                <a:ext uri="{FF2B5EF4-FFF2-40B4-BE49-F238E27FC236}">
                  <a16:creationId xmlns:a16="http://schemas.microsoft.com/office/drawing/2014/main" id="{7D3F1985-3438-F32D-866C-271BB2C6435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54582" y="3302494"/>
              <a:ext cx="30451" cy="68270"/>
            </a:xfrm>
            <a:prstGeom prst="rect">
              <a:avLst/>
            </a:prstGeom>
          </p:spPr>
        </p:pic>
        <p:pic>
          <p:nvPicPr>
            <p:cNvPr id="102" name="object 39">
              <a:extLst>
                <a:ext uri="{FF2B5EF4-FFF2-40B4-BE49-F238E27FC236}">
                  <a16:creationId xmlns:a16="http://schemas.microsoft.com/office/drawing/2014/main" id="{9386F581-1733-7890-65F4-24DE363B7B0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86233" y="3086024"/>
              <a:ext cx="321247" cy="237335"/>
            </a:xfrm>
            <a:prstGeom prst="rect">
              <a:avLst/>
            </a:prstGeom>
          </p:spPr>
        </p:pic>
        <p:pic>
          <p:nvPicPr>
            <p:cNvPr id="103" name="object 40">
              <a:extLst>
                <a:ext uri="{FF2B5EF4-FFF2-40B4-BE49-F238E27FC236}">
                  <a16:creationId xmlns:a16="http://schemas.microsoft.com/office/drawing/2014/main" id="{8EE3F10F-83F2-E4E9-C061-1CC4DA71BAD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44768" y="3039034"/>
              <a:ext cx="279572" cy="109607"/>
            </a:xfrm>
            <a:prstGeom prst="rect">
              <a:avLst/>
            </a:prstGeom>
          </p:spPr>
        </p:pic>
      </p:grpSp>
      <p:pic>
        <p:nvPicPr>
          <p:cNvPr id="104" name="object 43">
            <a:extLst>
              <a:ext uri="{FF2B5EF4-FFF2-40B4-BE49-F238E27FC236}">
                <a16:creationId xmlns:a16="http://schemas.microsoft.com/office/drawing/2014/main" id="{43323973-3E4E-9B25-42AA-4F6DCC30BAAB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27424" y="196916"/>
            <a:ext cx="2438430" cy="925529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3B117DFF-EC29-05BB-5CD2-A3675D9A91AF}"/>
              </a:ext>
            </a:extLst>
          </p:cNvPr>
          <p:cNvSpPr/>
          <p:nvPr/>
        </p:nvSpPr>
        <p:spPr>
          <a:xfrm>
            <a:off x="9660650" y="2366278"/>
            <a:ext cx="3463793" cy="3206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3"/>
              <a:t>{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33A8345-A2DD-E7FA-F363-6FE0F06E2F6B}"/>
              </a:ext>
            </a:extLst>
          </p:cNvPr>
          <p:cNvSpPr/>
          <p:nvPr/>
        </p:nvSpPr>
        <p:spPr>
          <a:xfrm>
            <a:off x="9297066" y="4360616"/>
            <a:ext cx="3463793" cy="3206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/>
              <a:t>{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35A722B7-75DF-E76F-D353-00F778331238}"/>
              </a:ext>
            </a:extLst>
          </p:cNvPr>
          <p:cNvSpPr/>
          <p:nvPr/>
        </p:nvSpPr>
        <p:spPr>
          <a:xfrm>
            <a:off x="7981494" y="3898902"/>
            <a:ext cx="3463793" cy="3631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3"/>
              <a:t>{</a:t>
            </a:r>
          </a:p>
        </p:txBody>
      </p:sp>
      <p:pic>
        <p:nvPicPr>
          <p:cNvPr id="8" name="Picture 7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7D00132D-E76B-5CAD-8F2C-83A0FC6DD5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1681" y="1550399"/>
            <a:ext cx="4522249" cy="6029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7DEBF0-987E-62D0-7EEB-B37C59BFEF68}"/>
              </a:ext>
            </a:extLst>
          </p:cNvPr>
          <p:cNvSpPr txBox="1"/>
          <p:nvPr/>
        </p:nvSpPr>
        <p:spPr>
          <a:xfrm>
            <a:off x="680506" y="2040700"/>
            <a:ext cx="6648202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/>
            <a:r>
              <a:rPr lang="en-US" sz="4400" dirty="0">
                <a:latin typeface="Trebuchet MS"/>
                <a:cs typeface="Segoe UI"/>
              </a:rPr>
              <a:t>LESSON 9</a:t>
            </a:r>
            <a:endParaRPr lang="en-US" sz="4400" dirty="0">
              <a:solidFill>
                <a:srgbClr val="000000"/>
              </a:solidFill>
              <a:latin typeface="Trebuchet MS"/>
              <a:cs typeface="Segoe UI"/>
            </a:endParaRPr>
          </a:p>
          <a:p>
            <a:pPr algn="ctr" rtl="0"/>
            <a:r>
              <a:rPr lang="en-US" sz="4400" b="1" dirty="0">
                <a:latin typeface="Trebuchet MS"/>
                <a:cs typeface="Segoe UI"/>
              </a:rPr>
              <a:t>Food Processing &amp; Packaging </a:t>
            </a:r>
            <a:endParaRPr lang="en-US" sz="4400" dirty="0">
              <a:latin typeface="Trebuchet MS"/>
              <a:cs typeface="Segoe UI"/>
            </a:endParaRPr>
          </a:p>
        </p:txBody>
      </p:sp>
      <p:pic>
        <p:nvPicPr>
          <p:cNvPr id="7" name="Picture 6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2F7035D-DD17-59D9-AA46-5EEA6E68DE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6" y="5180437"/>
            <a:ext cx="4464522" cy="1328726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D83CB5-ED53-64A7-69D5-C06A137599B7}"/>
              </a:ext>
            </a:extLst>
          </p:cNvPr>
          <p:cNvSpPr/>
          <p:nvPr/>
        </p:nvSpPr>
        <p:spPr>
          <a:xfrm>
            <a:off x="0" y="0"/>
            <a:ext cx="12204700" cy="2489200"/>
          </a:xfrm>
          <a:prstGeom prst="rect">
            <a:avLst/>
          </a:prstGeom>
          <a:solidFill>
            <a:srgbClr val="F4EC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E258E-4664-924D-EAC0-1E4744A62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9589" y="3251063"/>
            <a:ext cx="6564658" cy="4723944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 rtl="0" fontAlgn="base">
              <a:buNone/>
            </a:pP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ctr" fontAlgn="base">
              <a:buNone/>
            </a:pPr>
            <a:r>
              <a:rPr lang="en-US" i="0" dirty="0">
                <a:solidFill>
                  <a:schemeClr val="bg1"/>
                </a:solidFill>
                <a:effectLst/>
                <a:latin typeface="Aharoni"/>
                <a:cs typeface="Aharoni"/>
              </a:rPr>
              <a:t>Think about how a whole potato is processed </a:t>
            </a:r>
            <a:r>
              <a:rPr lang="en-US" dirty="0">
                <a:solidFill>
                  <a:schemeClr val="bg1"/>
                </a:solidFill>
                <a:latin typeface="Aharoni"/>
                <a:cs typeface="Aharoni"/>
              </a:rPr>
              <a:t>to make a </a:t>
            </a:r>
            <a:r>
              <a:rPr lang="en-US" i="0" dirty="0">
                <a:solidFill>
                  <a:schemeClr val="bg1"/>
                </a:solidFill>
                <a:effectLst/>
                <a:latin typeface="Aharoni"/>
                <a:cs typeface="Aharoni"/>
              </a:rPr>
              <a:t>potato chip.. </a:t>
            </a:r>
            <a:endParaRPr lang="en-US" dirty="0">
              <a:solidFill>
                <a:schemeClr val="bg1"/>
              </a:solidFill>
              <a:latin typeface="Aharoni"/>
              <a:cs typeface="Aharoni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cs typeface="Calibri"/>
            </a:endParaRPr>
          </a:p>
          <a:p>
            <a:pPr marL="0" indent="0" algn="ctr" rtl="0" fontAlgn="base">
              <a:buNone/>
            </a:pPr>
            <a:r>
              <a:rPr lang="en-US" dirty="0">
                <a:solidFill>
                  <a:schemeClr val="bg1"/>
                </a:solidFill>
                <a:latin typeface="Aharoni"/>
                <a:cs typeface="Aharoni"/>
              </a:rPr>
              <a:t>What ingredients are used?</a:t>
            </a:r>
          </a:p>
          <a:p>
            <a:pPr marL="0" indent="0" algn="ctr" rtl="0" fontAlgn="base">
              <a:buNone/>
            </a:pPr>
            <a:r>
              <a:rPr lang="en-US" i="0" dirty="0">
                <a:solidFill>
                  <a:schemeClr val="bg1"/>
                </a:solidFill>
                <a:effectLst/>
                <a:latin typeface="Aharoni"/>
                <a:cs typeface="Aharoni"/>
              </a:rPr>
              <a:t>Where do those ingredients come from?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AE88CE-3DC2-8A28-0493-71CDEBA0C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104" y="0"/>
            <a:ext cx="10515600" cy="232537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Trebuchet MS"/>
                <a:cs typeface="Calibri"/>
              </a:rPr>
              <a:t>Because processed foods use multiple ingredients, and ingredients travel to us from all </a:t>
            </a:r>
            <a:r>
              <a:rPr lang="en-US" sz="3600" dirty="0">
                <a:solidFill>
                  <a:srgbClr val="000000"/>
                </a:solidFill>
                <a:latin typeface="Trebuchet MS"/>
                <a:cs typeface="Calibri"/>
              </a:rPr>
              <a:t>over the world,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rebuchet MS"/>
                <a:cs typeface="Calibri"/>
              </a:rPr>
              <a:t>processed foods require more food miles</a:t>
            </a:r>
            <a:endParaRPr lang="en-US" dirty="0">
              <a:latin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BE095-8F11-601B-1576-D3FB5347C58E}"/>
              </a:ext>
            </a:extLst>
          </p:cNvPr>
          <p:cNvSpPr txBox="1"/>
          <p:nvPr/>
        </p:nvSpPr>
        <p:spPr>
          <a:xfrm>
            <a:off x="1116951" y="2773585"/>
            <a:ext cx="97028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rebuchet MS"/>
                <a:cs typeface="Aharoni"/>
              </a:rPr>
              <a:t>More Food Miles = More Greenhouse Gas</a:t>
            </a:r>
            <a:endParaRPr lang="en-US" sz="2000" b="1">
              <a:solidFill>
                <a:schemeClr val="bg1"/>
              </a:solidFill>
              <a:latin typeface="Trebuchet MS"/>
              <a:cs typeface="Aharoni"/>
            </a:endParaRPr>
          </a:p>
        </p:txBody>
      </p:sp>
      <p:pic>
        <p:nvPicPr>
          <p:cNvPr id="7" name="Picture 6" descr="A potato and a bag of chips&#10;&#10;Description automatically generated">
            <a:extLst>
              <a:ext uri="{FF2B5EF4-FFF2-40B4-BE49-F238E27FC236}">
                <a16:creationId xmlns:a16="http://schemas.microsoft.com/office/drawing/2014/main" id="{6E6F8C71-1ED3-4276-EF37-CC5B81F598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2"/>
          <a:stretch/>
        </p:blipFill>
        <p:spPr>
          <a:xfrm rot="459141">
            <a:off x="311427" y="4072960"/>
            <a:ext cx="2797709" cy="2030211"/>
          </a:xfrm>
          <a:prstGeom prst="rect">
            <a:avLst/>
          </a:prstGeom>
        </p:spPr>
      </p:pic>
      <p:pic>
        <p:nvPicPr>
          <p:cNvPr id="9" name="Picture 8" descr="A potato and a bag of chips&#10;&#10;Description automatically generated">
            <a:extLst>
              <a:ext uri="{FF2B5EF4-FFF2-40B4-BE49-F238E27FC236}">
                <a16:creationId xmlns:a16="http://schemas.microsoft.com/office/drawing/2014/main" id="{7CC318DB-A705-6E2E-C3B5-79FD8B7572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3"/>
          <a:stretch/>
        </p:blipFill>
        <p:spPr>
          <a:xfrm>
            <a:off x="8704984" y="4368801"/>
            <a:ext cx="3404549" cy="201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7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797002-41F9-4B06-E728-1497480143FD}"/>
              </a:ext>
            </a:extLst>
          </p:cNvPr>
          <p:cNvSpPr txBox="1"/>
          <p:nvPr/>
        </p:nvSpPr>
        <p:spPr>
          <a:xfrm>
            <a:off x="122586" y="2265981"/>
            <a:ext cx="726518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rebuchet MS" panose="020B0603020202020204" pitchFamily="34" charset="0"/>
                <a:cs typeface="Aharoni"/>
              </a:rPr>
              <a:t>Ingredients: Potatoes, Salt, Oil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E6D5F3"/>
              </a:solidFill>
              <a:latin typeface="Trebuchet MS" panose="020B0603020202020204" pitchFamily="34" charset="0"/>
              <a:cs typeface="Aharon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40F5A9-31B8-4CD7-F342-0F59276D575F}"/>
              </a:ext>
            </a:extLst>
          </p:cNvPr>
          <p:cNvSpPr txBox="1"/>
          <p:nvPr/>
        </p:nvSpPr>
        <p:spPr>
          <a:xfrm>
            <a:off x="362072" y="2972336"/>
            <a:ext cx="88980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rebuchet MS" panose="020B0603020202020204" pitchFamily="34" charset="0"/>
                <a:cs typeface="Aharoni"/>
              </a:rPr>
              <a:t>Where do the ingredients come from?</a:t>
            </a:r>
            <a:endParaRPr lang="en-US" sz="2000" b="1" dirty="0">
              <a:solidFill>
                <a:schemeClr val="bg1"/>
              </a:solidFill>
              <a:latin typeface="Trebuchet MS" panose="020B0603020202020204" pitchFamily="34" charset="0"/>
              <a:cs typeface="Aharoni"/>
            </a:endParaRPr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F305B688-F003-B639-9E82-F695998C7F81}"/>
              </a:ext>
            </a:extLst>
          </p:cNvPr>
          <p:cNvSpPr/>
          <p:nvPr/>
        </p:nvSpPr>
        <p:spPr>
          <a:xfrm>
            <a:off x="-44450" y="-11114"/>
            <a:ext cx="12236450" cy="2062103"/>
          </a:xfrm>
          <a:custGeom>
            <a:avLst/>
            <a:gdLst/>
            <a:ahLst/>
            <a:cxnLst/>
            <a:rect l="l" t="t" r="r" b="b"/>
            <a:pathLst>
              <a:path w="18288000" h="2009775">
                <a:moveTo>
                  <a:pt x="0" y="0"/>
                </a:moveTo>
                <a:lnTo>
                  <a:pt x="18288000" y="0"/>
                </a:lnTo>
                <a:lnTo>
                  <a:pt x="18288000" y="2009774"/>
                </a:lnTo>
                <a:lnTo>
                  <a:pt x="0" y="2009774"/>
                </a:lnTo>
                <a:lnTo>
                  <a:pt x="0" y="0"/>
                </a:lnTo>
                <a:close/>
              </a:path>
            </a:pathLst>
          </a:custGeom>
          <a:solidFill>
            <a:srgbClr val="3A195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2" name="Picture 11" descr="A potato and a bag of chips&#10;&#10;Description automatically generated">
            <a:extLst>
              <a:ext uri="{FF2B5EF4-FFF2-40B4-BE49-F238E27FC236}">
                <a16:creationId xmlns:a16="http://schemas.microsoft.com/office/drawing/2014/main" id="{7D133BB8-679E-CD30-89F8-CD68F4F67C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2"/>
          <a:stretch/>
        </p:blipFill>
        <p:spPr>
          <a:xfrm rot="459141">
            <a:off x="186496" y="292678"/>
            <a:ext cx="1990426" cy="1444390"/>
          </a:xfrm>
          <a:prstGeom prst="rect">
            <a:avLst/>
          </a:prstGeom>
        </p:spPr>
      </p:pic>
      <p:pic>
        <p:nvPicPr>
          <p:cNvPr id="13" name="Picture 12" descr="A potato and a bag of chips&#10;&#10;Description automatically generated">
            <a:extLst>
              <a:ext uri="{FF2B5EF4-FFF2-40B4-BE49-F238E27FC236}">
                <a16:creationId xmlns:a16="http://schemas.microsoft.com/office/drawing/2014/main" id="{87C59BCE-A617-12CA-9410-86FE57FA7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3"/>
          <a:stretch/>
        </p:blipFill>
        <p:spPr>
          <a:xfrm>
            <a:off x="3394564" y="394551"/>
            <a:ext cx="2422162" cy="14363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01116C-BBE1-C3A6-FD2D-ABDAA1318ABD}"/>
              </a:ext>
            </a:extLst>
          </p:cNvPr>
          <p:cNvSpPr txBox="1"/>
          <p:nvPr/>
        </p:nvSpPr>
        <p:spPr>
          <a:xfrm>
            <a:off x="6029828" y="184636"/>
            <a:ext cx="5944456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haroni"/>
                <a:cs typeface="Aharoni"/>
              </a:rPr>
              <a:t>Processing example</a:t>
            </a:r>
          </a:p>
          <a:p>
            <a:r>
              <a:rPr lang="en-US" sz="6000" dirty="0">
                <a:solidFill>
                  <a:schemeClr val="bg1"/>
                </a:solidFill>
                <a:latin typeface="Aharoni"/>
                <a:cs typeface="Aharoni"/>
              </a:rPr>
              <a:t>Potato to Chips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B1DD93A-B7E1-5F84-BEE3-1AEDB479431A}"/>
              </a:ext>
            </a:extLst>
          </p:cNvPr>
          <p:cNvSpPr/>
          <p:nvPr/>
        </p:nvSpPr>
        <p:spPr>
          <a:xfrm>
            <a:off x="2228347" y="670771"/>
            <a:ext cx="1088571" cy="57765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28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3">
            <a:extLst>
              <a:ext uri="{FF2B5EF4-FFF2-40B4-BE49-F238E27FC236}">
                <a16:creationId xmlns:a16="http://schemas.microsoft.com/office/drawing/2014/main" id="{17D40474-1FC6-5055-DB19-A3AD5ED151E9}"/>
              </a:ext>
            </a:extLst>
          </p:cNvPr>
          <p:cNvSpPr/>
          <p:nvPr/>
        </p:nvSpPr>
        <p:spPr>
          <a:xfrm>
            <a:off x="-44450" y="-11114"/>
            <a:ext cx="12236450" cy="2062103"/>
          </a:xfrm>
          <a:custGeom>
            <a:avLst/>
            <a:gdLst/>
            <a:ahLst/>
            <a:cxnLst/>
            <a:rect l="l" t="t" r="r" b="b"/>
            <a:pathLst>
              <a:path w="18288000" h="2009775">
                <a:moveTo>
                  <a:pt x="0" y="0"/>
                </a:moveTo>
                <a:lnTo>
                  <a:pt x="18288000" y="0"/>
                </a:lnTo>
                <a:lnTo>
                  <a:pt x="18288000" y="2009774"/>
                </a:lnTo>
                <a:lnTo>
                  <a:pt x="0" y="2009774"/>
                </a:lnTo>
                <a:lnTo>
                  <a:pt x="0" y="0"/>
                </a:lnTo>
                <a:close/>
              </a:path>
            </a:pathLst>
          </a:custGeom>
          <a:solidFill>
            <a:srgbClr val="3A195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4" name="Picture 3" descr="A potato and a bag of chips&#10;&#10;Description automatically generated">
            <a:extLst>
              <a:ext uri="{FF2B5EF4-FFF2-40B4-BE49-F238E27FC236}">
                <a16:creationId xmlns:a16="http://schemas.microsoft.com/office/drawing/2014/main" id="{54DDB357-F744-FB4F-01EF-FE2D23609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2"/>
          <a:stretch/>
        </p:blipFill>
        <p:spPr>
          <a:xfrm rot="459141">
            <a:off x="186496" y="292678"/>
            <a:ext cx="1990426" cy="1444390"/>
          </a:xfrm>
          <a:prstGeom prst="rect">
            <a:avLst/>
          </a:prstGeom>
        </p:spPr>
      </p:pic>
      <p:pic>
        <p:nvPicPr>
          <p:cNvPr id="5" name="Picture 4" descr="A potato and a bag of chips&#10;&#10;Description automatically generated">
            <a:extLst>
              <a:ext uri="{FF2B5EF4-FFF2-40B4-BE49-F238E27FC236}">
                <a16:creationId xmlns:a16="http://schemas.microsoft.com/office/drawing/2014/main" id="{E13BB50B-F15B-2C7F-7DAF-52C8DA296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3"/>
          <a:stretch/>
        </p:blipFill>
        <p:spPr>
          <a:xfrm>
            <a:off x="3394564" y="394551"/>
            <a:ext cx="2422162" cy="1436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D98BEF-F227-D1CA-6B4E-0A8239F1071A}"/>
              </a:ext>
            </a:extLst>
          </p:cNvPr>
          <p:cNvSpPr txBox="1"/>
          <p:nvPr/>
        </p:nvSpPr>
        <p:spPr>
          <a:xfrm>
            <a:off x="6029828" y="184636"/>
            <a:ext cx="5944456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haroni"/>
                <a:cs typeface="Aharoni"/>
              </a:rPr>
              <a:t>Processing example</a:t>
            </a:r>
          </a:p>
          <a:p>
            <a:r>
              <a:rPr lang="en-US" sz="6000" dirty="0">
                <a:solidFill>
                  <a:schemeClr val="bg1"/>
                </a:solidFill>
                <a:latin typeface="Aharoni"/>
                <a:cs typeface="Aharoni"/>
              </a:rPr>
              <a:t>Potato to Chips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97002-41F9-4B06-E728-1497480143FD}"/>
              </a:ext>
            </a:extLst>
          </p:cNvPr>
          <p:cNvSpPr txBox="1"/>
          <p:nvPr/>
        </p:nvSpPr>
        <p:spPr>
          <a:xfrm>
            <a:off x="151615" y="3360829"/>
            <a:ext cx="289638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rebuchet MS" panose="020B0603020202020204" pitchFamily="34" charset="0"/>
                <a:cs typeface="Aharoni"/>
              </a:rPr>
              <a:t>Ingredients: Potatoes, Salt, Oil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E6D5F3"/>
              </a:solidFill>
              <a:latin typeface="Trebuchet MS" panose="020B0603020202020204" pitchFamily="34" charset="0"/>
              <a:cs typeface="Aharoni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B356D03-0A23-2DDF-6ADC-6BDA202AA16F}"/>
              </a:ext>
            </a:extLst>
          </p:cNvPr>
          <p:cNvSpPr/>
          <p:nvPr/>
        </p:nvSpPr>
        <p:spPr>
          <a:xfrm>
            <a:off x="2228347" y="670771"/>
            <a:ext cx="1088571" cy="57765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4EAFD6A4-5007-1E16-23E9-16530D5A1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02" y="2195352"/>
            <a:ext cx="8681554" cy="456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2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7C949-169F-7743-D421-898973CD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687" y="1437040"/>
            <a:ext cx="7868091" cy="2831545"/>
          </a:xfrm>
        </p:spPr>
        <p:txBody>
          <a:bodyPr/>
          <a:lstStyle/>
          <a:p>
            <a:pPr algn="ctr"/>
            <a:r>
              <a:rPr lang="en-US" sz="9200" b="1">
                <a:solidFill>
                  <a:schemeClr val="bg1"/>
                </a:solidFill>
                <a:latin typeface="Trebuchet MS" panose="020B0603020202020204" pitchFamily="34" charset="0"/>
              </a:rPr>
              <a:t>Time for an Activity!</a:t>
            </a:r>
          </a:p>
        </p:txBody>
      </p:sp>
      <p:pic>
        <p:nvPicPr>
          <p:cNvPr id="1026" name="Picture 2" descr="Simple clock vector graphics | Free SVG">
            <a:extLst>
              <a:ext uri="{FF2B5EF4-FFF2-40B4-BE49-F238E27FC236}">
                <a16:creationId xmlns:a16="http://schemas.microsoft.com/office/drawing/2014/main" id="{48D48A78-830D-39E1-69E3-B47F78BE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66" y="4420730"/>
            <a:ext cx="2075391" cy="207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13">
            <a:extLst>
              <a:ext uri="{FF2B5EF4-FFF2-40B4-BE49-F238E27FC236}">
                <a16:creationId xmlns:a16="http://schemas.microsoft.com/office/drawing/2014/main" id="{A4DC6567-53D1-919C-4642-D213C160ACE1}"/>
              </a:ext>
            </a:extLst>
          </p:cNvPr>
          <p:cNvSpPr/>
          <p:nvPr/>
        </p:nvSpPr>
        <p:spPr>
          <a:xfrm>
            <a:off x="0" y="15453"/>
            <a:ext cx="12192000" cy="958095"/>
          </a:xfrm>
          <a:custGeom>
            <a:avLst/>
            <a:gdLst/>
            <a:ahLst/>
            <a:cxnLst/>
            <a:rect l="l" t="t" r="r" b="b"/>
            <a:pathLst>
              <a:path w="18288000" h="2009775">
                <a:moveTo>
                  <a:pt x="0" y="0"/>
                </a:moveTo>
                <a:lnTo>
                  <a:pt x="18288000" y="0"/>
                </a:lnTo>
                <a:lnTo>
                  <a:pt x="18288000" y="2009774"/>
                </a:lnTo>
                <a:lnTo>
                  <a:pt x="0" y="2009774"/>
                </a:lnTo>
                <a:lnTo>
                  <a:pt x="0" y="0"/>
                </a:lnTo>
                <a:close/>
              </a:path>
            </a:pathLst>
          </a:custGeom>
          <a:solidFill>
            <a:srgbClr val="3A195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0441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id="{77149DB2-3F7F-8A0D-9911-45633D5D7DC6}"/>
              </a:ext>
            </a:extLst>
          </p:cNvPr>
          <p:cNvSpPr/>
          <p:nvPr/>
        </p:nvSpPr>
        <p:spPr>
          <a:xfrm flipV="1">
            <a:off x="1166124" y="2000967"/>
            <a:ext cx="4041685" cy="39700"/>
          </a:xfrm>
          <a:custGeom>
            <a:avLst/>
            <a:gdLst/>
            <a:ahLst/>
            <a:cxnLst/>
            <a:rect l="l" t="t" r="r" b="b"/>
            <a:pathLst>
              <a:path w="8101330" h="28575">
                <a:moveTo>
                  <a:pt x="0" y="28575"/>
                </a:moveTo>
                <a:lnTo>
                  <a:pt x="0" y="0"/>
                </a:lnTo>
                <a:lnTo>
                  <a:pt x="8101009" y="0"/>
                </a:lnTo>
                <a:lnTo>
                  <a:pt x="8101009" y="28575"/>
                </a:lnTo>
                <a:lnTo>
                  <a:pt x="0" y="2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9DCF14A6-3FF8-DADD-175A-A481F04A6B4A}"/>
              </a:ext>
            </a:extLst>
          </p:cNvPr>
          <p:cNvSpPr txBox="1">
            <a:spLocks/>
          </p:cNvSpPr>
          <p:nvPr/>
        </p:nvSpPr>
        <p:spPr>
          <a:xfrm>
            <a:off x="1002711" y="559465"/>
            <a:ext cx="4324350" cy="1357637"/>
          </a:xfrm>
          <a:prstGeom prst="rect">
            <a:avLst/>
          </a:prstGeom>
        </p:spPr>
        <p:txBody>
          <a:bodyPr vert="horz" wrap="square" lIns="0" tIns="8467" rIns="0" bIns="0" rtlCol="0" anchor="t">
            <a:spAutoFit/>
          </a:bodyPr>
          <a:lstStyle>
            <a:lvl1pPr>
              <a:defRPr sz="4667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38735" algn="ctr">
              <a:lnSpc>
                <a:spcPts val="3814"/>
              </a:lnSpc>
              <a:spcBef>
                <a:spcPts val="67"/>
              </a:spcBef>
              <a:tabLst>
                <a:tab pos="1692148" algn="l"/>
              </a:tabLst>
            </a:pPr>
            <a:r>
              <a:rPr lang="en-US" sz="4800" kern="0" dirty="0">
                <a:latin typeface="Aharoni" panose="02010803020104030203" pitchFamily="2" charset="-79"/>
                <a:cs typeface="Aharoni" panose="02010803020104030203" pitchFamily="2" charset="-79"/>
              </a:rPr>
              <a:t>GROUP</a:t>
            </a:r>
            <a:endParaRPr lang="en-US"/>
          </a:p>
          <a:p>
            <a:pPr marL="8255" algn="ctr">
              <a:lnSpc>
                <a:spcPts val="6374"/>
              </a:lnSpc>
            </a:pPr>
            <a:r>
              <a:rPr lang="en-US" sz="6400" kern="0" dirty="0">
                <a:latin typeface="Aharoni"/>
                <a:cs typeface="Aharoni"/>
              </a:rPr>
              <a:t>ACTIVITY!</a:t>
            </a: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4CBE2584-D61D-E639-008A-81D89459BDB8}"/>
              </a:ext>
            </a:extLst>
          </p:cNvPr>
          <p:cNvSpPr txBox="1"/>
          <p:nvPr/>
        </p:nvSpPr>
        <p:spPr>
          <a:xfrm>
            <a:off x="367249" y="2351730"/>
            <a:ext cx="5293990" cy="4481505"/>
          </a:xfrm>
          <a:prstGeom prst="rect">
            <a:avLst/>
          </a:prstGeom>
        </p:spPr>
        <p:txBody>
          <a:bodyPr vert="horz" wrap="square" lIns="0" tIns="8467" rIns="0" bIns="0" rtlCol="0" anchor="t">
            <a:spAutoFit/>
          </a:bodyPr>
          <a:lstStyle/>
          <a:p>
            <a:pPr marL="8255" marR="0" lvl="0" indent="0" algn="ctr" defTabSz="60963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ACTIVITY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algn="ctr" defTabSz="60963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</a:rPr>
              <a:t>As a class, put the foods in order from least to</a:t>
            </a:r>
            <a:r>
              <a:rPr lang="en-US" sz="2800" kern="0" dirty="0">
                <a:solidFill>
                  <a:prstClr val="white"/>
                </a:solidFill>
                <a:ea typeface="Calibri"/>
                <a:cs typeface="Calibri"/>
              </a:rPr>
              <a:t> most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</a:rPr>
              <a:t>greenhouse gas emissions after the ingredients leave the farm. </a:t>
            </a:r>
            <a:endParaRPr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8255" marR="0" lvl="0" indent="0" algn="ctr" defTabSz="60963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255" marR="0" lvl="0" indent="0" algn="ctr" defTabSz="60963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255" marR="0" lvl="0" indent="0" algn="ctr" defTabSz="60963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QUESTIONS</a:t>
            </a:r>
            <a:endParaRPr 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255" marR="0" lvl="0" indent="0" algn="ctr" defTabSz="60963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/>
                <a:cs typeface="Calibri"/>
              </a:rPr>
              <a:t>Explain the reasoning behind your ranking.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0B27DDC7-D987-C56B-D838-7C63FB305114}"/>
              </a:ext>
            </a:extLst>
          </p:cNvPr>
          <p:cNvSpPr/>
          <p:nvPr/>
        </p:nvSpPr>
        <p:spPr>
          <a:xfrm>
            <a:off x="233336" y="524444"/>
            <a:ext cx="647277" cy="461010"/>
          </a:xfrm>
          <a:custGeom>
            <a:avLst/>
            <a:gdLst/>
            <a:ahLst/>
            <a:cxnLst/>
            <a:rect l="l" t="t" r="r" b="b"/>
            <a:pathLst>
              <a:path w="970915" h="691514">
                <a:moveTo>
                  <a:pt x="919837" y="691431"/>
                </a:moveTo>
                <a:lnTo>
                  <a:pt x="11098" y="267599"/>
                </a:lnTo>
                <a:lnTo>
                  <a:pt x="0" y="244167"/>
                </a:lnTo>
                <a:lnTo>
                  <a:pt x="321" y="202511"/>
                </a:lnTo>
                <a:lnTo>
                  <a:pt x="5940" y="159202"/>
                </a:lnTo>
                <a:lnTo>
                  <a:pt x="15484" y="105201"/>
                </a:lnTo>
                <a:lnTo>
                  <a:pt x="25580" y="59042"/>
                </a:lnTo>
                <a:lnTo>
                  <a:pt x="38222" y="16066"/>
                </a:lnTo>
                <a:lnTo>
                  <a:pt x="50612" y="0"/>
                </a:lnTo>
                <a:lnTo>
                  <a:pt x="959351" y="423832"/>
                </a:lnTo>
                <a:lnTo>
                  <a:pt x="970490" y="447264"/>
                </a:lnTo>
                <a:lnTo>
                  <a:pt x="970183" y="488920"/>
                </a:lnTo>
                <a:lnTo>
                  <a:pt x="964550" y="532229"/>
                </a:lnTo>
                <a:lnTo>
                  <a:pt x="954964" y="586230"/>
                </a:lnTo>
                <a:lnTo>
                  <a:pt x="944869" y="632389"/>
                </a:lnTo>
                <a:lnTo>
                  <a:pt x="932227" y="675365"/>
                </a:lnTo>
                <a:lnTo>
                  <a:pt x="919837" y="691431"/>
                </a:lnTo>
                <a:close/>
              </a:path>
            </a:pathLst>
          </a:custGeom>
          <a:solidFill>
            <a:srgbClr val="FFCD66"/>
          </a:solidFill>
        </p:spPr>
        <p:txBody>
          <a:bodyPr wrap="square" lIns="0" tIns="0" rIns="0" bIns="0" rtlCol="0"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D2668FF2-358A-5061-975E-3EC63E11516C}"/>
              </a:ext>
            </a:extLst>
          </p:cNvPr>
          <p:cNvSpPr/>
          <p:nvPr/>
        </p:nvSpPr>
        <p:spPr>
          <a:xfrm>
            <a:off x="105627" y="1097756"/>
            <a:ext cx="693843" cy="192193"/>
          </a:xfrm>
          <a:custGeom>
            <a:avLst/>
            <a:gdLst/>
            <a:ahLst/>
            <a:cxnLst/>
            <a:rect l="l" t="t" r="r" b="b"/>
            <a:pathLst>
              <a:path w="1040765" h="288289">
                <a:moveTo>
                  <a:pt x="1035238" y="287943"/>
                </a:moveTo>
                <a:lnTo>
                  <a:pt x="33381" y="260411"/>
                </a:lnTo>
                <a:lnTo>
                  <a:pt x="13898" y="243292"/>
                </a:lnTo>
                <a:lnTo>
                  <a:pt x="0" y="210362"/>
                </a:lnTo>
                <a:lnTo>
                  <a:pt x="0" y="0"/>
                </a:lnTo>
                <a:lnTo>
                  <a:pt x="965581" y="26535"/>
                </a:lnTo>
                <a:lnTo>
                  <a:pt x="1001263" y="82008"/>
                </a:lnTo>
                <a:lnTo>
                  <a:pt x="1013241" y="123993"/>
                </a:lnTo>
                <a:lnTo>
                  <a:pt x="1025841" y="177354"/>
                </a:lnTo>
                <a:lnTo>
                  <a:pt x="1034839" y="223747"/>
                </a:lnTo>
                <a:lnTo>
                  <a:pt x="1040241" y="268242"/>
                </a:lnTo>
                <a:lnTo>
                  <a:pt x="1035238" y="287943"/>
                </a:lnTo>
                <a:close/>
              </a:path>
            </a:pathLst>
          </a:custGeom>
          <a:solidFill>
            <a:srgbClr val="FFCD66"/>
          </a:solidFill>
        </p:spPr>
        <p:txBody>
          <a:bodyPr wrap="square" lIns="0" tIns="0" rIns="0" bIns="0" rtlCol="0"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CDC7DAEC-98D1-0F2F-5886-2E9877606EA3}"/>
              </a:ext>
            </a:extLst>
          </p:cNvPr>
          <p:cNvSpPr/>
          <p:nvPr/>
        </p:nvSpPr>
        <p:spPr>
          <a:xfrm>
            <a:off x="244899" y="1448247"/>
            <a:ext cx="717550" cy="440690"/>
          </a:xfrm>
          <a:custGeom>
            <a:avLst/>
            <a:gdLst/>
            <a:ahLst/>
            <a:cxnLst/>
            <a:rect l="l" t="t" r="r" b="b"/>
            <a:pathLst>
              <a:path w="1076325" h="661035">
                <a:moveTo>
                  <a:pt x="188125" y="660549"/>
                </a:moveTo>
                <a:lnTo>
                  <a:pt x="129926" y="629639"/>
                </a:lnTo>
                <a:lnTo>
                  <a:pt x="99015" y="598858"/>
                </a:lnTo>
                <a:lnTo>
                  <a:pt x="62062" y="558473"/>
                </a:lnTo>
                <a:lnTo>
                  <a:pt x="31614" y="522388"/>
                </a:lnTo>
                <a:lnTo>
                  <a:pt x="5225" y="486208"/>
                </a:lnTo>
                <a:lnTo>
                  <a:pt x="0" y="466587"/>
                </a:lnTo>
                <a:lnTo>
                  <a:pt x="887675" y="0"/>
                </a:lnTo>
                <a:lnTo>
                  <a:pt x="945846" y="30909"/>
                </a:lnTo>
                <a:lnTo>
                  <a:pt x="976754" y="61690"/>
                </a:lnTo>
                <a:lnTo>
                  <a:pt x="1013737" y="102096"/>
                </a:lnTo>
                <a:lnTo>
                  <a:pt x="1044176" y="138160"/>
                </a:lnTo>
                <a:lnTo>
                  <a:pt x="1070544" y="174320"/>
                </a:lnTo>
                <a:lnTo>
                  <a:pt x="1075727" y="193962"/>
                </a:lnTo>
                <a:lnTo>
                  <a:pt x="188125" y="660549"/>
                </a:lnTo>
                <a:close/>
              </a:path>
            </a:pathLst>
          </a:custGeom>
          <a:solidFill>
            <a:srgbClr val="FFCD66"/>
          </a:solidFill>
        </p:spPr>
        <p:txBody>
          <a:bodyPr wrap="square" lIns="0" tIns="0" rIns="0" bIns="0" rtlCol="0"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1450BF1B-A550-04A7-8043-D6DCF34AB130}"/>
              </a:ext>
            </a:extLst>
          </p:cNvPr>
          <p:cNvSpPr/>
          <p:nvPr/>
        </p:nvSpPr>
        <p:spPr>
          <a:xfrm>
            <a:off x="5649443" y="518094"/>
            <a:ext cx="647277" cy="461010"/>
          </a:xfrm>
          <a:custGeom>
            <a:avLst/>
            <a:gdLst/>
            <a:ahLst/>
            <a:cxnLst/>
            <a:rect l="l" t="t" r="r" b="b"/>
            <a:pathLst>
              <a:path w="970915" h="691514">
                <a:moveTo>
                  <a:pt x="50652" y="691431"/>
                </a:moveTo>
                <a:lnTo>
                  <a:pt x="959392" y="267599"/>
                </a:lnTo>
                <a:lnTo>
                  <a:pt x="970490" y="244167"/>
                </a:lnTo>
                <a:lnTo>
                  <a:pt x="970169" y="202511"/>
                </a:lnTo>
                <a:lnTo>
                  <a:pt x="964550" y="159202"/>
                </a:lnTo>
                <a:lnTo>
                  <a:pt x="955005" y="105201"/>
                </a:lnTo>
                <a:lnTo>
                  <a:pt x="944910" y="59042"/>
                </a:lnTo>
                <a:lnTo>
                  <a:pt x="932268" y="16066"/>
                </a:lnTo>
                <a:lnTo>
                  <a:pt x="919878" y="0"/>
                </a:lnTo>
                <a:lnTo>
                  <a:pt x="11139" y="423832"/>
                </a:lnTo>
                <a:lnTo>
                  <a:pt x="0" y="447264"/>
                </a:lnTo>
                <a:lnTo>
                  <a:pt x="307" y="488920"/>
                </a:lnTo>
                <a:lnTo>
                  <a:pt x="5940" y="532229"/>
                </a:lnTo>
                <a:lnTo>
                  <a:pt x="15525" y="586230"/>
                </a:lnTo>
                <a:lnTo>
                  <a:pt x="25620" y="632389"/>
                </a:lnTo>
                <a:lnTo>
                  <a:pt x="38262" y="675365"/>
                </a:lnTo>
                <a:lnTo>
                  <a:pt x="50652" y="691431"/>
                </a:lnTo>
                <a:close/>
              </a:path>
            </a:pathLst>
          </a:custGeom>
          <a:solidFill>
            <a:srgbClr val="FFCD66"/>
          </a:solidFill>
        </p:spPr>
        <p:txBody>
          <a:bodyPr wrap="square" lIns="0" tIns="0" rIns="0" bIns="0" rtlCol="0"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88C8503E-EA77-D1C2-B6ED-8B9A1F25F8D2}"/>
              </a:ext>
            </a:extLst>
          </p:cNvPr>
          <p:cNvSpPr/>
          <p:nvPr/>
        </p:nvSpPr>
        <p:spPr>
          <a:xfrm>
            <a:off x="5771541" y="1141764"/>
            <a:ext cx="721360" cy="193040"/>
          </a:xfrm>
          <a:custGeom>
            <a:avLst/>
            <a:gdLst/>
            <a:ahLst/>
            <a:cxnLst/>
            <a:rect l="l" t="t" r="r" b="b"/>
            <a:pathLst>
              <a:path w="1082040" h="289560">
                <a:moveTo>
                  <a:pt x="5002" y="288940"/>
                </a:moveTo>
                <a:lnTo>
                  <a:pt x="1006860" y="261408"/>
                </a:lnTo>
                <a:lnTo>
                  <a:pt x="1042542" y="205907"/>
                </a:lnTo>
                <a:lnTo>
                  <a:pt x="1054520" y="163919"/>
                </a:lnTo>
                <a:lnTo>
                  <a:pt x="1067120" y="110558"/>
                </a:lnTo>
                <a:lnTo>
                  <a:pt x="1076118" y="64168"/>
                </a:lnTo>
                <a:lnTo>
                  <a:pt x="1081520" y="19690"/>
                </a:lnTo>
                <a:lnTo>
                  <a:pt x="1076517" y="0"/>
                </a:lnTo>
                <a:lnTo>
                  <a:pt x="74659" y="27531"/>
                </a:lnTo>
                <a:lnTo>
                  <a:pt x="38977" y="83005"/>
                </a:lnTo>
                <a:lnTo>
                  <a:pt x="26999" y="124989"/>
                </a:lnTo>
                <a:lnTo>
                  <a:pt x="14399" y="178351"/>
                </a:lnTo>
                <a:lnTo>
                  <a:pt x="5402" y="224744"/>
                </a:lnTo>
                <a:lnTo>
                  <a:pt x="0" y="269239"/>
                </a:lnTo>
                <a:lnTo>
                  <a:pt x="5002" y="288940"/>
                </a:lnTo>
                <a:close/>
              </a:path>
            </a:pathLst>
          </a:custGeom>
          <a:solidFill>
            <a:srgbClr val="FFCD66"/>
          </a:solidFill>
        </p:spPr>
        <p:txBody>
          <a:bodyPr wrap="square" lIns="0" tIns="0" rIns="0" bIns="0" rtlCol="0"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9A05289C-C41A-EE7E-C613-399EA0E4B607}"/>
              </a:ext>
            </a:extLst>
          </p:cNvPr>
          <p:cNvSpPr/>
          <p:nvPr/>
        </p:nvSpPr>
        <p:spPr>
          <a:xfrm>
            <a:off x="5567721" y="1441897"/>
            <a:ext cx="717550" cy="440690"/>
          </a:xfrm>
          <a:custGeom>
            <a:avLst/>
            <a:gdLst/>
            <a:ahLst/>
            <a:cxnLst/>
            <a:rect l="l" t="t" r="r" b="b"/>
            <a:pathLst>
              <a:path w="1076325" h="661035">
                <a:moveTo>
                  <a:pt x="887602" y="660549"/>
                </a:moveTo>
                <a:lnTo>
                  <a:pt x="945801" y="629639"/>
                </a:lnTo>
                <a:lnTo>
                  <a:pt x="976712" y="598858"/>
                </a:lnTo>
                <a:lnTo>
                  <a:pt x="1013665" y="558473"/>
                </a:lnTo>
                <a:lnTo>
                  <a:pt x="1044113" y="522388"/>
                </a:lnTo>
                <a:lnTo>
                  <a:pt x="1070502" y="486208"/>
                </a:lnTo>
                <a:lnTo>
                  <a:pt x="1075727" y="466587"/>
                </a:lnTo>
                <a:lnTo>
                  <a:pt x="188052" y="0"/>
                </a:lnTo>
                <a:lnTo>
                  <a:pt x="129880" y="30909"/>
                </a:lnTo>
                <a:lnTo>
                  <a:pt x="98973" y="61690"/>
                </a:lnTo>
                <a:lnTo>
                  <a:pt x="61990" y="102096"/>
                </a:lnTo>
                <a:lnTo>
                  <a:pt x="31550" y="138160"/>
                </a:lnTo>
                <a:lnTo>
                  <a:pt x="5183" y="174320"/>
                </a:lnTo>
                <a:lnTo>
                  <a:pt x="0" y="193962"/>
                </a:lnTo>
                <a:lnTo>
                  <a:pt x="887602" y="660549"/>
                </a:lnTo>
                <a:close/>
              </a:path>
            </a:pathLst>
          </a:custGeom>
          <a:solidFill>
            <a:srgbClr val="FFCD66"/>
          </a:solidFill>
        </p:spPr>
        <p:txBody>
          <a:bodyPr wrap="square" lIns="0" tIns="0" rIns="0" bIns="0" rtlCol="0"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15C574F2-7AF9-3A1E-4F8A-7A50A889F794}"/>
              </a:ext>
            </a:extLst>
          </p:cNvPr>
          <p:cNvSpPr/>
          <p:nvPr/>
        </p:nvSpPr>
        <p:spPr>
          <a:xfrm>
            <a:off x="5731279" y="0"/>
            <a:ext cx="6460720" cy="6858000"/>
          </a:xfrm>
          <a:custGeom>
            <a:avLst/>
            <a:gdLst/>
            <a:ahLst/>
            <a:cxnLst/>
            <a:rect l="l" t="t" r="r" b="b"/>
            <a:pathLst>
              <a:path w="8329930" h="10287000">
                <a:moveTo>
                  <a:pt x="8329866" y="10286999"/>
                </a:moveTo>
                <a:lnTo>
                  <a:pt x="0" y="10286999"/>
                </a:lnTo>
                <a:lnTo>
                  <a:pt x="1546656" y="0"/>
                </a:lnTo>
                <a:lnTo>
                  <a:pt x="8329867" y="0"/>
                </a:lnTo>
                <a:lnTo>
                  <a:pt x="8329866" y="10286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EEF5738A-DAA0-8370-C4FC-D71F44F7F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t="14121" r="7792" b="13288"/>
          <a:stretch/>
        </p:blipFill>
        <p:spPr>
          <a:xfrm>
            <a:off x="6801669" y="-169887"/>
            <a:ext cx="5671012" cy="2170854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09C3F7-8B03-F928-8E1E-78DAE826B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97" y="4013069"/>
            <a:ext cx="6280538" cy="3462064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88C606D-929F-02AC-0F9D-FAEAE9659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48" y="1605498"/>
            <a:ext cx="6961115" cy="36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65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A1454B-073E-7943-88E6-B61168299C46}"/>
              </a:ext>
            </a:extLst>
          </p:cNvPr>
          <p:cNvSpPr/>
          <p:nvPr/>
        </p:nvSpPr>
        <p:spPr>
          <a:xfrm>
            <a:off x="0" y="1240971"/>
            <a:ext cx="12192000" cy="5617029"/>
          </a:xfrm>
          <a:prstGeom prst="rect">
            <a:avLst/>
          </a:prstGeom>
          <a:solidFill>
            <a:srgbClr val="3A195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F715572-ECC8-7B38-1889-1C17B16F50A7}"/>
              </a:ext>
            </a:extLst>
          </p:cNvPr>
          <p:cNvSpPr txBox="1">
            <a:spLocks/>
          </p:cNvSpPr>
          <p:nvPr/>
        </p:nvSpPr>
        <p:spPr>
          <a:xfrm>
            <a:off x="1088465" y="315135"/>
            <a:ext cx="10015069" cy="747213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7"/>
              </a:spcBef>
              <a:tabLst>
                <a:tab pos="3051116" algn="l"/>
                <a:tab pos="5047656" algn="l"/>
                <a:tab pos="7963298" algn="l"/>
              </a:tabLst>
            </a:pPr>
            <a:r>
              <a:rPr lang="en-US" sz="4800" b="1" dirty="0">
                <a:solidFill>
                  <a:schemeClr val="bg1"/>
                </a:solidFill>
                <a:latin typeface="Aharoni"/>
                <a:cs typeface="Aharoni"/>
              </a:rPr>
              <a:t>LESSON TEN: LUNCH  </a:t>
            </a:r>
            <a:endParaRPr lang="en-US" sz="2800" dirty="0">
              <a:solidFill>
                <a:srgbClr val="FFC000"/>
              </a:solidFill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5C1BD-25C8-D951-B523-9FE55503013E}"/>
              </a:ext>
            </a:extLst>
          </p:cNvPr>
          <p:cNvSpPr txBox="1"/>
          <p:nvPr/>
        </p:nvSpPr>
        <p:spPr>
          <a:xfrm>
            <a:off x="2325049" y="3179972"/>
            <a:ext cx="156752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u="sng" dirty="0">
                <a:solidFill>
                  <a:srgbClr val="FFFFFF"/>
                </a:solidFill>
                <a:latin typeface="Trebuchet MS" panose="020B0603020202020204" pitchFamily="34" charset="0"/>
                <a:cs typeface="Calibri"/>
              </a:rPr>
              <a:t>Tray 1</a:t>
            </a:r>
            <a:endParaRPr lang="en-US" sz="3200" b="1" u="sng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ECCF8-1B9A-7482-43AB-073D3E1C585B}"/>
              </a:ext>
            </a:extLst>
          </p:cNvPr>
          <p:cNvSpPr txBox="1"/>
          <p:nvPr/>
        </p:nvSpPr>
        <p:spPr>
          <a:xfrm>
            <a:off x="8389733" y="3179971"/>
            <a:ext cx="156752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u="sng" dirty="0">
                <a:solidFill>
                  <a:srgbClr val="FFFFFF"/>
                </a:solidFill>
                <a:latin typeface="Trebuchet MS" panose="020B0603020202020204" pitchFamily="34" charset="0"/>
                <a:cs typeface="Calibri"/>
              </a:rPr>
              <a:t>Tray 2</a:t>
            </a:r>
            <a:endParaRPr lang="en-US" sz="3200" b="1" u="sng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2DEE053-EA07-786E-498B-49C559439CD2}"/>
              </a:ext>
            </a:extLst>
          </p:cNvPr>
          <p:cNvSpPr txBox="1">
            <a:spLocks/>
          </p:cNvSpPr>
          <p:nvPr/>
        </p:nvSpPr>
        <p:spPr>
          <a:xfrm>
            <a:off x="234242" y="1591958"/>
            <a:ext cx="11720392" cy="1498701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7"/>
              </a:spcBef>
              <a:tabLst>
                <a:tab pos="3051116" algn="l"/>
                <a:tab pos="5047656" algn="l"/>
                <a:tab pos="7963298" algn="l"/>
              </a:tabLst>
            </a:pP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Arial"/>
              </a:rPr>
              <a:t>Based on what you have learned,</a:t>
            </a:r>
          </a:p>
          <a:p>
            <a:pPr algn="ctr">
              <a:lnSpc>
                <a:spcPct val="100000"/>
              </a:lnSpc>
              <a:spcBef>
                <a:spcPts val="67"/>
              </a:spcBef>
              <a:tabLst>
                <a:tab pos="3051116" algn="l"/>
                <a:tab pos="5047656" algn="l"/>
                <a:tab pos="7963298" algn="l"/>
              </a:tabLst>
            </a:pP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Arial"/>
              </a:rPr>
              <a:t>Which lunch plate resulted in more greenhouse gas emissions? Why?</a:t>
            </a:r>
            <a:endParaRPr lang="en-US" sz="2800" dirty="0">
              <a:solidFill>
                <a:schemeClr val="bg1"/>
              </a:solidFill>
              <a:latin typeface="Trebuchet MS" panose="020B0603020202020204" pitchFamily="34" charset="0"/>
              <a:cs typeface="Arial"/>
            </a:endParaRPr>
          </a:p>
        </p:txBody>
      </p:sp>
      <p:pic>
        <p:nvPicPr>
          <p:cNvPr id="12" name="Picture 11" descr="A plate of food with a black background&#10;&#10;Description automatically generated">
            <a:extLst>
              <a:ext uri="{FF2B5EF4-FFF2-40B4-BE49-F238E27FC236}">
                <a16:creationId xmlns:a16="http://schemas.microsoft.com/office/drawing/2014/main" id="{D8AB5D92-89EE-3255-0094-4315C2EFE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13" y="3401613"/>
            <a:ext cx="5847762" cy="2896469"/>
          </a:xfrm>
          <a:prstGeom prst="rect">
            <a:avLst/>
          </a:prstGeom>
        </p:spPr>
      </p:pic>
      <p:pic>
        <p:nvPicPr>
          <p:cNvPr id="14" name="Picture 13" descr="A hamburger and cookies on a plate&#10;&#10;Description automatically generated">
            <a:extLst>
              <a:ext uri="{FF2B5EF4-FFF2-40B4-BE49-F238E27FC236}">
                <a16:creationId xmlns:a16="http://schemas.microsoft.com/office/drawing/2014/main" id="{A9516754-E1A6-8C19-9302-21BC45EEC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2" y="4049485"/>
            <a:ext cx="5971256" cy="19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880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6CFF18-53CA-6D60-BA21-BDAA61FAC5F3}"/>
              </a:ext>
            </a:extLst>
          </p:cNvPr>
          <p:cNvSpPr/>
          <p:nvPr/>
        </p:nvSpPr>
        <p:spPr>
          <a:xfrm>
            <a:off x="-95250" y="-82610"/>
            <a:ext cx="12287250" cy="1600200"/>
          </a:xfrm>
          <a:prstGeom prst="rect">
            <a:avLst/>
          </a:prstGeom>
          <a:solidFill>
            <a:srgbClr val="3A195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2799D-6ABA-76BC-161B-F3CC2F91BF73}"/>
              </a:ext>
            </a:extLst>
          </p:cNvPr>
          <p:cNvSpPr txBox="1"/>
          <p:nvPr/>
        </p:nvSpPr>
        <p:spPr>
          <a:xfrm>
            <a:off x="234950" y="332769"/>
            <a:ext cx="11722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Processed foods often come in packaging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E297FC9-E7BE-8D30-41D7-4FD710C7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68" y="1609729"/>
            <a:ext cx="7302500" cy="51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468AFA-7539-3872-DA46-5458E09F0B4C}"/>
              </a:ext>
            </a:extLst>
          </p:cNvPr>
          <p:cNvGrpSpPr/>
          <p:nvPr/>
        </p:nvGrpSpPr>
        <p:grpSpPr>
          <a:xfrm>
            <a:off x="380093" y="2607805"/>
            <a:ext cx="3735158" cy="3156868"/>
            <a:chOff x="362858" y="1952161"/>
            <a:chExt cx="3735158" cy="31568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BF6445-5A83-1DFF-2AFA-20DE5ABE07E2}"/>
                </a:ext>
              </a:extLst>
            </p:cNvPr>
            <p:cNvSpPr/>
            <p:nvPr/>
          </p:nvSpPr>
          <p:spPr>
            <a:xfrm>
              <a:off x="362858" y="2123915"/>
              <a:ext cx="3735158" cy="2985114"/>
            </a:xfrm>
            <a:prstGeom prst="rect">
              <a:avLst/>
            </a:prstGeom>
            <a:effectLst>
              <a:softEdge rad="254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4ADCCF-2D4A-5095-A751-6523094259DA}"/>
                </a:ext>
              </a:extLst>
            </p:cNvPr>
            <p:cNvSpPr txBox="1"/>
            <p:nvPr/>
          </p:nvSpPr>
          <p:spPr>
            <a:xfrm>
              <a:off x="413132" y="2140863"/>
              <a:ext cx="368488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cs typeface="Aharoni" panose="02010803020104030203" pitchFamily="2" charset="-79"/>
              </a:endParaRPr>
            </a:p>
            <a:p>
              <a:pPr algn="ctr"/>
              <a:r>
                <a:rPr lang="en-US" sz="2400" b="0" i="0" dirty="0">
                  <a:effectLst/>
                  <a:latin typeface="Trebuchet MS" panose="020B0603020202020204" pitchFamily="34" charset="0"/>
                  <a:cs typeface="Aharoni" panose="02010803020104030203" pitchFamily="2" charset="-79"/>
                </a:rPr>
                <a:t>Containers and packaging contribute over </a:t>
              </a:r>
            </a:p>
            <a:p>
              <a:pPr algn="ctr"/>
              <a:r>
                <a:rPr lang="en-US" sz="4000" b="0" i="0" dirty="0">
                  <a:effectLst/>
                  <a:latin typeface="Trebuchet MS" panose="020B0603020202020204" pitchFamily="34" charset="0"/>
                  <a:cs typeface="Aharoni" panose="02010803020104030203" pitchFamily="2" charset="-79"/>
                </a:rPr>
                <a:t>23%</a:t>
              </a:r>
            </a:p>
            <a:p>
              <a:pPr algn="ctr"/>
              <a:r>
                <a:rPr lang="en-US" sz="2400" b="0" i="0" dirty="0">
                  <a:effectLst/>
                  <a:latin typeface="Trebuchet MS" panose="020B0603020202020204" pitchFamily="34" charset="0"/>
                  <a:cs typeface="Aharoni" panose="02010803020104030203" pitchFamily="2" charset="-79"/>
                </a:rPr>
                <a:t>of the trash in landfills in the U.S. </a:t>
              </a:r>
              <a:endParaRPr lang="en-US" sz="2400" dirty="0">
                <a:latin typeface="Trebuchet MS" panose="020B0603020202020204" pitchFamily="34" charset="0"/>
                <a:cs typeface="Aharoni" panose="02010803020104030203" pitchFamily="2" charset="-79"/>
              </a:endParaRPr>
            </a:p>
          </p:txBody>
        </p:sp>
        <p:pic>
          <p:nvPicPr>
            <p:cNvPr id="3" name="object 5">
              <a:extLst>
                <a:ext uri="{FF2B5EF4-FFF2-40B4-BE49-F238E27FC236}">
                  <a16:creationId xmlns:a16="http://schemas.microsoft.com/office/drawing/2014/main" id="{AE41CC59-75F1-9816-81EB-91D2EB0AF9D0}"/>
                </a:ext>
              </a:extLst>
            </p:cNvPr>
            <p:cNvPicPr/>
            <p:nvPr/>
          </p:nvPicPr>
          <p:blipFill>
            <a:blip r:embed="rId3" cstate="print">
              <a:alphaModFix amt="50000"/>
            </a:blip>
            <a:stretch>
              <a:fillRect/>
            </a:stretch>
          </p:blipFill>
          <p:spPr>
            <a:xfrm>
              <a:off x="1175229" y="1952161"/>
              <a:ext cx="1997989" cy="3774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534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B8FA78-C38D-5C6E-E60F-7ADAD29CEF71}"/>
              </a:ext>
            </a:extLst>
          </p:cNvPr>
          <p:cNvSpPr/>
          <p:nvPr/>
        </p:nvSpPr>
        <p:spPr>
          <a:xfrm>
            <a:off x="344466" y="156574"/>
            <a:ext cx="11513506" cy="65448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ide view of rippling water">
            <a:extLst>
              <a:ext uri="{FF2B5EF4-FFF2-40B4-BE49-F238E27FC236}">
                <a16:creationId xmlns:a16="http://schemas.microsoft.com/office/drawing/2014/main" id="{69FE5254-CD7D-BE35-355C-097FA80B69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0" y="285845"/>
            <a:ext cx="11176279" cy="6286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CF6DEF-839E-F453-ADC5-1C0854534F11}"/>
              </a:ext>
            </a:extLst>
          </p:cNvPr>
          <p:cNvSpPr txBox="1"/>
          <p:nvPr/>
        </p:nvSpPr>
        <p:spPr>
          <a:xfrm>
            <a:off x="723899" y="702972"/>
            <a:ext cx="10744200" cy="70173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 fontAlgn="base"/>
            <a:r>
              <a:rPr lang="en-US" sz="2800" b="0" i="0" dirty="0">
                <a:effectLst/>
                <a:latin typeface="Trebuchet MS" panose="020B0603020202020204" pitchFamily="34" charset="0"/>
                <a:cs typeface="Aharoni"/>
              </a:rPr>
              <a:t>The litter that you may see on beaches and in bodies of water is often food packaging</a:t>
            </a:r>
            <a:r>
              <a:rPr lang="en-US" sz="2800" dirty="0">
                <a:latin typeface="Trebuchet MS" panose="020B0603020202020204" pitchFamily="34" charset="0"/>
                <a:cs typeface="Aharoni"/>
              </a:rPr>
              <a:t> and food c</a:t>
            </a:r>
            <a:r>
              <a:rPr lang="en-US" sz="2800" b="0" i="0" dirty="0">
                <a:effectLst/>
                <a:latin typeface="Trebuchet MS" panose="020B0603020202020204" pitchFamily="34" charset="0"/>
                <a:cs typeface="Aharoni"/>
              </a:rPr>
              <a:t>ontainers  </a:t>
            </a:r>
            <a:endParaRPr lang="en-US" sz="2800" dirty="0">
              <a:latin typeface="Trebuchet MS" panose="020B0603020202020204" pitchFamily="34" charset="0"/>
              <a:cs typeface="Aharoni"/>
            </a:endParaRPr>
          </a:p>
          <a:p>
            <a:pPr algn="ctr" rtl="0" fontAlgn="base"/>
            <a:endParaRPr lang="en-US" sz="2800" b="0" i="0" dirty="0">
              <a:solidFill>
                <a:schemeClr val="bg1"/>
              </a:solidFill>
              <a:effectLst/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algn="ctr" rtl="0" fontAlgn="base"/>
            <a:r>
              <a:rPr lang="en-US" sz="28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haroni"/>
              </a:rPr>
              <a:t>How is this harmful to wildlife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haroni"/>
              </a:rPr>
              <a:t>?</a:t>
            </a:r>
          </a:p>
          <a:p>
            <a:pPr algn="ctr" rtl="0" fontAlgn="base"/>
            <a:endParaRPr lang="en-US" sz="2800" b="0" i="0" dirty="0">
              <a:solidFill>
                <a:schemeClr val="bg1"/>
              </a:solidFill>
              <a:effectLst/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rtl="0" fontAlgn="base"/>
            <a:endParaRPr lang="en-US" sz="2800" dirty="0">
              <a:solidFill>
                <a:schemeClr val="bg1"/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marL="342900" indent="-342900" rtl="0" fontAlgn="base"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chemeClr val="bg1"/>
              </a:solidFill>
              <a:effectLst/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marL="457200" indent="-45720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effectLst/>
                <a:latin typeface="Trebuchet MS"/>
                <a:cs typeface="Aharoni"/>
              </a:rPr>
              <a:t>Animals mistake the litter for actual food and </a:t>
            </a:r>
            <a:r>
              <a:rPr lang="en-US" sz="2800" dirty="0">
                <a:latin typeface="Trebuchet MS"/>
                <a:cs typeface="Aharoni"/>
              </a:rPr>
              <a:t>might</a:t>
            </a:r>
            <a:r>
              <a:rPr lang="en-US" sz="2800" b="0" i="0" dirty="0">
                <a:effectLst/>
                <a:latin typeface="Trebuchet MS"/>
                <a:cs typeface="Aharoni"/>
              </a:rPr>
              <a:t> eat the litter, which </a:t>
            </a:r>
            <a:r>
              <a:rPr lang="en-US" sz="2800" dirty="0">
                <a:latin typeface="Trebuchet MS"/>
                <a:cs typeface="Aharoni"/>
              </a:rPr>
              <a:t>harms</a:t>
            </a:r>
            <a:r>
              <a:rPr lang="en-US" sz="2800" b="0" i="0" dirty="0">
                <a:effectLst/>
                <a:latin typeface="Trebuchet MS"/>
                <a:cs typeface="Aharoni"/>
              </a:rPr>
              <a:t> the animals</a:t>
            </a:r>
            <a:r>
              <a:rPr lang="en-US" sz="2800" dirty="0">
                <a:latin typeface="Trebuchet MS"/>
                <a:cs typeface="Aharoni"/>
              </a:rPr>
              <a:t> </a:t>
            </a:r>
            <a:endParaRPr lang="en-US" sz="2800" b="0" i="0">
              <a:effectLst/>
              <a:latin typeface="Trebuchet MS"/>
              <a:cs typeface="Aharoni" panose="02010803020104030203" pitchFamily="2" charset="-79"/>
            </a:endParaRPr>
          </a:p>
          <a:p>
            <a:pPr marL="457200" indent="-457200" rtl="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effectLst/>
                <a:latin typeface="Trebuchet MS"/>
                <a:cs typeface="Aharoni"/>
              </a:rPr>
              <a:t>The litter also makes it harder for boats to sail safely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rebuchet MS"/>
                <a:cs typeface="Aharoni"/>
              </a:rPr>
              <a:t> </a:t>
            </a:r>
          </a:p>
          <a:p>
            <a:pPr algn="l" rtl="0" fontAlgn="base"/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61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CE1A29-A43A-31E3-4659-4D97AFAD0F9A}"/>
              </a:ext>
            </a:extLst>
          </p:cNvPr>
          <p:cNvSpPr/>
          <p:nvPr/>
        </p:nvSpPr>
        <p:spPr>
          <a:xfrm>
            <a:off x="0" y="5156200"/>
            <a:ext cx="12192000" cy="1338838"/>
          </a:xfrm>
          <a:prstGeom prst="rect">
            <a:avLst/>
          </a:prstGeom>
          <a:solidFill>
            <a:srgbClr val="F4EC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4D896-6D87-B143-5114-E7AD7BF31552}"/>
              </a:ext>
            </a:extLst>
          </p:cNvPr>
          <p:cNvSpPr txBox="1"/>
          <p:nvPr/>
        </p:nvSpPr>
        <p:spPr>
          <a:xfrm>
            <a:off x="366286" y="674536"/>
            <a:ext cx="1171924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sz="3200" b="1" i="0" dirty="0">
                <a:solidFill>
                  <a:schemeClr val="bg1"/>
                </a:solidFill>
                <a:effectLst/>
                <a:latin typeface="Trebuchet MS" panose="020B0603020202020204" pitchFamily="34" charset="0"/>
                <a:cs typeface="Calibri"/>
              </a:rPr>
              <a:t>To help reduce the environmental impact of food packaging</a:t>
            </a:r>
            <a:r>
              <a:rPr lang="en-US" sz="3200" b="1" dirty="0">
                <a:solidFill>
                  <a:schemeClr val="bg1"/>
                </a:solidFill>
                <a:latin typeface="Trebuchet MS" panose="020B0603020202020204" pitchFamily="34" charset="0"/>
                <a:cs typeface="Calibri"/>
              </a:rPr>
              <a:t>:</a:t>
            </a:r>
            <a:endParaRPr lang="en-US" sz="3200" b="1" i="0" dirty="0">
              <a:solidFill>
                <a:schemeClr val="bg1"/>
              </a:solidFill>
              <a:effectLst/>
              <a:latin typeface="Trebuchet MS" panose="020B0603020202020204" pitchFamily="34" charset="0"/>
              <a:cs typeface="Calibri"/>
            </a:endParaRPr>
          </a:p>
        </p:txBody>
      </p:sp>
      <p:pic>
        <p:nvPicPr>
          <p:cNvPr id="3" name="Graphic 2" descr="Grapes with solid fill">
            <a:extLst>
              <a:ext uri="{FF2B5EF4-FFF2-40B4-BE49-F238E27FC236}">
                <a16:creationId xmlns:a16="http://schemas.microsoft.com/office/drawing/2014/main" id="{E95611EF-B510-FDF8-3125-9A97697F6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87" y="1602358"/>
            <a:ext cx="1160148" cy="1160148"/>
          </a:xfrm>
          <a:prstGeom prst="rect">
            <a:avLst/>
          </a:prstGeom>
        </p:spPr>
      </p:pic>
      <p:pic>
        <p:nvPicPr>
          <p:cNvPr id="4" name="Graphic 3" descr="Recycle with solid fill">
            <a:extLst>
              <a:ext uri="{FF2B5EF4-FFF2-40B4-BE49-F238E27FC236}">
                <a16:creationId xmlns:a16="http://schemas.microsoft.com/office/drawing/2014/main" id="{71D92229-F930-C7C7-8A30-024430784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766" y="3313172"/>
            <a:ext cx="1142828" cy="1154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76615D-A66C-831E-C0BB-66A3ED9CD970}"/>
              </a:ext>
            </a:extLst>
          </p:cNvPr>
          <p:cNvSpPr txBox="1"/>
          <p:nvPr/>
        </p:nvSpPr>
        <p:spPr>
          <a:xfrm>
            <a:off x="546100" y="5378282"/>
            <a:ext cx="1140460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 fontAlgn="base"/>
            <a:r>
              <a:rPr lang="en-US" sz="4400" b="1" dirty="0">
                <a:solidFill>
                  <a:srgbClr val="7030A0"/>
                </a:solidFill>
                <a:latin typeface="Calibri"/>
                <a:cs typeface="Calibri"/>
              </a:rPr>
              <a:t>This</a:t>
            </a:r>
            <a:r>
              <a:rPr lang="en-US" sz="4400" b="1" i="0" dirty="0">
                <a:solidFill>
                  <a:srgbClr val="7030A0"/>
                </a:solidFill>
                <a:effectLst/>
                <a:latin typeface="Calibri"/>
                <a:cs typeface="Calibri"/>
              </a:rPr>
              <a:t> can make a </a:t>
            </a:r>
            <a:r>
              <a:rPr lang="en-US" sz="4400" b="1" dirty="0">
                <a:solidFill>
                  <a:srgbClr val="7030A0"/>
                </a:solidFill>
                <a:latin typeface="Calibri"/>
                <a:cs typeface="Calibri"/>
              </a:rPr>
              <a:t>huge </a:t>
            </a:r>
            <a:r>
              <a:rPr lang="en-US" sz="4400" b="1" i="0" dirty="0">
                <a:solidFill>
                  <a:srgbClr val="7030A0"/>
                </a:solidFill>
                <a:effectLst/>
                <a:latin typeface="Calibri"/>
                <a:cs typeface="Calibri"/>
              </a:rPr>
              <a:t>difference! </a:t>
            </a:r>
            <a:r>
              <a:rPr lang="en-US" sz="3600" b="0" i="0" dirty="0">
                <a:solidFill>
                  <a:srgbClr val="7030A0"/>
                </a:solidFill>
                <a:effectLst/>
                <a:latin typeface="Calibri"/>
                <a:cs typeface="Calibri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7F9D7-C2E6-21DC-0A75-8C097023A314}"/>
              </a:ext>
            </a:extLst>
          </p:cNvPr>
          <p:cNvSpPr txBox="1"/>
          <p:nvPr/>
        </p:nvSpPr>
        <p:spPr>
          <a:xfrm>
            <a:off x="1882533" y="1197822"/>
            <a:ext cx="9695094" cy="36625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endParaRPr lang="en-US" sz="3200" dirty="0">
              <a:solidFill>
                <a:schemeClr val="bg1"/>
              </a:solidFill>
              <a:latin typeface="Trebuchet MS" panose="020B0603020202020204" pitchFamily="34" charset="0"/>
              <a:cs typeface="Calibri"/>
            </a:endParaRPr>
          </a:p>
          <a:p>
            <a:r>
              <a:rPr lang="en-US" sz="3200" dirty="0">
                <a:solidFill>
                  <a:schemeClr val="bg1"/>
                </a:solidFill>
                <a:latin typeface="Trebuchet MS"/>
                <a:cs typeface="Calibri"/>
              </a:rPr>
              <a:t>Eat</a:t>
            </a:r>
            <a:r>
              <a:rPr lang="en-US" sz="3200" i="0" dirty="0">
                <a:solidFill>
                  <a:schemeClr val="bg1"/>
                </a:solidFill>
                <a:effectLst/>
                <a:latin typeface="Trebuchet MS"/>
                <a:cs typeface="Calibri"/>
              </a:rPr>
              <a:t> more whole foods </a:t>
            </a:r>
            <a:r>
              <a:rPr lang="en-US" sz="3200" dirty="0">
                <a:solidFill>
                  <a:schemeClr val="bg1"/>
                </a:solidFill>
                <a:latin typeface="Trebuchet MS"/>
                <a:cs typeface="Calibri"/>
              </a:rPr>
              <a:t>instead of</a:t>
            </a:r>
            <a:r>
              <a:rPr lang="en-US" sz="3200" i="0" dirty="0">
                <a:solidFill>
                  <a:schemeClr val="bg1"/>
                </a:solidFill>
                <a:effectLst/>
                <a:latin typeface="Trebuchet MS"/>
                <a:cs typeface="Calibri"/>
              </a:rPr>
              <a:t> processed foods that come in bags and containers</a:t>
            </a:r>
            <a:endParaRPr lang="en-US" sz="3200" i="0">
              <a:solidFill>
                <a:schemeClr val="bg1"/>
              </a:solidFill>
              <a:effectLst/>
              <a:latin typeface="Trebuchet MS"/>
              <a:cs typeface="Calibri" panose="020F0502020204030204" pitchFamily="34" charset="0"/>
            </a:endParaRPr>
          </a:p>
          <a:p>
            <a:pPr algn="l" rtl="0" fontAlgn="base"/>
            <a:endParaRPr lang="en-US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 rtl="0" fontAlgn="base"/>
            <a:r>
              <a:rPr lang="en-US" sz="3200" i="0" dirty="0">
                <a:solidFill>
                  <a:schemeClr val="bg1"/>
                </a:solidFill>
                <a:effectLst/>
                <a:latin typeface="Trebuchet MS" panose="020B0603020202020204" pitchFamily="34" charset="0"/>
                <a:cs typeface="Calibri"/>
              </a:rPr>
              <a:t>When you do consume packaged foods, </a:t>
            </a:r>
            <a:r>
              <a:rPr lang="en-US" sz="3200" u="sng" dirty="0">
                <a:solidFill>
                  <a:schemeClr val="bg1"/>
                </a:solidFill>
                <a:latin typeface="Trebuchet MS" panose="020B0603020202020204" pitchFamily="34" charset="0"/>
                <a:cs typeface="Calibri"/>
              </a:rPr>
              <a:t>recycle</a:t>
            </a: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cs typeface="Calibri"/>
              </a:rPr>
              <a:t> or </a:t>
            </a:r>
            <a:r>
              <a:rPr lang="en-US" sz="3200" u="sng" dirty="0">
                <a:solidFill>
                  <a:schemeClr val="bg1"/>
                </a:solidFill>
                <a:latin typeface="Trebuchet MS" panose="020B0603020202020204" pitchFamily="34" charset="0"/>
                <a:cs typeface="Calibri"/>
              </a:rPr>
              <a:t>reuse</a:t>
            </a: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cs typeface="Calibri"/>
              </a:rPr>
              <a:t> the packaging </a:t>
            </a:r>
            <a:r>
              <a:rPr lang="en-US" sz="3200" i="0" dirty="0">
                <a:solidFill>
                  <a:schemeClr val="bg1"/>
                </a:solidFill>
                <a:effectLst/>
                <a:latin typeface="Trebuchet MS" panose="020B0603020202020204" pitchFamily="34" charset="0"/>
                <a:cs typeface="Calibri"/>
              </a:rPr>
              <a:t>instead of throwing it out in the regular trash</a:t>
            </a:r>
            <a:endParaRPr lang="en-US" sz="3200" dirty="0">
              <a:solidFill>
                <a:schemeClr val="bg1"/>
              </a:solidFill>
              <a:latin typeface="Trebuchet MS" panose="020B0603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36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ADABC5-9B18-ADAC-D2AA-B9D81AF3BFF9}"/>
              </a:ext>
            </a:extLst>
          </p:cNvPr>
          <p:cNvGrpSpPr/>
          <p:nvPr/>
        </p:nvGrpSpPr>
        <p:grpSpPr>
          <a:xfrm>
            <a:off x="1267376" y="952500"/>
            <a:ext cx="3276600" cy="1754326"/>
            <a:chOff x="555269" y="225123"/>
            <a:chExt cx="3276600" cy="175432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0BA3899-D9DF-D15F-FD92-A09C21466B6D}"/>
                </a:ext>
              </a:extLst>
            </p:cNvPr>
            <p:cNvSpPr/>
            <p:nvPr/>
          </p:nvSpPr>
          <p:spPr>
            <a:xfrm>
              <a:off x="555269" y="225123"/>
              <a:ext cx="3276600" cy="1754326"/>
            </a:xfrm>
            <a:prstGeom prst="ellipse">
              <a:avLst/>
            </a:prstGeom>
            <a:solidFill>
              <a:srgbClr val="E6D5F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81AC95-029B-1B45-C147-D42EE7A58EC3}"/>
                </a:ext>
              </a:extLst>
            </p:cNvPr>
            <p:cNvSpPr txBox="1"/>
            <p:nvPr/>
          </p:nvSpPr>
          <p:spPr>
            <a:xfrm>
              <a:off x="1329969" y="748343"/>
              <a:ext cx="226060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l" rtl="0" fontAlgn="base"/>
              <a:r>
                <a:rPr lang="en-US" sz="4000" b="1" dirty="0">
                  <a:solidFill>
                    <a:srgbClr val="7030A0"/>
                  </a:solidFill>
                  <a:latin typeface="Aharoni"/>
                  <a:cs typeface="Aharoni"/>
                </a:rPr>
                <a:t>REUSE</a:t>
              </a:r>
              <a:endParaRPr lang="en-US" sz="4000" i="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177F7EF-F86C-EF40-37C2-76A3AB175359}"/>
              </a:ext>
            </a:extLst>
          </p:cNvPr>
          <p:cNvSpPr txBox="1"/>
          <p:nvPr/>
        </p:nvSpPr>
        <p:spPr>
          <a:xfrm>
            <a:off x="626382" y="3014503"/>
            <a:ext cx="5429250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n-US" sz="2800" b="1" i="0" dirty="0">
                <a:solidFill>
                  <a:schemeClr val="bg1"/>
                </a:solidFill>
                <a:effectLst/>
                <a:latin typeface="Trebuchet MS" panose="020B0603020202020204" pitchFamily="34" charset="0"/>
                <a:cs typeface="Calibri"/>
              </a:rPr>
              <a:t>What are some ways you can reuse a plastic water bottle?</a:t>
            </a:r>
            <a:endParaRPr lang="en-US" b="1" dirty="0">
              <a:solidFill>
                <a:schemeClr val="bg1"/>
              </a:solidFill>
              <a:latin typeface="Trebuchet MS" panose="020B0603020202020204" pitchFamily="34" charset="0"/>
              <a:cs typeface="Calibri"/>
            </a:endParaRP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  <a:p>
            <a:pPr algn="ctr" rtl="0" fontAlgn="base"/>
            <a:r>
              <a:rPr lang="en-US" sz="2800" b="1" i="0" dirty="0">
                <a:solidFill>
                  <a:schemeClr val="bg1"/>
                </a:solidFill>
                <a:effectLst/>
                <a:latin typeface="Trebuchet MS" panose="020B0603020202020204" pitchFamily="34" charset="0"/>
                <a:cs typeface="Calibri"/>
              </a:rPr>
              <a:t>What are some ways you can reuse a cereal box?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341844-2CE4-7E42-933E-C8FF48671F9C}"/>
              </a:ext>
            </a:extLst>
          </p:cNvPr>
          <p:cNvGrpSpPr/>
          <p:nvPr/>
        </p:nvGrpSpPr>
        <p:grpSpPr>
          <a:xfrm>
            <a:off x="7793620" y="952500"/>
            <a:ext cx="3276600" cy="1754326"/>
            <a:chOff x="6908800" y="258952"/>
            <a:chExt cx="3276600" cy="17543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76A0C2-5B38-6CFD-BEA0-FA1C0D0C40F6}"/>
                </a:ext>
              </a:extLst>
            </p:cNvPr>
            <p:cNvSpPr/>
            <p:nvPr/>
          </p:nvSpPr>
          <p:spPr>
            <a:xfrm>
              <a:off x="6908800" y="258952"/>
              <a:ext cx="3276600" cy="1754326"/>
            </a:xfrm>
            <a:prstGeom prst="ellipse">
              <a:avLst/>
            </a:prstGeom>
            <a:solidFill>
              <a:srgbClr val="E6D5F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B12FA9-E7F1-ADBD-E104-FCE3D8FE304D}"/>
                </a:ext>
              </a:extLst>
            </p:cNvPr>
            <p:cNvSpPr txBox="1"/>
            <p:nvPr/>
          </p:nvSpPr>
          <p:spPr>
            <a:xfrm>
              <a:off x="7505700" y="782172"/>
              <a:ext cx="22606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/>
              <a:r>
                <a:rPr lang="en-US" sz="4000" b="1" dirty="0">
                  <a:solidFill>
                    <a:srgbClr val="7030A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RECYCLE</a:t>
              </a:r>
              <a:endParaRPr lang="en-US" sz="4000" i="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D44E577-82E7-EDF4-7C50-B9806FE7CC8D}"/>
              </a:ext>
            </a:extLst>
          </p:cNvPr>
          <p:cNvSpPr txBox="1"/>
          <p:nvPr/>
        </p:nvSpPr>
        <p:spPr>
          <a:xfrm>
            <a:off x="6599010" y="3014503"/>
            <a:ext cx="5429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2800" b="1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What are some food or drink packages that you can recycle?</a:t>
            </a:r>
          </a:p>
        </p:txBody>
      </p:sp>
      <p:pic>
        <p:nvPicPr>
          <p:cNvPr id="15" name="Graphic 14" descr="Recycle with solid fill">
            <a:extLst>
              <a:ext uri="{FF2B5EF4-FFF2-40B4-BE49-F238E27FC236}">
                <a16:creationId xmlns:a16="http://schemas.microsoft.com/office/drawing/2014/main" id="{B1DCDE33-5830-F743-6187-8D2BF9C02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6275" y="952500"/>
            <a:ext cx="5905500" cy="5905500"/>
          </a:xfrm>
          <a:prstGeom prst="rect">
            <a:avLst/>
          </a:prstGeom>
        </p:spPr>
      </p:pic>
      <p:pic>
        <p:nvPicPr>
          <p:cNvPr id="3" name="Graphic 2" descr="Water Bottle outline">
            <a:extLst>
              <a:ext uri="{FF2B5EF4-FFF2-40B4-BE49-F238E27FC236}">
                <a16:creationId xmlns:a16="http://schemas.microsoft.com/office/drawing/2014/main" id="{F9F95758-CEEB-0BC5-B058-9313FA876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-1620000">
            <a:off x="61536" y="3311405"/>
            <a:ext cx="914400" cy="914400"/>
          </a:xfrm>
          <a:prstGeom prst="rect">
            <a:avLst/>
          </a:prstGeom>
        </p:spPr>
      </p:pic>
      <p:pic>
        <p:nvPicPr>
          <p:cNvPr id="5" name="Graphic 4" descr="Recycle outline">
            <a:extLst>
              <a:ext uri="{FF2B5EF4-FFF2-40B4-BE49-F238E27FC236}">
                <a16:creationId xmlns:a16="http://schemas.microsoft.com/office/drawing/2014/main" id="{9D5C94B5-E716-952A-FFAF-77F26AEAC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2019" y="39720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1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A143D-0DBA-C372-C590-3F83C9CE8A0D}"/>
              </a:ext>
            </a:extLst>
          </p:cNvPr>
          <p:cNvSpPr/>
          <p:nvPr/>
        </p:nvSpPr>
        <p:spPr>
          <a:xfrm>
            <a:off x="3750317" y="608962"/>
            <a:ext cx="7973750" cy="56466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4" name="object 8">
            <a:extLst>
              <a:ext uri="{FF2B5EF4-FFF2-40B4-BE49-F238E27FC236}">
                <a16:creationId xmlns:a16="http://schemas.microsoft.com/office/drawing/2014/main" id="{887E0BDD-4536-047F-88D8-411F05A4117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39769">
            <a:off x="6089648" y="182949"/>
            <a:ext cx="3003895" cy="1855107"/>
          </a:xfrm>
          <a:prstGeom prst="rect">
            <a:avLst/>
          </a:prstGeom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635CA5A8-BE08-08A1-40DC-74725FA09DDA}"/>
              </a:ext>
            </a:extLst>
          </p:cNvPr>
          <p:cNvSpPr txBox="1"/>
          <p:nvPr/>
        </p:nvSpPr>
        <p:spPr>
          <a:xfrm>
            <a:off x="203595" y="2445082"/>
            <a:ext cx="3386943" cy="92747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algn="ctr">
              <a:lnSpc>
                <a:spcPct val="115900"/>
              </a:lnSpc>
              <a:spcBef>
                <a:spcPts val="63"/>
              </a:spcBef>
            </a:pPr>
            <a:r>
              <a:rPr lang="en-US" sz="5334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Recap!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FDEE2-11F0-C671-2C2B-A84108FAF028}"/>
              </a:ext>
            </a:extLst>
          </p:cNvPr>
          <p:cNvSpPr txBox="1"/>
          <p:nvPr/>
        </p:nvSpPr>
        <p:spPr>
          <a:xfrm>
            <a:off x="4286250" y="1117806"/>
            <a:ext cx="7315200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Trebuchet MS"/>
                <a:cs typeface="Arial"/>
              </a:rPr>
              <a:t>What did we learn about last class?</a:t>
            </a:r>
          </a:p>
          <a:p>
            <a:endParaRPr lang="en-US" sz="2800" i="1" dirty="0">
              <a:solidFill>
                <a:srgbClr val="000000"/>
              </a:solidFill>
              <a:latin typeface="Trebuchet MS"/>
              <a:ea typeface="Calibri"/>
              <a:cs typeface="Arial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Eating patterns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use different amounts of inputs (</a:t>
            </a:r>
            <a:r>
              <a:rPr lang="en-US" sz="2400" b="1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land 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sz="2400" b="1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water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 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and result in different amounts of outputs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(</a:t>
            </a: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greenhouse gases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  <a:endParaRPr lang="en-US" sz="2400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pPr algn="l" rtl="0" fontAlgn="base"/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Deforestation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is the intentional clearing of forested land or swamps.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  <a:p>
            <a:pPr algn="l" rtl="0" fontAlgn="base"/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will now talk about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Processed Foods </a:t>
            </a:r>
            <a:r>
              <a:rPr lang="en-U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and how processing adds greenhouse gases to our atmosphere as well 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sz="2400" kern="0" dirty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</p:txBody>
      </p:sp>
      <p:pic>
        <p:nvPicPr>
          <p:cNvPr id="8" name="Graphic 7" descr="Badge Question Mark with solid fill">
            <a:extLst>
              <a:ext uri="{FF2B5EF4-FFF2-40B4-BE49-F238E27FC236}">
                <a16:creationId xmlns:a16="http://schemas.microsoft.com/office/drawing/2014/main" id="{81298E23-488A-5167-E940-A83F45CE9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53337" y="704526"/>
            <a:ext cx="1179368" cy="1179368"/>
          </a:xfrm>
          <a:prstGeom prst="rect">
            <a:avLst/>
          </a:prstGeom>
        </p:spPr>
      </p:pic>
      <p:pic>
        <p:nvPicPr>
          <p:cNvPr id="6" name="Picture 5" descr="A tree with arrows pointing to the top&#10;&#10;Description automatically generated">
            <a:extLst>
              <a:ext uri="{FF2B5EF4-FFF2-40B4-BE49-F238E27FC236}">
                <a16:creationId xmlns:a16="http://schemas.microsoft.com/office/drawing/2014/main" id="{5043BBF5-DB30-405B-7C29-641090273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15" y="3495640"/>
            <a:ext cx="2743200" cy="170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27666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8C928C-9EB4-871B-87D2-803BB982A63A}"/>
              </a:ext>
            </a:extLst>
          </p:cNvPr>
          <p:cNvSpPr/>
          <p:nvPr/>
        </p:nvSpPr>
        <p:spPr>
          <a:xfrm>
            <a:off x="6618514" y="0"/>
            <a:ext cx="5573486" cy="6858000"/>
          </a:xfrm>
          <a:prstGeom prst="rect">
            <a:avLst/>
          </a:prstGeom>
          <a:solidFill>
            <a:srgbClr val="E6D5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2725AE-4500-E689-6EE9-DB41EFDE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106" y="191206"/>
            <a:ext cx="4493330" cy="647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8E9C98-2264-472D-520E-6BD1A6864F3C}"/>
              </a:ext>
            </a:extLst>
          </p:cNvPr>
          <p:cNvSpPr txBox="1">
            <a:spLocks/>
          </p:cNvSpPr>
          <p:nvPr/>
        </p:nvSpPr>
        <p:spPr>
          <a:xfrm>
            <a:off x="610288" y="2569154"/>
            <a:ext cx="5405884" cy="28315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  <a:latin typeface="Trebuchet MS" panose="020B0603020202020204" pitchFamily="34" charset="0"/>
              </a:rPr>
              <a:t>What can we recycle?</a:t>
            </a:r>
          </a:p>
        </p:txBody>
      </p:sp>
      <p:pic>
        <p:nvPicPr>
          <p:cNvPr id="3" name="Graphic 2" descr="Recycle with solid fill">
            <a:extLst>
              <a:ext uri="{FF2B5EF4-FFF2-40B4-BE49-F238E27FC236}">
                <a16:creationId xmlns:a16="http://schemas.microsoft.com/office/drawing/2014/main" id="{4AE582F3-6B80-8887-F149-98EDA9E38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480" y="476249"/>
            <a:ext cx="59055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383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7C949-169F-7743-D421-898973CD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687" y="1437040"/>
            <a:ext cx="7868091" cy="2831545"/>
          </a:xfrm>
        </p:spPr>
        <p:txBody>
          <a:bodyPr/>
          <a:lstStyle/>
          <a:p>
            <a:pPr algn="ctr"/>
            <a:r>
              <a:rPr lang="en-US" sz="9200" b="1" dirty="0">
                <a:solidFill>
                  <a:schemeClr val="bg1"/>
                </a:solidFill>
                <a:latin typeface="Trebuchet MS" panose="020B0603020202020204" pitchFamily="34" charset="0"/>
              </a:rPr>
              <a:t>Time for an Activity!</a:t>
            </a:r>
          </a:p>
        </p:txBody>
      </p:sp>
      <p:pic>
        <p:nvPicPr>
          <p:cNvPr id="1026" name="Picture 2" descr="Simple clock vector graphics | Free SVG">
            <a:extLst>
              <a:ext uri="{FF2B5EF4-FFF2-40B4-BE49-F238E27FC236}">
                <a16:creationId xmlns:a16="http://schemas.microsoft.com/office/drawing/2014/main" id="{48D48A78-830D-39E1-69E3-B47F78BE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66" y="4420730"/>
            <a:ext cx="2075391" cy="207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13">
            <a:extLst>
              <a:ext uri="{FF2B5EF4-FFF2-40B4-BE49-F238E27FC236}">
                <a16:creationId xmlns:a16="http://schemas.microsoft.com/office/drawing/2014/main" id="{9A4E7AF9-A7B9-7EA7-45F0-81641C71D065}"/>
              </a:ext>
            </a:extLst>
          </p:cNvPr>
          <p:cNvSpPr/>
          <p:nvPr/>
        </p:nvSpPr>
        <p:spPr>
          <a:xfrm>
            <a:off x="0" y="15453"/>
            <a:ext cx="12192000" cy="958095"/>
          </a:xfrm>
          <a:custGeom>
            <a:avLst/>
            <a:gdLst/>
            <a:ahLst/>
            <a:cxnLst/>
            <a:rect l="l" t="t" r="r" b="b"/>
            <a:pathLst>
              <a:path w="18288000" h="2009775">
                <a:moveTo>
                  <a:pt x="0" y="0"/>
                </a:moveTo>
                <a:lnTo>
                  <a:pt x="18288000" y="0"/>
                </a:lnTo>
                <a:lnTo>
                  <a:pt x="18288000" y="2009774"/>
                </a:lnTo>
                <a:lnTo>
                  <a:pt x="0" y="2009774"/>
                </a:lnTo>
                <a:lnTo>
                  <a:pt x="0" y="0"/>
                </a:lnTo>
                <a:close/>
              </a:path>
            </a:pathLst>
          </a:custGeom>
          <a:solidFill>
            <a:srgbClr val="3A195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6482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cycle bins on a notebook&#10;&#10;Description automatically generated">
            <a:extLst>
              <a:ext uri="{FF2B5EF4-FFF2-40B4-BE49-F238E27FC236}">
                <a16:creationId xmlns:a16="http://schemas.microsoft.com/office/drawing/2014/main" id="{7E910244-76B1-D8BF-49EB-0445E5B0E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028" y="1221269"/>
            <a:ext cx="4166558" cy="5373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F5C01B-C32B-BFCF-C89F-0B4D5A4F9F2F}"/>
              </a:ext>
            </a:extLst>
          </p:cNvPr>
          <p:cNvSpPr txBox="1"/>
          <p:nvPr/>
        </p:nvSpPr>
        <p:spPr>
          <a:xfrm>
            <a:off x="127452" y="2604222"/>
            <a:ext cx="6839404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Trebuchet MS" panose="020B0603020202020204" pitchFamily="34" charset="0"/>
              <a:cs typeface="Calibri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cs typeface="Calibri"/>
              </a:rPr>
              <a:t>Think about food or beverage packages and containers that you and your classmates throw out in the garbage every day. 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Trebuchet MS" panose="020B0603020202020204" pitchFamily="34" charset="0"/>
              <a:cs typeface="Calibri"/>
            </a:endParaRPr>
          </a:p>
          <a:p>
            <a:pPr algn="ctr"/>
            <a:r>
              <a:rPr lang="en-US" sz="2800" b="1" dirty="0">
                <a:solidFill>
                  <a:schemeClr val="accent4"/>
                </a:solidFill>
                <a:latin typeface="Trebuchet MS" panose="020B0603020202020204" pitchFamily="34" charset="0"/>
                <a:cs typeface="Calibri"/>
              </a:rPr>
              <a:t>Can you </a:t>
            </a:r>
            <a:r>
              <a:rPr lang="en-US" sz="2800" b="1" u="sng" dirty="0">
                <a:solidFill>
                  <a:schemeClr val="accent4"/>
                </a:solidFill>
                <a:latin typeface="Trebuchet MS" panose="020B0603020202020204" pitchFamily="34" charset="0"/>
                <a:cs typeface="Calibri"/>
              </a:rPr>
              <a:t>recycle</a:t>
            </a:r>
            <a:r>
              <a:rPr lang="en-US" sz="2800" b="1" dirty="0">
                <a:solidFill>
                  <a:schemeClr val="accent4"/>
                </a:solidFill>
                <a:latin typeface="Trebuchet MS" panose="020B0603020202020204" pitchFamily="34" charset="0"/>
                <a:cs typeface="Calibri"/>
              </a:rPr>
              <a:t> these items next time?</a:t>
            </a:r>
          </a:p>
          <a:p>
            <a:pPr algn="ctr"/>
            <a:r>
              <a:rPr lang="en-US" sz="2800" b="1" dirty="0">
                <a:solidFill>
                  <a:schemeClr val="accent4"/>
                </a:solidFill>
                <a:latin typeface="Trebuchet MS" panose="020B0603020202020204" pitchFamily="34" charset="0"/>
                <a:cs typeface="Calibri"/>
              </a:rPr>
              <a:t>Can you </a:t>
            </a:r>
            <a:r>
              <a:rPr lang="en-US" sz="2800" b="1" u="sng" dirty="0">
                <a:solidFill>
                  <a:schemeClr val="accent4"/>
                </a:solidFill>
                <a:latin typeface="Trebuchet MS" panose="020B0603020202020204" pitchFamily="34" charset="0"/>
                <a:cs typeface="Calibri"/>
              </a:rPr>
              <a:t>reuse</a:t>
            </a:r>
            <a:r>
              <a:rPr lang="en-US" sz="2800" b="1" dirty="0">
                <a:solidFill>
                  <a:schemeClr val="accent4"/>
                </a:solidFill>
                <a:latin typeface="Trebuchet MS" panose="020B0603020202020204" pitchFamily="34" charset="0"/>
                <a:cs typeface="Calibri"/>
              </a:rPr>
              <a:t> these items next time?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EB542E99-C1B5-7A68-97E9-4FE660E85A7D}"/>
              </a:ext>
            </a:extLst>
          </p:cNvPr>
          <p:cNvSpPr/>
          <p:nvPr/>
        </p:nvSpPr>
        <p:spPr>
          <a:xfrm>
            <a:off x="0" y="15453"/>
            <a:ext cx="12192000" cy="958095"/>
          </a:xfrm>
          <a:custGeom>
            <a:avLst/>
            <a:gdLst/>
            <a:ahLst/>
            <a:cxnLst/>
            <a:rect l="l" t="t" r="r" b="b"/>
            <a:pathLst>
              <a:path w="18288000" h="2009775">
                <a:moveTo>
                  <a:pt x="0" y="0"/>
                </a:moveTo>
                <a:lnTo>
                  <a:pt x="18288000" y="0"/>
                </a:lnTo>
                <a:lnTo>
                  <a:pt x="18288000" y="2009774"/>
                </a:lnTo>
                <a:lnTo>
                  <a:pt x="0" y="2009774"/>
                </a:lnTo>
                <a:lnTo>
                  <a:pt x="0" y="0"/>
                </a:lnTo>
                <a:close/>
              </a:path>
            </a:pathLst>
          </a:custGeom>
          <a:solidFill>
            <a:srgbClr val="3A195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6" name="Graphic 5" descr="Thought with solid fill">
            <a:extLst>
              <a:ext uri="{FF2B5EF4-FFF2-40B4-BE49-F238E27FC236}">
                <a16:creationId xmlns:a16="http://schemas.microsoft.com/office/drawing/2014/main" id="{FC929B73-A4DB-4059-0521-A69FE0480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2512" y="1150403"/>
            <a:ext cx="1828803" cy="1828803"/>
          </a:xfrm>
          <a:prstGeom prst="rect">
            <a:avLst/>
          </a:prstGeom>
        </p:spPr>
      </p:pic>
      <p:sp>
        <p:nvSpPr>
          <p:cNvPr id="8" name="object 11">
            <a:extLst>
              <a:ext uri="{FF2B5EF4-FFF2-40B4-BE49-F238E27FC236}">
                <a16:creationId xmlns:a16="http://schemas.microsoft.com/office/drawing/2014/main" id="{3916DE48-9C67-F427-0DDD-E1EC5EDCE90A}"/>
              </a:ext>
            </a:extLst>
          </p:cNvPr>
          <p:cNvSpPr txBox="1"/>
          <p:nvPr/>
        </p:nvSpPr>
        <p:spPr>
          <a:xfrm>
            <a:off x="2665577" y="0"/>
            <a:ext cx="6616309" cy="945109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lvl="0" indent="-530040" algn="ctr" defTabSz="914400" rtl="0" eaLnBrk="1" fontAlgn="auto" latinLnBrk="0" hangingPunct="1">
              <a:lnSpc>
                <a:spcPct val="1167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>
                <a:tab pos="496595" algn="l"/>
                <a:tab pos="2401689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My Trash Journal</a:t>
            </a:r>
          </a:p>
        </p:txBody>
      </p:sp>
    </p:spTree>
    <p:extLst>
      <p:ext uri="{BB962C8B-B14F-4D97-AF65-F5344CB8AC3E}">
        <p14:creationId xmlns:p14="http://schemas.microsoft.com/office/powerpoint/2010/main" val="1781227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B090F7-EC1D-7728-B387-90C275E60910}"/>
              </a:ext>
            </a:extLst>
          </p:cNvPr>
          <p:cNvSpPr/>
          <p:nvPr/>
        </p:nvSpPr>
        <p:spPr>
          <a:xfrm>
            <a:off x="1209123" y="1532832"/>
            <a:ext cx="9773753" cy="51410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ject 8">
            <a:extLst>
              <a:ext uri="{FF2B5EF4-FFF2-40B4-BE49-F238E27FC236}">
                <a16:creationId xmlns:a16="http://schemas.microsoft.com/office/drawing/2014/main" id="{7B8D1470-46E8-9038-E31E-5427D3E4FBE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39769">
            <a:off x="4538307" y="1302520"/>
            <a:ext cx="3003895" cy="1782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7D1E61-10D4-1315-AE6E-420E952C11AB}"/>
              </a:ext>
            </a:extLst>
          </p:cNvPr>
          <p:cNvSpPr txBox="1"/>
          <p:nvPr/>
        </p:nvSpPr>
        <p:spPr>
          <a:xfrm>
            <a:off x="2507752" y="2058055"/>
            <a:ext cx="8336362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>
              <a:latin typeface="Trebuchet MS"/>
            </a:endParaRPr>
          </a:p>
          <a:p>
            <a:r>
              <a:rPr lang="en-US" sz="2800" dirty="0">
                <a:latin typeface="Trebuchet MS"/>
              </a:rPr>
              <a:t>Production of highly processed foods typically results in more greenhouse gases compare to whole foods.</a:t>
            </a:r>
          </a:p>
          <a:p>
            <a:endParaRPr lang="en-US" sz="2800" dirty="0">
              <a:latin typeface="Trebuchet MS" panose="020B0603020202020204" pitchFamily="34" charset="0"/>
            </a:endParaRPr>
          </a:p>
          <a:p>
            <a:endParaRPr lang="en-US" sz="2800" dirty="0">
              <a:latin typeface="Trebuchet MS"/>
            </a:endParaRPr>
          </a:p>
          <a:p>
            <a:r>
              <a:rPr lang="en-US" sz="2800" dirty="0">
                <a:latin typeface="Trebuchet MS"/>
              </a:rPr>
              <a:t>Processed foods are often packaged in plastic, which we know can harm the planet, including our oceans and the marine life, like sea turtles that live in them.</a:t>
            </a:r>
            <a:endParaRPr lang="en-US" sz="2800" dirty="0">
              <a:latin typeface="Trebuchet MS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5886F1-84BC-0E3C-0503-7888F55DF7C3}"/>
              </a:ext>
            </a:extLst>
          </p:cNvPr>
          <p:cNvGrpSpPr/>
          <p:nvPr/>
        </p:nvGrpSpPr>
        <p:grpSpPr>
          <a:xfrm>
            <a:off x="1461117" y="2495550"/>
            <a:ext cx="907873" cy="933450"/>
            <a:chOff x="6100762" y="3416300"/>
            <a:chExt cx="1221695" cy="1270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9AD1C5-5A0A-496F-1795-08A745A04E0C}"/>
                </a:ext>
              </a:extLst>
            </p:cNvPr>
            <p:cNvSpPr/>
            <p:nvPr/>
          </p:nvSpPr>
          <p:spPr>
            <a:xfrm>
              <a:off x="6100762" y="3416300"/>
              <a:ext cx="1221695" cy="127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9" descr="Lightbulb with solid fill">
              <a:extLst>
                <a:ext uri="{FF2B5EF4-FFF2-40B4-BE49-F238E27FC236}">
                  <a16:creationId xmlns:a16="http://schemas.microsoft.com/office/drawing/2014/main" id="{1A184798-94EA-F28F-2E67-97FC50F31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54409" y="3594100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83F300-9759-BF34-0EAD-6CC2EF2E300A}"/>
              </a:ext>
            </a:extLst>
          </p:cNvPr>
          <p:cNvGrpSpPr/>
          <p:nvPr/>
        </p:nvGrpSpPr>
        <p:grpSpPr>
          <a:xfrm>
            <a:off x="1404501" y="4858443"/>
            <a:ext cx="907873" cy="933450"/>
            <a:chOff x="6100762" y="3416300"/>
            <a:chExt cx="1221695" cy="1270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F57DDB-3FE1-B25F-AAEC-FD749FFED4EF}"/>
                </a:ext>
              </a:extLst>
            </p:cNvPr>
            <p:cNvSpPr/>
            <p:nvPr/>
          </p:nvSpPr>
          <p:spPr>
            <a:xfrm>
              <a:off x="6100762" y="3416300"/>
              <a:ext cx="1221695" cy="127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12" descr="Lightbulb with solid fill">
              <a:extLst>
                <a:ext uri="{FF2B5EF4-FFF2-40B4-BE49-F238E27FC236}">
                  <a16:creationId xmlns:a16="http://schemas.microsoft.com/office/drawing/2014/main" id="{B9A13B82-9FD3-9B4D-8E14-A0681FE2A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54409" y="3594100"/>
              <a:ext cx="914400" cy="914400"/>
            </a:xfrm>
            <a:prstGeom prst="rect">
              <a:avLst/>
            </a:prstGeom>
          </p:spPr>
        </p:pic>
      </p:grpSp>
      <p:sp>
        <p:nvSpPr>
          <p:cNvPr id="4" name="object 13">
            <a:extLst>
              <a:ext uri="{FF2B5EF4-FFF2-40B4-BE49-F238E27FC236}">
                <a16:creationId xmlns:a16="http://schemas.microsoft.com/office/drawing/2014/main" id="{B7A44490-9C5E-9F62-55D7-ADE9464D02A4}"/>
              </a:ext>
            </a:extLst>
          </p:cNvPr>
          <p:cNvSpPr>
            <a:spLocks/>
          </p:cNvSpPr>
          <p:nvPr/>
        </p:nvSpPr>
        <p:spPr>
          <a:xfrm>
            <a:off x="0" y="15453"/>
            <a:ext cx="12192000" cy="1273597"/>
          </a:xfrm>
          <a:custGeom>
            <a:avLst/>
            <a:gdLst/>
            <a:ahLst/>
            <a:cxnLst/>
            <a:rect l="l" t="t" r="r" b="b"/>
            <a:pathLst>
              <a:path w="18288000" h="2009775">
                <a:moveTo>
                  <a:pt x="0" y="0"/>
                </a:moveTo>
                <a:lnTo>
                  <a:pt x="18288000" y="0"/>
                </a:lnTo>
                <a:lnTo>
                  <a:pt x="18288000" y="2009774"/>
                </a:lnTo>
                <a:lnTo>
                  <a:pt x="0" y="2009774"/>
                </a:lnTo>
                <a:lnTo>
                  <a:pt x="0" y="0"/>
                </a:lnTo>
                <a:close/>
              </a:path>
            </a:pathLst>
          </a:custGeom>
          <a:solidFill>
            <a:srgbClr val="3A195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FC943BA7-A1C9-4ECC-BA0A-A08BB61BA548}"/>
              </a:ext>
            </a:extLst>
          </p:cNvPr>
          <p:cNvSpPr txBox="1"/>
          <p:nvPr/>
        </p:nvSpPr>
        <p:spPr>
          <a:xfrm>
            <a:off x="4233120" y="167837"/>
            <a:ext cx="3725757" cy="945109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084" marR="3387" lvl="0" indent="-530040" algn="ctr" defTabSz="914400" rtl="0" eaLnBrk="1" fontAlgn="auto" latinLnBrk="0" hangingPunct="1">
              <a:lnSpc>
                <a:spcPct val="1167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>
                <a:tab pos="496595" algn="l"/>
                <a:tab pos="2401689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2314965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ED04CFC4-B338-DD29-2060-54F142C0C71F}"/>
              </a:ext>
            </a:extLst>
          </p:cNvPr>
          <p:cNvSpPr/>
          <p:nvPr/>
        </p:nvSpPr>
        <p:spPr>
          <a:xfrm>
            <a:off x="0" y="15453"/>
            <a:ext cx="12192000" cy="1538883"/>
          </a:xfrm>
          <a:custGeom>
            <a:avLst/>
            <a:gdLst/>
            <a:ahLst/>
            <a:cxnLst/>
            <a:rect l="l" t="t" r="r" b="b"/>
            <a:pathLst>
              <a:path w="18288000" h="2009775">
                <a:moveTo>
                  <a:pt x="0" y="0"/>
                </a:moveTo>
                <a:lnTo>
                  <a:pt x="18288000" y="0"/>
                </a:lnTo>
                <a:lnTo>
                  <a:pt x="18288000" y="2009774"/>
                </a:lnTo>
                <a:lnTo>
                  <a:pt x="0" y="2009774"/>
                </a:lnTo>
                <a:lnTo>
                  <a:pt x="0" y="0"/>
                </a:lnTo>
                <a:close/>
              </a:path>
            </a:pathLst>
          </a:custGeom>
          <a:solidFill>
            <a:srgbClr val="3A195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627325-4F6C-7C54-FA39-09F661E72E46}"/>
              </a:ext>
            </a:extLst>
          </p:cNvPr>
          <p:cNvSpPr txBox="1"/>
          <p:nvPr/>
        </p:nvSpPr>
        <p:spPr>
          <a:xfrm>
            <a:off x="1236557" y="8807"/>
            <a:ext cx="9398267" cy="1538883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haroni"/>
                <a:cs typeface="Aharoni"/>
              </a:rPr>
              <a:t>WRAP UP</a:t>
            </a:r>
            <a:endParaRPr lang="en-US" sz="4800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800" b="1">
                <a:solidFill>
                  <a:srgbClr val="FFC000"/>
                </a:solidFill>
                <a:latin typeface="Aharoni"/>
                <a:cs typeface="Aharoni"/>
              </a:rPr>
              <a:t>On your EXIT TICKET write...</a:t>
            </a:r>
            <a:endParaRPr lang="en-US" sz="4800" b="1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A paper with text on it&#10;&#10;Description automatically generated">
            <a:extLst>
              <a:ext uri="{FF2B5EF4-FFF2-40B4-BE49-F238E27FC236}">
                <a16:creationId xmlns:a16="http://schemas.microsoft.com/office/drawing/2014/main" id="{983559F0-100F-40E1-1541-0763AFBB0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287" y="1881513"/>
            <a:ext cx="7315199" cy="46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6647E9-7779-A4A4-E311-75A8FA32E04F}"/>
              </a:ext>
            </a:extLst>
          </p:cNvPr>
          <p:cNvSpPr/>
          <p:nvPr/>
        </p:nvSpPr>
        <p:spPr>
          <a:xfrm>
            <a:off x="3317487" y="1422400"/>
            <a:ext cx="8676955" cy="46890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4" name="object 8">
            <a:extLst>
              <a:ext uri="{FF2B5EF4-FFF2-40B4-BE49-F238E27FC236}">
                <a16:creationId xmlns:a16="http://schemas.microsoft.com/office/drawing/2014/main" id="{DE3A498A-5D52-D834-CAA6-30A681D0EAE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39769">
            <a:off x="6088050" y="1039304"/>
            <a:ext cx="3003895" cy="1892790"/>
          </a:xfrm>
          <a:prstGeom prst="rect">
            <a:avLst/>
          </a:prstGeom>
        </p:spPr>
      </p:pic>
      <p:sp>
        <p:nvSpPr>
          <p:cNvPr id="2" name="object 10">
            <a:extLst>
              <a:ext uri="{FF2B5EF4-FFF2-40B4-BE49-F238E27FC236}">
                <a16:creationId xmlns:a16="http://schemas.microsoft.com/office/drawing/2014/main" id="{6C7E5D8C-CC7A-246E-8FAA-CAB653904B0D}"/>
              </a:ext>
            </a:extLst>
          </p:cNvPr>
          <p:cNvSpPr txBox="1"/>
          <p:nvPr/>
        </p:nvSpPr>
        <p:spPr>
          <a:xfrm>
            <a:off x="-69455" y="2445082"/>
            <a:ext cx="3386943" cy="927476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marR="3175" algn="ctr">
              <a:lnSpc>
                <a:spcPct val="115900"/>
              </a:lnSpc>
              <a:spcBef>
                <a:spcPts val="63"/>
              </a:spcBef>
            </a:pPr>
            <a:endParaRPr lang="en-US" sz="5300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6E070DC0-9A0D-57B5-44DE-DA35E91C81F7}"/>
              </a:ext>
            </a:extLst>
          </p:cNvPr>
          <p:cNvSpPr txBox="1"/>
          <p:nvPr/>
        </p:nvSpPr>
        <p:spPr>
          <a:xfrm>
            <a:off x="-238863" y="1985699"/>
            <a:ext cx="3725757" cy="2886602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marL="537845" marR="3175" indent="-52959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000" b="1" dirty="0">
                <a:solidFill>
                  <a:schemeClr val="bg1"/>
                </a:solidFill>
                <a:latin typeface="Aharoni"/>
                <a:cs typeface="Aharoni"/>
              </a:rPr>
              <a:t>Big Ideas </a:t>
            </a:r>
          </a:p>
          <a:p>
            <a:pPr marL="537845" marR="3175" indent="-52959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000" b="1" dirty="0">
                <a:solidFill>
                  <a:schemeClr val="bg1"/>
                </a:solidFill>
                <a:latin typeface="Aharoni"/>
                <a:cs typeface="Aharoni"/>
              </a:rPr>
              <a:t>&amp; </a:t>
            </a:r>
          </a:p>
          <a:p>
            <a:pPr marL="537845" marR="3175" indent="-529590" algn="ctr">
              <a:lnSpc>
                <a:spcPct val="116700"/>
              </a:lnSpc>
              <a:spcBef>
                <a:spcPts val="63"/>
              </a:spcBef>
              <a:tabLst>
                <a:tab pos="496595" algn="l"/>
                <a:tab pos="2401689" algn="l"/>
              </a:tabLst>
            </a:pPr>
            <a:r>
              <a:rPr lang="en-US" sz="4000" b="1" dirty="0">
                <a:solidFill>
                  <a:schemeClr val="bg1"/>
                </a:solidFill>
                <a:latin typeface="Aharoni"/>
                <a:cs typeface="Aharoni"/>
              </a:rPr>
              <a:t>Questions of the Day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33142-EC54-216B-44AD-448B569ECED9}"/>
              </a:ext>
            </a:extLst>
          </p:cNvPr>
          <p:cNvSpPr txBox="1"/>
          <p:nvPr/>
        </p:nvSpPr>
        <p:spPr>
          <a:xfrm>
            <a:off x="4689976" y="1769892"/>
            <a:ext cx="6829986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 i="1" dirty="0">
              <a:solidFill>
                <a:srgbClr val="000000"/>
              </a:solidFill>
              <a:latin typeface="Trebuchet MS"/>
              <a:cs typeface="Arial"/>
            </a:endParaRPr>
          </a:p>
          <a:p>
            <a:r>
              <a:rPr lang="en-US" sz="2400" dirty="0">
                <a:latin typeface="Trebuchet MS" panose="020B0603020202020204" pitchFamily="34" charset="0"/>
                <a:ea typeface="+mn-lt"/>
                <a:cs typeface="+mn-lt"/>
              </a:rPr>
              <a:t>What are processed foods? What does processing involve?</a:t>
            </a:r>
          </a:p>
          <a:p>
            <a:endParaRPr lang="en-US" sz="2400" dirty="0">
              <a:latin typeface="Trebuchet MS" panose="020B0603020202020204" pitchFamily="34" charset="0"/>
              <a:ea typeface="+mn-lt"/>
              <a:cs typeface="+mn-lt"/>
            </a:endParaRPr>
          </a:p>
          <a:p>
            <a:r>
              <a:rPr lang="en-US" sz="2400" dirty="0">
                <a:latin typeface="Trebuchet MS" panose="020B0603020202020204" pitchFamily="34" charset="0"/>
                <a:ea typeface="+mn-lt"/>
                <a:cs typeface="+mn-lt"/>
              </a:rPr>
              <a:t>The steps involved in food processing can cause the greenhouse gas emissions for these foods to be higher.</a:t>
            </a:r>
          </a:p>
          <a:p>
            <a:pPr marL="285750" indent="-285750">
              <a:buFont typeface="Calibri"/>
              <a:buChar char="•"/>
            </a:pPr>
            <a:endParaRPr lang="en-US" sz="2400" dirty="0">
              <a:latin typeface="Trebuchet MS" panose="020B0603020202020204" pitchFamily="34" charset="0"/>
              <a:ea typeface="+mn-lt"/>
              <a:cs typeface="+mn-lt"/>
            </a:endParaRPr>
          </a:p>
          <a:p>
            <a:r>
              <a:rPr lang="en-US" sz="2400" dirty="0">
                <a:latin typeface="Trebuchet MS" panose="020B0603020202020204" pitchFamily="34" charset="0"/>
                <a:ea typeface="+mn-lt"/>
                <a:cs typeface="+mn-lt"/>
              </a:rPr>
              <a:t>Processed foods tend to be sold in packaging that can be harmful to the environment. </a:t>
            </a:r>
            <a:endParaRPr lang="en-US" sz="20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2000" kern="0" dirty="0">
              <a:solidFill>
                <a:srgbClr val="000000"/>
              </a:solidFill>
              <a:latin typeface="Trebuchet MS" panose="020B0603020202020204" pitchFamily="34" charset="0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D78E33-5F50-BDB0-D1E3-1B3444F24E52}"/>
              </a:ext>
            </a:extLst>
          </p:cNvPr>
          <p:cNvGrpSpPr/>
          <p:nvPr/>
        </p:nvGrpSpPr>
        <p:grpSpPr>
          <a:xfrm>
            <a:off x="3745386" y="2052283"/>
            <a:ext cx="907873" cy="933450"/>
            <a:chOff x="4064250" y="1555060"/>
            <a:chExt cx="1221695" cy="127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6935EB1-F240-A035-7F1F-505BAC9257F6}"/>
                </a:ext>
              </a:extLst>
            </p:cNvPr>
            <p:cNvSpPr/>
            <p:nvPr/>
          </p:nvSpPr>
          <p:spPr>
            <a:xfrm>
              <a:off x="4064250" y="1555060"/>
              <a:ext cx="1221695" cy="127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2" name="Graphic 3" descr="Lightbulb with solid fill">
              <a:extLst>
                <a:ext uri="{FF2B5EF4-FFF2-40B4-BE49-F238E27FC236}">
                  <a16:creationId xmlns:a16="http://schemas.microsoft.com/office/drawing/2014/main" id="{B5CD0486-7811-25C2-34B2-69C92229C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17897" y="1732860"/>
              <a:ext cx="914400" cy="9144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D78E33-5F50-BDB0-D1E3-1B3444F24E52}"/>
              </a:ext>
            </a:extLst>
          </p:cNvPr>
          <p:cNvGrpSpPr/>
          <p:nvPr/>
        </p:nvGrpSpPr>
        <p:grpSpPr>
          <a:xfrm>
            <a:off x="3743577" y="3314044"/>
            <a:ext cx="907873" cy="933450"/>
            <a:chOff x="4207125" y="1697935"/>
            <a:chExt cx="1221695" cy="127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6935EB1-F240-A035-7F1F-505BAC9257F6}"/>
                </a:ext>
              </a:extLst>
            </p:cNvPr>
            <p:cNvSpPr/>
            <p:nvPr/>
          </p:nvSpPr>
          <p:spPr>
            <a:xfrm>
              <a:off x="4207125" y="1697935"/>
              <a:ext cx="1221695" cy="127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5" name="Graphic 3" descr="Lightbulb with solid fill">
              <a:extLst>
                <a:ext uri="{FF2B5EF4-FFF2-40B4-BE49-F238E27FC236}">
                  <a16:creationId xmlns:a16="http://schemas.microsoft.com/office/drawing/2014/main" id="{B5CD0486-7811-25C2-34B2-69C92229C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60772" y="1875735"/>
              <a:ext cx="914400" cy="9144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D78E33-5F50-BDB0-D1E3-1B3444F24E52}"/>
              </a:ext>
            </a:extLst>
          </p:cNvPr>
          <p:cNvGrpSpPr/>
          <p:nvPr/>
        </p:nvGrpSpPr>
        <p:grpSpPr>
          <a:xfrm>
            <a:off x="3741014" y="4554417"/>
            <a:ext cx="907873" cy="933450"/>
            <a:chOff x="7927752" y="2629650"/>
            <a:chExt cx="1221695" cy="1270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935EB1-F240-A035-7F1F-505BAC9257F6}"/>
                </a:ext>
              </a:extLst>
            </p:cNvPr>
            <p:cNvSpPr/>
            <p:nvPr/>
          </p:nvSpPr>
          <p:spPr>
            <a:xfrm>
              <a:off x="7927752" y="2629650"/>
              <a:ext cx="1221695" cy="127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8" name="Graphic 3" descr="Lightbulb with solid fill">
              <a:extLst>
                <a:ext uri="{FF2B5EF4-FFF2-40B4-BE49-F238E27FC236}">
                  <a16:creationId xmlns:a16="http://schemas.microsoft.com/office/drawing/2014/main" id="{B5CD0486-7811-25C2-34B2-69C92229C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81399" y="280745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585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6647E9-7779-A4A4-E311-75A8FA32E04F}"/>
              </a:ext>
            </a:extLst>
          </p:cNvPr>
          <p:cNvSpPr/>
          <p:nvPr/>
        </p:nvSpPr>
        <p:spPr>
          <a:xfrm>
            <a:off x="1727710" y="488889"/>
            <a:ext cx="8954711" cy="611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33142-EC54-216B-44AD-448B569ECED9}"/>
              </a:ext>
            </a:extLst>
          </p:cNvPr>
          <p:cNvSpPr txBox="1"/>
          <p:nvPr/>
        </p:nvSpPr>
        <p:spPr>
          <a:xfrm>
            <a:off x="2176395" y="843677"/>
            <a:ext cx="8346030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Trebuchet MS"/>
                <a:cs typeface="Arial"/>
              </a:rPr>
              <a:t>Today we will learn about…</a:t>
            </a:r>
          </a:p>
          <a:p>
            <a:endParaRPr lang="en-US" sz="1200" dirty="0">
              <a:latin typeface="Trebuchet MS" panose="020B0603020202020204" pitchFamily="34" charset="0"/>
              <a:cs typeface="Calibri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</a:rPr>
              <a:t>production </a:t>
            </a: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  <a:sym typeface="Wingdings" panose="05000000000000000000" pitchFamily="2" charset="2"/>
              </a:rPr>
              <a:t> </a:t>
            </a:r>
            <a:r>
              <a:rPr lang="en-US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Trebuchet MS" panose="020B0603020202020204" pitchFamily="34" charset="0"/>
                <a:ea typeface="+mn-lt"/>
                <a:cs typeface="+mn-lt"/>
              </a:rPr>
              <a:t>processing</a:t>
            </a: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</a:rPr>
              <a:t> </a:t>
            </a: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  <a:sym typeface="Wingdings" panose="05000000000000000000" pitchFamily="2" charset="2"/>
              </a:rPr>
              <a:t></a:t>
            </a: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</a:rPr>
              <a:t> distribution</a:t>
            </a: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  <a:sym typeface="Wingdings" panose="05000000000000000000" pitchFamily="2" charset="2"/>
              </a:rPr>
              <a:t> </a:t>
            </a: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</a:rPr>
              <a:t> consumption </a:t>
            </a: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  <a:sym typeface="Wingdings" panose="05000000000000000000" pitchFamily="2" charset="2"/>
              </a:rPr>
              <a:t>  </a:t>
            </a: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</a:rPr>
              <a:t>waste management</a:t>
            </a:r>
          </a:p>
          <a:p>
            <a:pPr algn="ctr"/>
            <a:endParaRPr lang="en-US" sz="2400" kern="0" dirty="0">
              <a:latin typeface="Trebuchet MS" panose="020B0603020202020204" pitchFamily="34" charset="0"/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</a:rPr>
              <a:t>Do you think all foods are processed the same way?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</a:rPr>
              <a:t>We can eat chicken as baked chicken, fried chicken, chicken nuggets, frozen chicken nuggets</a:t>
            </a:r>
          </a:p>
          <a:p>
            <a:endParaRPr lang="en-US" sz="2400" kern="0" dirty="0"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2400" kern="0" dirty="0"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2400" kern="0" dirty="0">
              <a:latin typeface="Trebuchet MS" panose="020B0603020202020204" pitchFamily="34" charset="0"/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</a:rPr>
              <a:t>Do you think the corn results in the same amount of greenhouse gases as the corn chip? </a:t>
            </a:r>
            <a:endParaRPr lang="en-US" sz="2000" dirty="0">
              <a:latin typeface="Trebuchet MS" panose="020B0603020202020204" pitchFamily="34" charset="0"/>
            </a:endParaRP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2400" kern="0" dirty="0">
                <a:latin typeface="Trebuchet MS" panose="020B0603020202020204" pitchFamily="34" charset="0"/>
                <a:ea typeface="+mn-lt"/>
                <a:cs typeface="+mn-lt"/>
              </a:rPr>
              <a:t>Why or Why Not?</a:t>
            </a:r>
          </a:p>
        </p:txBody>
      </p:sp>
      <p:pic>
        <p:nvPicPr>
          <p:cNvPr id="4" name="object 8">
            <a:extLst>
              <a:ext uri="{FF2B5EF4-FFF2-40B4-BE49-F238E27FC236}">
                <a16:creationId xmlns:a16="http://schemas.microsoft.com/office/drawing/2014/main" id="{DE3A498A-5D52-D834-CAA6-30A681D0EAE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39769">
            <a:off x="4399177" y="102821"/>
            <a:ext cx="3003895" cy="1520298"/>
          </a:xfrm>
          <a:prstGeom prst="rect">
            <a:avLst/>
          </a:prstGeom>
        </p:spPr>
      </p:pic>
      <p:sp>
        <p:nvSpPr>
          <p:cNvPr id="2" name="object 10">
            <a:extLst>
              <a:ext uri="{FF2B5EF4-FFF2-40B4-BE49-F238E27FC236}">
                <a16:creationId xmlns:a16="http://schemas.microsoft.com/office/drawing/2014/main" id="{6C7E5D8C-CC7A-246E-8FAA-CAB653904B0D}"/>
              </a:ext>
            </a:extLst>
          </p:cNvPr>
          <p:cNvSpPr txBox="1"/>
          <p:nvPr/>
        </p:nvSpPr>
        <p:spPr>
          <a:xfrm>
            <a:off x="-69455" y="2445082"/>
            <a:ext cx="3386943" cy="927476"/>
          </a:xfrm>
          <a:prstGeom prst="rect">
            <a:avLst/>
          </a:prstGeom>
        </p:spPr>
        <p:txBody>
          <a:bodyPr vert="horz" wrap="square" lIns="0" tIns="8043" rIns="0" bIns="0" rtlCol="0" anchor="t">
            <a:spAutoFit/>
          </a:bodyPr>
          <a:lstStyle/>
          <a:p>
            <a:pPr marR="3175" algn="ctr">
              <a:lnSpc>
                <a:spcPct val="115900"/>
              </a:lnSpc>
              <a:spcBef>
                <a:spcPts val="63"/>
              </a:spcBef>
            </a:pPr>
            <a:endParaRPr lang="en-US" sz="5300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B4E9A5-A860-69C6-3762-E6F5B7D157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5" r="66385" b="62525"/>
          <a:stretch/>
        </p:blipFill>
        <p:spPr>
          <a:xfrm>
            <a:off x="3559981" y="3829698"/>
            <a:ext cx="1836904" cy="1020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94B6E5-26BC-E925-92D0-1E916E2C1B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45002" r="60444" b="19949"/>
          <a:stretch/>
        </p:blipFill>
        <p:spPr>
          <a:xfrm>
            <a:off x="6983852" y="3783735"/>
            <a:ext cx="1975782" cy="1112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2A689-A6C3-9DDA-BAF1-0DBCAE34A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9" r="44060" b="57840"/>
          <a:stretch/>
        </p:blipFill>
        <p:spPr>
          <a:xfrm rot="19988841">
            <a:off x="5383626" y="3363505"/>
            <a:ext cx="1187587" cy="1713000"/>
          </a:xfrm>
          <a:prstGeom prst="rect">
            <a:avLst/>
          </a:prstGeom>
        </p:spPr>
      </p:pic>
      <p:pic>
        <p:nvPicPr>
          <p:cNvPr id="6" name="Picture 5" descr="A red bag of chips&#10;&#10;Description automatically generated">
            <a:extLst>
              <a:ext uri="{FF2B5EF4-FFF2-40B4-BE49-F238E27FC236}">
                <a16:creationId xmlns:a16="http://schemas.microsoft.com/office/drawing/2014/main" id="{13E97052-BD5E-8F4C-A1AF-580EB6EAC7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73" b="6364"/>
          <a:stretch/>
        </p:blipFill>
        <p:spPr>
          <a:xfrm>
            <a:off x="6544852" y="5564431"/>
            <a:ext cx="698424" cy="8706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7EB935-3368-674B-5146-02AFB7612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7" t="39406" r="15064" b="13036"/>
          <a:stretch/>
        </p:blipFill>
        <p:spPr>
          <a:xfrm>
            <a:off x="5519237" y="5479528"/>
            <a:ext cx="1023277" cy="103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0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F0046-2B20-FF3A-BD2F-D8375E4AA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rebuchet MS"/>
                <a:cs typeface="Calibri Light"/>
              </a:rPr>
              <a:t>Observable Phenomena</a:t>
            </a:r>
            <a:br>
              <a:rPr lang="en-US" dirty="0">
                <a:solidFill>
                  <a:schemeClr val="bg1"/>
                </a:solidFill>
                <a:cs typeface="Calibri Light"/>
              </a:rPr>
            </a:br>
            <a:r>
              <a:rPr lang="en-US" dirty="0">
                <a:solidFill>
                  <a:schemeClr val="bg1"/>
                </a:solidFill>
                <a:latin typeface="Aharoni"/>
                <a:cs typeface="Aharoni"/>
              </a:rPr>
              <a:t>Notice and Wonder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334FC-32E6-24F6-57AF-FAF4A73DD263}"/>
              </a:ext>
            </a:extLst>
          </p:cNvPr>
          <p:cNvSpPr txBox="1"/>
          <p:nvPr/>
        </p:nvSpPr>
        <p:spPr>
          <a:xfrm>
            <a:off x="8639619" y="2058187"/>
            <a:ext cx="3048910" cy="3323987"/>
          </a:xfrm>
          <a:custGeom>
            <a:avLst/>
            <a:gdLst>
              <a:gd name="connsiteX0" fmla="*/ 0 w 3048910"/>
              <a:gd name="connsiteY0" fmla="*/ 0 h 3323987"/>
              <a:gd name="connsiteX1" fmla="*/ 477663 w 3048910"/>
              <a:gd name="connsiteY1" fmla="*/ 0 h 3323987"/>
              <a:gd name="connsiteX2" fmla="*/ 894347 w 3048910"/>
              <a:gd name="connsiteY2" fmla="*/ 0 h 3323987"/>
              <a:gd name="connsiteX3" fmla="*/ 1463477 w 3048910"/>
              <a:gd name="connsiteY3" fmla="*/ 0 h 3323987"/>
              <a:gd name="connsiteX4" fmla="*/ 1941139 w 3048910"/>
              <a:gd name="connsiteY4" fmla="*/ 0 h 3323987"/>
              <a:gd name="connsiteX5" fmla="*/ 2418802 w 3048910"/>
              <a:gd name="connsiteY5" fmla="*/ 0 h 3323987"/>
              <a:gd name="connsiteX6" fmla="*/ 3048910 w 3048910"/>
              <a:gd name="connsiteY6" fmla="*/ 0 h 3323987"/>
              <a:gd name="connsiteX7" fmla="*/ 3048910 w 3048910"/>
              <a:gd name="connsiteY7" fmla="*/ 487518 h 3323987"/>
              <a:gd name="connsiteX8" fmla="*/ 3048910 w 3048910"/>
              <a:gd name="connsiteY8" fmla="*/ 1041516 h 3323987"/>
              <a:gd name="connsiteX9" fmla="*/ 3048910 w 3048910"/>
              <a:gd name="connsiteY9" fmla="*/ 1529034 h 3323987"/>
              <a:gd name="connsiteX10" fmla="*/ 3048910 w 3048910"/>
              <a:gd name="connsiteY10" fmla="*/ 2016552 h 3323987"/>
              <a:gd name="connsiteX11" fmla="*/ 3048910 w 3048910"/>
              <a:gd name="connsiteY11" fmla="*/ 2570550 h 3323987"/>
              <a:gd name="connsiteX12" fmla="*/ 3048910 w 3048910"/>
              <a:gd name="connsiteY12" fmla="*/ 3323987 h 3323987"/>
              <a:gd name="connsiteX13" fmla="*/ 2632226 w 3048910"/>
              <a:gd name="connsiteY13" fmla="*/ 3323987 h 3323987"/>
              <a:gd name="connsiteX14" fmla="*/ 2063096 w 3048910"/>
              <a:gd name="connsiteY14" fmla="*/ 3323987 h 3323987"/>
              <a:gd name="connsiteX15" fmla="*/ 1615922 w 3048910"/>
              <a:gd name="connsiteY15" fmla="*/ 3323987 h 3323987"/>
              <a:gd name="connsiteX16" fmla="*/ 1107771 w 3048910"/>
              <a:gd name="connsiteY16" fmla="*/ 3323987 h 3323987"/>
              <a:gd name="connsiteX17" fmla="*/ 538641 w 3048910"/>
              <a:gd name="connsiteY17" fmla="*/ 3323987 h 3323987"/>
              <a:gd name="connsiteX18" fmla="*/ 0 w 3048910"/>
              <a:gd name="connsiteY18" fmla="*/ 3323987 h 3323987"/>
              <a:gd name="connsiteX19" fmla="*/ 0 w 3048910"/>
              <a:gd name="connsiteY19" fmla="*/ 2869709 h 3323987"/>
              <a:gd name="connsiteX20" fmla="*/ 0 w 3048910"/>
              <a:gd name="connsiteY20" fmla="*/ 2382191 h 3323987"/>
              <a:gd name="connsiteX21" fmla="*/ 0 w 3048910"/>
              <a:gd name="connsiteY21" fmla="*/ 1861433 h 3323987"/>
              <a:gd name="connsiteX22" fmla="*/ 0 w 3048910"/>
              <a:gd name="connsiteY22" fmla="*/ 1240955 h 3323987"/>
              <a:gd name="connsiteX23" fmla="*/ 0 w 3048910"/>
              <a:gd name="connsiteY23" fmla="*/ 686957 h 3323987"/>
              <a:gd name="connsiteX24" fmla="*/ 0 w 3048910"/>
              <a:gd name="connsiteY24" fmla="*/ 0 h 332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48910" h="3323987" extrusionOk="0">
                <a:moveTo>
                  <a:pt x="0" y="0"/>
                </a:moveTo>
                <a:cubicBezTo>
                  <a:pt x="131948" y="-32781"/>
                  <a:pt x="299073" y="23658"/>
                  <a:pt x="477663" y="0"/>
                </a:cubicBezTo>
                <a:cubicBezTo>
                  <a:pt x="656253" y="-23658"/>
                  <a:pt x="765797" y="44164"/>
                  <a:pt x="894347" y="0"/>
                </a:cubicBezTo>
                <a:cubicBezTo>
                  <a:pt x="1022897" y="-44164"/>
                  <a:pt x="1210212" y="54441"/>
                  <a:pt x="1463477" y="0"/>
                </a:cubicBezTo>
                <a:cubicBezTo>
                  <a:pt x="1716742" y="-54441"/>
                  <a:pt x="1809916" y="28397"/>
                  <a:pt x="1941139" y="0"/>
                </a:cubicBezTo>
                <a:cubicBezTo>
                  <a:pt x="2072362" y="-28397"/>
                  <a:pt x="2259103" y="47136"/>
                  <a:pt x="2418802" y="0"/>
                </a:cubicBezTo>
                <a:cubicBezTo>
                  <a:pt x="2578501" y="-47136"/>
                  <a:pt x="2842976" y="48219"/>
                  <a:pt x="3048910" y="0"/>
                </a:cubicBezTo>
                <a:cubicBezTo>
                  <a:pt x="3050502" y="117822"/>
                  <a:pt x="3044491" y="272184"/>
                  <a:pt x="3048910" y="487518"/>
                </a:cubicBezTo>
                <a:cubicBezTo>
                  <a:pt x="3053329" y="702852"/>
                  <a:pt x="3004856" y="866578"/>
                  <a:pt x="3048910" y="1041516"/>
                </a:cubicBezTo>
                <a:cubicBezTo>
                  <a:pt x="3092964" y="1216454"/>
                  <a:pt x="3022660" y="1379440"/>
                  <a:pt x="3048910" y="1529034"/>
                </a:cubicBezTo>
                <a:cubicBezTo>
                  <a:pt x="3075160" y="1678628"/>
                  <a:pt x="3042935" y="1865543"/>
                  <a:pt x="3048910" y="2016552"/>
                </a:cubicBezTo>
                <a:cubicBezTo>
                  <a:pt x="3054885" y="2167561"/>
                  <a:pt x="3006120" y="2379467"/>
                  <a:pt x="3048910" y="2570550"/>
                </a:cubicBezTo>
                <a:cubicBezTo>
                  <a:pt x="3091700" y="2761633"/>
                  <a:pt x="2999228" y="2961195"/>
                  <a:pt x="3048910" y="3323987"/>
                </a:cubicBezTo>
                <a:cubicBezTo>
                  <a:pt x="2871814" y="3357375"/>
                  <a:pt x="2811055" y="3276906"/>
                  <a:pt x="2632226" y="3323987"/>
                </a:cubicBezTo>
                <a:cubicBezTo>
                  <a:pt x="2453397" y="3371068"/>
                  <a:pt x="2242942" y="3301214"/>
                  <a:pt x="2063096" y="3323987"/>
                </a:cubicBezTo>
                <a:cubicBezTo>
                  <a:pt x="1883250" y="3346760"/>
                  <a:pt x="1739026" y="3273972"/>
                  <a:pt x="1615922" y="3323987"/>
                </a:cubicBezTo>
                <a:cubicBezTo>
                  <a:pt x="1492818" y="3374002"/>
                  <a:pt x="1264115" y="3307577"/>
                  <a:pt x="1107771" y="3323987"/>
                </a:cubicBezTo>
                <a:cubicBezTo>
                  <a:pt x="951427" y="3340397"/>
                  <a:pt x="820746" y="3299199"/>
                  <a:pt x="538641" y="3323987"/>
                </a:cubicBezTo>
                <a:cubicBezTo>
                  <a:pt x="256536" y="3348775"/>
                  <a:pt x="207539" y="3261359"/>
                  <a:pt x="0" y="3323987"/>
                </a:cubicBezTo>
                <a:cubicBezTo>
                  <a:pt x="-43881" y="3139454"/>
                  <a:pt x="47685" y="2984557"/>
                  <a:pt x="0" y="2869709"/>
                </a:cubicBezTo>
                <a:cubicBezTo>
                  <a:pt x="-47685" y="2754861"/>
                  <a:pt x="12915" y="2587699"/>
                  <a:pt x="0" y="2382191"/>
                </a:cubicBezTo>
                <a:cubicBezTo>
                  <a:pt x="-12915" y="2176683"/>
                  <a:pt x="50444" y="2084559"/>
                  <a:pt x="0" y="1861433"/>
                </a:cubicBezTo>
                <a:cubicBezTo>
                  <a:pt x="-50444" y="1638307"/>
                  <a:pt x="7698" y="1456948"/>
                  <a:pt x="0" y="1240955"/>
                </a:cubicBezTo>
                <a:cubicBezTo>
                  <a:pt x="-7698" y="1024962"/>
                  <a:pt x="27548" y="924066"/>
                  <a:pt x="0" y="686957"/>
                </a:cubicBezTo>
                <a:cubicBezTo>
                  <a:pt x="-27548" y="449848"/>
                  <a:pt x="79032" y="305569"/>
                  <a:pt x="0" y="0"/>
                </a:cubicBezTo>
                <a:close/>
              </a:path>
            </a:pathLst>
          </a:custGeom>
          <a:noFill/>
          <a:ln w="47625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 you notice about these two foods?</a:t>
            </a:r>
          </a:p>
          <a:p>
            <a:pPr algn="ctr"/>
            <a:endParaRPr lang="en-US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 you wonder?</a:t>
            </a:r>
          </a:p>
        </p:txBody>
      </p:sp>
      <p:pic>
        <p:nvPicPr>
          <p:cNvPr id="7" name="Content Placeholder 6" descr="A hand holding a donut and an apple&#10;&#10;Description automatically generated">
            <a:extLst>
              <a:ext uri="{FF2B5EF4-FFF2-40B4-BE49-F238E27FC236}">
                <a16:creationId xmlns:a16="http://schemas.microsoft.com/office/drawing/2014/main" id="{04C9E8B9-9C80-D414-A94D-5EAC09D84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6480" y="1684814"/>
            <a:ext cx="6583680" cy="4389120"/>
          </a:xfrm>
        </p:spPr>
      </p:pic>
    </p:spTree>
    <p:extLst>
      <p:ext uri="{BB962C8B-B14F-4D97-AF65-F5344CB8AC3E}">
        <p14:creationId xmlns:p14="http://schemas.microsoft.com/office/powerpoint/2010/main" val="16518017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40F33C-51FE-EDCD-C82C-7ED735D085EF}"/>
              </a:ext>
            </a:extLst>
          </p:cNvPr>
          <p:cNvSpPr/>
          <p:nvPr/>
        </p:nvSpPr>
        <p:spPr>
          <a:xfrm>
            <a:off x="161537" y="1574240"/>
            <a:ext cx="8119571" cy="46890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BC41F736-1473-F631-731F-0E79C381178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239769">
            <a:off x="2423915" y="1094345"/>
            <a:ext cx="3003895" cy="1796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98E59F-DA82-DF9B-0B96-BBF39E34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955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does “processed food”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E258E-4664-924D-EAC0-1E4744A62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12" y="1920140"/>
            <a:ext cx="7458988" cy="445611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 rtl="0" fontAlgn="base">
              <a:lnSpc>
                <a:spcPct val="120000"/>
              </a:lnSpc>
              <a:buNone/>
            </a:pPr>
            <a:r>
              <a:rPr lang="en-US" sz="2400" b="1" dirty="0">
                <a:latin typeface="Trebuchet MS" panose="020B0603020202020204" pitchFamily="34" charset="0"/>
              </a:rPr>
              <a:t>Processed foods </a:t>
            </a:r>
            <a:r>
              <a:rPr lang="en-US" sz="2400" dirty="0">
                <a:latin typeface="Trebuchet MS" panose="020B0603020202020204" pitchFamily="34" charset="0"/>
              </a:rPr>
              <a:t>are…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latin typeface="Trebuchet MS" panose="020B0603020202020204" pitchFamily="34" charset="0"/>
              </a:rPr>
              <a:t>foods that start off from natural whole ingredients but are then changed in some way by adding other ingredients or changing the original form of the food</a:t>
            </a:r>
          </a:p>
          <a:p>
            <a:pPr marL="0" indent="0" algn="l" rtl="0" fontAlgn="base">
              <a:lnSpc>
                <a:spcPct val="120000"/>
              </a:lnSpc>
              <a:buNone/>
            </a:pPr>
            <a:endParaRPr lang="en-US" dirty="0">
              <a:latin typeface="Trebuchet MS" panose="020B0603020202020204" pitchFamily="34" charset="0"/>
            </a:endParaRPr>
          </a:p>
          <a:p>
            <a:pPr marL="0" indent="0" algn="l" rtl="0" fontAlgn="base">
              <a:lnSpc>
                <a:spcPct val="120000"/>
              </a:lnSpc>
              <a:buNone/>
            </a:pPr>
            <a:endParaRPr lang="en-US" sz="9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4" descr="A cartoon of an ice cream cone&#10;&#10;Description automatically generated">
            <a:extLst>
              <a:ext uri="{FF2B5EF4-FFF2-40B4-BE49-F238E27FC236}">
                <a16:creationId xmlns:a16="http://schemas.microsoft.com/office/drawing/2014/main" id="{268B3742-CB90-7D21-C7CF-91B1AC96B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75" y="4064794"/>
            <a:ext cx="3747694" cy="1979329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29BB91E-F189-1D1A-9479-F5278D7AC3FD}"/>
              </a:ext>
            </a:extLst>
          </p:cNvPr>
          <p:cNvSpPr/>
          <p:nvPr/>
        </p:nvSpPr>
        <p:spPr>
          <a:xfrm rot="11100000">
            <a:off x="8527257" y="1990977"/>
            <a:ext cx="3622485" cy="2550494"/>
          </a:xfrm>
          <a:prstGeom prst="cloudCallout">
            <a:avLst>
              <a:gd name="adj1" fmla="val 54176"/>
              <a:gd name="adj2" fmla="val -953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4A369-F418-26B7-E8B3-4681947C4BF6}"/>
              </a:ext>
            </a:extLst>
          </p:cNvPr>
          <p:cNvSpPr txBox="1"/>
          <p:nvPr/>
        </p:nvSpPr>
        <p:spPr>
          <a:xfrm>
            <a:off x="8942949" y="2348694"/>
            <a:ext cx="267537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cs typeface="Calibri"/>
              </a:rPr>
              <a:t>What was</a:t>
            </a:r>
            <a:endParaRPr lang="en-US" b="1" dirty="0">
              <a:cs typeface="Calibri"/>
            </a:endParaRPr>
          </a:p>
          <a:p>
            <a:pPr algn="ctr"/>
            <a:r>
              <a:rPr lang="en-US" sz="2400" b="1" dirty="0">
                <a:cs typeface="Calibri"/>
              </a:rPr>
              <a:t> added to milk </a:t>
            </a:r>
            <a:endParaRPr lang="en-US" b="1" dirty="0">
              <a:cs typeface="Calibri"/>
            </a:endParaRPr>
          </a:p>
          <a:p>
            <a:pPr algn="ctr"/>
            <a:r>
              <a:rPr lang="en-US" sz="2400" b="1" dirty="0">
                <a:cs typeface="Calibri"/>
              </a:rPr>
              <a:t>to make this chocolate chip ice cream?</a:t>
            </a:r>
            <a:endParaRPr lang="en-US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027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40F33C-51FE-EDCD-C82C-7ED735D085EF}"/>
              </a:ext>
            </a:extLst>
          </p:cNvPr>
          <p:cNvSpPr/>
          <p:nvPr/>
        </p:nvSpPr>
        <p:spPr>
          <a:xfrm>
            <a:off x="666750" y="1386681"/>
            <a:ext cx="11108937" cy="51601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BC41F736-1473-F631-731F-0E79C381178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239769">
            <a:off x="4465052" y="991741"/>
            <a:ext cx="3003895" cy="17963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E258E-4664-924D-EAC0-1E4744A62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349" y="1817688"/>
            <a:ext cx="9086337" cy="4456112"/>
          </a:xfrm>
          <a:noFill/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l" rtl="0" fontAlgn="base">
              <a:lnSpc>
                <a:spcPct val="120000"/>
              </a:lnSpc>
              <a:buNone/>
            </a:pPr>
            <a:r>
              <a:rPr lang="en-US" dirty="0">
                <a:latin typeface="Trebuchet MS" panose="020B0603020202020204" pitchFamily="34" charset="0"/>
              </a:rPr>
              <a:t>This is done for a few reasons:</a:t>
            </a:r>
            <a:endParaRPr lang="en-US" dirty="0">
              <a:latin typeface="Trebuchet MS" panose="020B0603020202020204" pitchFamily="34" charset="0"/>
              <a:cs typeface="Calibri"/>
            </a:endParaRPr>
          </a:p>
          <a:p>
            <a:pPr lvl="1" fontAlgn="base">
              <a:lnSpc>
                <a:spcPct val="120000"/>
              </a:lnSpc>
            </a:pPr>
            <a:r>
              <a:rPr lang="en-US" sz="2800" dirty="0">
                <a:latin typeface="Trebuchet MS" panose="020B0603020202020204" pitchFamily="34" charset="0"/>
              </a:rPr>
              <a:t>Processed foods last longer and do not spoil as quickly</a:t>
            </a:r>
          </a:p>
          <a:p>
            <a:pPr lvl="1" fontAlgn="base">
              <a:lnSpc>
                <a:spcPct val="120000"/>
              </a:lnSpc>
            </a:pPr>
            <a:endParaRPr lang="en-US" sz="2800" dirty="0">
              <a:latin typeface="Trebuchet MS" panose="020B0603020202020204" pitchFamily="34" charset="0"/>
              <a:cs typeface="Calibri"/>
            </a:endParaRPr>
          </a:p>
          <a:p>
            <a:pPr lvl="1" fontAlgn="base">
              <a:lnSpc>
                <a:spcPct val="120000"/>
              </a:lnSpc>
            </a:pPr>
            <a:endParaRPr lang="en-US" sz="2800" dirty="0">
              <a:latin typeface="Trebuchet MS" panose="020B0603020202020204" pitchFamily="34" charset="0"/>
              <a:cs typeface="Calibri"/>
            </a:endParaRPr>
          </a:p>
          <a:p>
            <a:pPr lvl="1" fontAlgn="base">
              <a:lnSpc>
                <a:spcPct val="120000"/>
              </a:lnSpc>
            </a:pPr>
            <a:endParaRPr lang="en-US" sz="2800" dirty="0">
              <a:latin typeface="Trebuchet MS" panose="020B0603020202020204" pitchFamily="34" charset="0"/>
              <a:cs typeface="Calibri"/>
            </a:endParaRPr>
          </a:p>
          <a:p>
            <a:pPr lvl="1" fontAlgn="base">
              <a:lnSpc>
                <a:spcPct val="120000"/>
              </a:lnSpc>
            </a:pPr>
            <a:r>
              <a:rPr lang="en-US" sz="2800" dirty="0">
                <a:latin typeface="Trebuchet MS" panose="020B0603020202020204" pitchFamily="34" charset="0"/>
              </a:rPr>
              <a:t>Processed foods appeal to our taste buds because they have added additional ingredients like fat, salt, and sugar </a:t>
            </a:r>
            <a:endParaRPr lang="en-US" sz="8000" b="0" i="0" dirty="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  <a:p>
            <a:pPr marL="0" indent="0" algn="l" rtl="0" fontAlgn="base">
              <a:lnSpc>
                <a:spcPct val="120000"/>
              </a:lnSpc>
              <a:buNone/>
            </a:pPr>
            <a:endParaRPr lang="en-US" sz="9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98E59F-DA82-DF9B-0B96-BBF39E34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484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Why do we process foods?</a:t>
            </a:r>
          </a:p>
        </p:txBody>
      </p:sp>
      <p:pic>
        <p:nvPicPr>
          <p:cNvPr id="5" name="Picture 4" descr="A cartoon of an ice cream cone&#10;&#10;Description automatically generated">
            <a:extLst>
              <a:ext uri="{FF2B5EF4-FFF2-40B4-BE49-F238E27FC236}">
                <a16:creationId xmlns:a16="http://schemas.microsoft.com/office/drawing/2014/main" id="{268B3742-CB90-7D21-C7CF-91B1AC96B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7"/>
          <a:stretch/>
        </p:blipFill>
        <p:spPr>
          <a:xfrm>
            <a:off x="10094686" y="4294471"/>
            <a:ext cx="1319665" cy="197932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0C94B910-5F0E-64A6-8A56-62DCC62EA2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7" t="14121" r="44566" b="13288"/>
          <a:stretch/>
        </p:blipFill>
        <p:spPr>
          <a:xfrm>
            <a:off x="5167921" y="2659017"/>
            <a:ext cx="1076670" cy="2224928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4388A502-18CE-92B3-D75B-752AF0FA90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8" t="41940" r="7792" b="13288"/>
          <a:stretch/>
        </p:blipFill>
        <p:spPr>
          <a:xfrm>
            <a:off x="6350549" y="3113001"/>
            <a:ext cx="2929280" cy="1656727"/>
          </a:xfrm>
          <a:prstGeom prst="rect">
            <a:avLst/>
          </a:prstGeom>
        </p:spPr>
      </p:pic>
      <p:pic>
        <p:nvPicPr>
          <p:cNvPr id="6" name="Graphic 5" descr="Clock with solid fill">
            <a:extLst>
              <a:ext uri="{FF2B5EF4-FFF2-40B4-BE49-F238E27FC236}">
                <a16:creationId xmlns:a16="http://schemas.microsoft.com/office/drawing/2014/main" id="{6EA5E089-A066-F2AC-EAD0-91BE5899A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6806" y="2922506"/>
            <a:ext cx="1601943" cy="160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1D39FE-B22A-BE5F-30EA-EB976B11F193}"/>
              </a:ext>
            </a:extLst>
          </p:cNvPr>
          <p:cNvSpPr/>
          <p:nvPr/>
        </p:nvSpPr>
        <p:spPr>
          <a:xfrm>
            <a:off x="985520" y="522401"/>
            <a:ext cx="10220960" cy="701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3215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321547"/>
                </a:solidFill>
                <a:latin typeface="Congenial Black"/>
                <a:cs typeface="Calibri"/>
              </a:rPr>
              <a:t>Video Lesson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0F62A389-54C3-ED45-BF47-0305ECED55AC}"/>
              </a:ext>
            </a:extLst>
          </p:cNvPr>
          <p:cNvGrpSpPr/>
          <p:nvPr/>
        </p:nvGrpSpPr>
        <p:grpSpPr>
          <a:xfrm>
            <a:off x="1872613" y="1533297"/>
            <a:ext cx="8459470" cy="5229453"/>
            <a:chOff x="2799436" y="607971"/>
            <a:chExt cx="12689205" cy="9679345"/>
          </a:xfrm>
        </p:grpSpPr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25FFB9F2-9589-1E3A-C112-D14810087406}"/>
                </a:ext>
              </a:extLst>
            </p:cNvPr>
            <p:cNvSpPr/>
            <p:nvPr/>
          </p:nvSpPr>
          <p:spPr>
            <a:xfrm>
              <a:off x="2799436" y="607971"/>
              <a:ext cx="12689205" cy="7668259"/>
            </a:xfrm>
            <a:custGeom>
              <a:avLst/>
              <a:gdLst/>
              <a:ahLst/>
              <a:cxnLst/>
              <a:rect l="l" t="t" r="r" b="b"/>
              <a:pathLst>
                <a:path w="12689205" h="7668259">
                  <a:moveTo>
                    <a:pt x="12689126" y="7668060"/>
                  </a:moveTo>
                  <a:lnTo>
                    <a:pt x="0" y="7668060"/>
                  </a:lnTo>
                  <a:lnTo>
                    <a:pt x="0" y="578233"/>
                  </a:lnTo>
                  <a:lnTo>
                    <a:pt x="1917" y="530812"/>
                  </a:lnTo>
                  <a:lnTo>
                    <a:pt x="7570" y="484447"/>
                  </a:lnTo>
                  <a:lnTo>
                    <a:pt x="16809" y="439285"/>
                  </a:lnTo>
                  <a:lnTo>
                    <a:pt x="29487" y="395476"/>
                  </a:lnTo>
                  <a:lnTo>
                    <a:pt x="45453" y="353169"/>
                  </a:lnTo>
                  <a:lnTo>
                    <a:pt x="64559" y="312513"/>
                  </a:lnTo>
                  <a:lnTo>
                    <a:pt x="86656" y="273656"/>
                  </a:lnTo>
                  <a:lnTo>
                    <a:pt x="111595" y="236747"/>
                  </a:lnTo>
                  <a:lnTo>
                    <a:pt x="139227" y="201936"/>
                  </a:lnTo>
                  <a:lnTo>
                    <a:pt x="169404" y="169370"/>
                  </a:lnTo>
                  <a:lnTo>
                    <a:pt x="201976" y="139199"/>
                  </a:lnTo>
                  <a:lnTo>
                    <a:pt x="236794" y="111573"/>
                  </a:lnTo>
                  <a:lnTo>
                    <a:pt x="273711" y="86638"/>
                  </a:lnTo>
                  <a:lnTo>
                    <a:pt x="312575" y="64546"/>
                  </a:lnTo>
                  <a:lnTo>
                    <a:pt x="353240" y="45444"/>
                  </a:lnTo>
                  <a:lnTo>
                    <a:pt x="395556" y="29481"/>
                  </a:lnTo>
                  <a:lnTo>
                    <a:pt x="439374" y="16806"/>
                  </a:lnTo>
                  <a:lnTo>
                    <a:pt x="484545" y="7568"/>
                  </a:lnTo>
                  <a:lnTo>
                    <a:pt x="530924" y="1917"/>
                  </a:lnTo>
                  <a:lnTo>
                    <a:pt x="578347" y="0"/>
                  </a:lnTo>
                  <a:lnTo>
                    <a:pt x="12110778" y="0"/>
                  </a:lnTo>
                  <a:lnTo>
                    <a:pt x="12158210" y="1917"/>
                  </a:lnTo>
                  <a:lnTo>
                    <a:pt x="12204584" y="7569"/>
                  </a:lnTo>
                  <a:lnTo>
                    <a:pt x="12249754" y="16806"/>
                  </a:lnTo>
                  <a:lnTo>
                    <a:pt x="12293571" y="29481"/>
                  </a:lnTo>
                  <a:lnTo>
                    <a:pt x="12335887" y="45444"/>
                  </a:lnTo>
                  <a:lnTo>
                    <a:pt x="12376551" y="64546"/>
                  </a:lnTo>
                  <a:lnTo>
                    <a:pt x="12415416" y="86639"/>
                  </a:lnTo>
                  <a:lnTo>
                    <a:pt x="12452332" y="111573"/>
                  </a:lnTo>
                  <a:lnTo>
                    <a:pt x="12487150" y="139200"/>
                  </a:lnTo>
                  <a:lnTo>
                    <a:pt x="12519722" y="169370"/>
                  </a:lnTo>
                  <a:lnTo>
                    <a:pt x="12549899" y="201936"/>
                  </a:lnTo>
                  <a:lnTo>
                    <a:pt x="12577531" y="236747"/>
                  </a:lnTo>
                  <a:lnTo>
                    <a:pt x="12602470" y="273656"/>
                  </a:lnTo>
                  <a:lnTo>
                    <a:pt x="12624567" y="312513"/>
                  </a:lnTo>
                  <a:lnTo>
                    <a:pt x="12643673" y="353170"/>
                  </a:lnTo>
                  <a:lnTo>
                    <a:pt x="12659639" y="395477"/>
                  </a:lnTo>
                  <a:lnTo>
                    <a:pt x="12672316" y="439285"/>
                  </a:lnTo>
                  <a:lnTo>
                    <a:pt x="12681556" y="484447"/>
                  </a:lnTo>
                  <a:lnTo>
                    <a:pt x="12687209" y="530812"/>
                  </a:lnTo>
                  <a:lnTo>
                    <a:pt x="12689126" y="578233"/>
                  </a:lnTo>
                  <a:lnTo>
                    <a:pt x="12689126" y="599808"/>
                  </a:lnTo>
                  <a:lnTo>
                    <a:pt x="535188" y="599808"/>
                  </a:lnTo>
                  <a:lnTo>
                    <a:pt x="535188" y="7115718"/>
                  </a:lnTo>
                  <a:lnTo>
                    <a:pt x="12689126" y="7115718"/>
                  </a:lnTo>
                  <a:lnTo>
                    <a:pt x="12689126" y="7668060"/>
                  </a:lnTo>
                  <a:close/>
                </a:path>
                <a:path w="12689205" h="7668259">
                  <a:moveTo>
                    <a:pt x="12689126" y="7115718"/>
                  </a:moveTo>
                  <a:lnTo>
                    <a:pt x="12136675" y="7115718"/>
                  </a:lnTo>
                  <a:lnTo>
                    <a:pt x="12136675" y="599808"/>
                  </a:lnTo>
                  <a:lnTo>
                    <a:pt x="12689126" y="599808"/>
                  </a:lnTo>
                  <a:lnTo>
                    <a:pt x="12689126" y="71157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9450F408-6BCB-126B-2EC9-05B5568BAC32}"/>
                </a:ext>
              </a:extLst>
            </p:cNvPr>
            <p:cNvSpPr/>
            <p:nvPr/>
          </p:nvSpPr>
          <p:spPr>
            <a:xfrm>
              <a:off x="2799436" y="8278189"/>
              <a:ext cx="12689205" cy="1182370"/>
            </a:xfrm>
            <a:custGeom>
              <a:avLst/>
              <a:gdLst/>
              <a:ahLst/>
              <a:cxnLst/>
              <a:rect l="l" t="t" r="r" b="b"/>
              <a:pathLst>
                <a:path w="12689205" h="1182370">
                  <a:moveTo>
                    <a:pt x="12110778" y="1182356"/>
                  </a:moveTo>
                  <a:lnTo>
                    <a:pt x="578347" y="1182356"/>
                  </a:lnTo>
                  <a:lnTo>
                    <a:pt x="530917" y="1180439"/>
                  </a:lnTo>
                  <a:lnTo>
                    <a:pt x="484543" y="1174788"/>
                  </a:lnTo>
                  <a:lnTo>
                    <a:pt x="439372" y="1165550"/>
                  </a:lnTo>
                  <a:lnTo>
                    <a:pt x="395555" y="1152875"/>
                  </a:lnTo>
                  <a:lnTo>
                    <a:pt x="353240" y="1136912"/>
                  </a:lnTo>
                  <a:lnTo>
                    <a:pt x="312575" y="1117810"/>
                  </a:lnTo>
                  <a:lnTo>
                    <a:pt x="273710" y="1095717"/>
                  </a:lnTo>
                  <a:lnTo>
                    <a:pt x="236794" y="1070783"/>
                  </a:lnTo>
                  <a:lnTo>
                    <a:pt x="201976" y="1043157"/>
                  </a:lnTo>
                  <a:lnTo>
                    <a:pt x="169404" y="1012986"/>
                  </a:lnTo>
                  <a:lnTo>
                    <a:pt x="139227" y="980420"/>
                  </a:lnTo>
                  <a:lnTo>
                    <a:pt x="111595" y="945609"/>
                  </a:lnTo>
                  <a:lnTo>
                    <a:pt x="86656" y="908700"/>
                  </a:lnTo>
                  <a:lnTo>
                    <a:pt x="64559" y="869843"/>
                  </a:lnTo>
                  <a:lnTo>
                    <a:pt x="45453" y="829187"/>
                  </a:lnTo>
                  <a:lnTo>
                    <a:pt x="29487" y="786880"/>
                  </a:lnTo>
                  <a:lnTo>
                    <a:pt x="16809" y="743071"/>
                  </a:lnTo>
                  <a:lnTo>
                    <a:pt x="7570" y="697909"/>
                  </a:lnTo>
                  <a:lnTo>
                    <a:pt x="1917" y="651544"/>
                  </a:lnTo>
                  <a:lnTo>
                    <a:pt x="0" y="604124"/>
                  </a:lnTo>
                  <a:lnTo>
                    <a:pt x="0" y="0"/>
                  </a:lnTo>
                  <a:lnTo>
                    <a:pt x="12689125" y="0"/>
                  </a:lnTo>
                  <a:lnTo>
                    <a:pt x="12689125" y="604124"/>
                  </a:lnTo>
                  <a:lnTo>
                    <a:pt x="12687208" y="651544"/>
                  </a:lnTo>
                  <a:lnTo>
                    <a:pt x="12681555" y="697909"/>
                  </a:lnTo>
                  <a:lnTo>
                    <a:pt x="12672316" y="743071"/>
                  </a:lnTo>
                  <a:lnTo>
                    <a:pt x="12659638" y="786880"/>
                  </a:lnTo>
                  <a:lnTo>
                    <a:pt x="12643672" y="829187"/>
                  </a:lnTo>
                  <a:lnTo>
                    <a:pt x="12624566" y="869843"/>
                  </a:lnTo>
                  <a:lnTo>
                    <a:pt x="12602469" y="908700"/>
                  </a:lnTo>
                  <a:lnTo>
                    <a:pt x="12577530" y="945609"/>
                  </a:lnTo>
                  <a:lnTo>
                    <a:pt x="12549898" y="980420"/>
                  </a:lnTo>
                  <a:lnTo>
                    <a:pt x="12519721" y="1012986"/>
                  </a:lnTo>
                  <a:lnTo>
                    <a:pt x="12487149" y="1043157"/>
                  </a:lnTo>
                  <a:lnTo>
                    <a:pt x="12452331" y="1070783"/>
                  </a:lnTo>
                  <a:lnTo>
                    <a:pt x="12415415" y="1095717"/>
                  </a:lnTo>
                  <a:lnTo>
                    <a:pt x="12376550" y="1117810"/>
                  </a:lnTo>
                  <a:lnTo>
                    <a:pt x="12335886" y="1136912"/>
                  </a:lnTo>
                  <a:lnTo>
                    <a:pt x="12293570" y="1152875"/>
                  </a:lnTo>
                  <a:lnTo>
                    <a:pt x="12249753" y="1165550"/>
                  </a:lnTo>
                  <a:lnTo>
                    <a:pt x="12204582" y="1174788"/>
                  </a:lnTo>
                  <a:lnTo>
                    <a:pt x="12158208" y="1180439"/>
                  </a:lnTo>
                  <a:lnTo>
                    <a:pt x="12110778" y="1182356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555F68EB-7519-280D-4149-4018D8C7DCCD}"/>
                </a:ext>
              </a:extLst>
            </p:cNvPr>
            <p:cNvSpPr/>
            <p:nvPr/>
          </p:nvSpPr>
          <p:spPr>
            <a:xfrm>
              <a:off x="7622324" y="9460547"/>
              <a:ext cx="3039110" cy="826769"/>
            </a:xfrm>
            <a:custGeom>
              <a:avLst/>
              <a:gdLst/>
              <a:ahLst/>
              <a:cxnLst/>
              <a:rect l="l" t="t" r="r" b="b"/>
              <a:pathLst>
                <a:path w="3039109" h="826770">
                  <a:moveTo>
                    <a:pt x="3039034" y="826452"/>
                  </a:moveTo>
                  <a:lnTo>
                    <a:pt x="0" y="826452"/>
                  </a:lnTo>
                  <a:lnTo>
                    <a:pt x="23001" y="642623"/>
                  </a:lnTo>
                  <a:lnTo>
                    <a:pt x="49909" y="347910"/>
                  </a:lnTo>
                  <a:lnTo>
                    <a:pt x="68724" y="102552"/>
                  </a:lnTo>
                  <a:lnTo>
                    <a:pt x="75805" y="0"/>
                  </a:lnTo>
                  <a:lnTo>
                    <a:pt x="2963229" y="0"/>
                  </a:lnTo>
                  <a:lnTo>
                    <a:pt x="2970310" y="102552"/>
                  </a:lnTo>
                  <a:lnTo>
                    <a:pt x="2989125" y="347910"/>
                  </a:lnTo>
                  <a:lnTo>
                    <a:pt x="3016033" y="642623"/>
                  </a:lnTo>
                  <a:lnTo>
                    <a:pt x="3039034" y="826452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9" name="Online Media 8" title="Lesson 10 Food Processing &amp; Packaging">
            <a:hlinkClick r:id="" action="ppaction://media"/>
            <a:extLst>
              <a:ext uri="{FF2B5EF4-FFF2-40B4-BE49-F238E27FC236}">
                <a16:creationId xmlns:a16="http://schemas.microsoft.com/office/drawing/2014/main" id="{21D08576-9B23-CB9B-AE28-772B11FFF5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43667" y="1833033"/>
            <a:ext cx="7736416" cy="353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BAB2F1-3F39-611E-DFC4-161B9AD2A288}"/>
              </a:ext>
            </a:extLst>
          </p:cNvPr>
          <p:cNvSpPr txBox="1"/>
          <p:nvPr/>
        </p:nvSpPr>
        <p:spPr>
          <a:xfrm>
            <a:off x="840317" y="1231900"/>
            <a:ext cx="10998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https://www.youtube.com/watch?v=vnLXBQoaj9s&amp;list=PLKx8NLAujm_nCPmzHM3eUKiaqMvaH55Zw&amp;index=5</a:t>
            </a:r>
          </a:p>
        </p:txBody>
      </p:sp>
    </p:spTree>
    <p:extLst>
      <p:ext uri="{BB962C8B-B14F-4D97-AF65-F5344CB8AC3E}">
        <p14:creationId xmlns:p14="http://schemas.microsoft.com/office/powerpoint/2010/main" val="12729328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deo guide with text&#10;&#10;Description automatically generated">
            <a:extLst>
              <a:ext uri="{FF2B5EF4-FFF2-40B4-BE49-F238E27FC236}">
                <a16:creationId xmlns:a16="http://schemas.microsoft.com/office/drawing/2014/main" id="{F3662237-CD81-E03F-89BA-02888BBF9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903" y="1549617"/>
            <a:ext cx="3692863" cy="4900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0DDD59-4E99-6D71-585D-429B0C8D25C4}"/>
              </a:ext>
            </a:extLst>
          </p:cNvPr>
          <p:cNvSpPr txBox="1"/>
          <p:nvPr/>
        </p:nvSpPr>
        <p:spPr>
          <a:xfrm>
            <a:off x="724858" y="2704164"/>
            <a:ext cx="502824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haroni"/>
              </a:rPr>
              <a:t>Video Recap</a:t>
            </a:r>
            <a:endParaRPr lang="en-US" sz="6000" b="1" dirty="0">
              <a:solidFill>
                <a:schemeClr val="bg1"/>
              </a:solidFill>
              <a:latin typeface="Aharoni"/>
              <a:cs typeface="Aharoni"/>
            </a:endParaRPr>
          </a:p>
        </p:txBody>
      </p:sp>
      <p:pic>
        <p:nvPicPr>
          <p:cNvPr id="5" name="Graphic 4" descr="Clipboard with solid fill">
            <a:extLst>
              <a:ext uri="{FF2B5EF4-FFF2-40B4-BE49-F238E27FC236}">
                <a16:creationId xmlns:a16="http://schemas.microsoft.com/office/drawing/2014/main" id="{F66591FD-3659-DA94-F2B4-446081F0C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9944" y="3570148"/>
            <a:ext cx="1985633" cy="1985633"/>
          </a:xfrm>
          <a:prstGeom prst="rect">
            <a:avLst/>
          </a:prstGeom>
        </p:spPr>
      </p:pic>
      <p:sp>
        <p:nvSpPr>
          <p:cNvPr id="3" name="object 13">
            <a:extLst>
              <a:ext uri="{FF2B5EF4-FFF2-40B4-BE49-F238E27FC236}">
                <a16:creationId xmlns:a16="http://schemas.microsoft.com/office/drawing/2014/main" id="{5817CC2E-721F-1D3D-6516-4EB2D19415E3}"/>
              </a:ext>
            </a:extLst>
          </p:cNvPr>
          <p:cNvSpPr/>
          <p:nvPr/>
        </p:nvSpPr>
        <p:spPr>
          <a:xfrm>
            <a:off x="-44450" y="-11114"/>
            <a:ext cx="12236450" cy="1288295"/>
          </a:xfrm>
          <a:custGeom>
            <a:avLst/>
            <a:gdLst/>
            <a:ahLst/>
            <a:cxnLst/>
            <a:rect l="l" t="t" r="r" b="b"/>
            <a:pathLst>
              <a:path w="18288000" h="2009775">
                <a:moveTo>
                  <a:pt x="0" y="0"/>
                </a:moveTo>
                <a:lnTo>
                  <a:pt x="18288000" y="0"/>
                </a:lnTo>
                <a:lnTo>
                  <a:pt x="18288000" y="2009774"/>
                </a:lnTo>
                <a:lnTo>
                  <a:pt x="0" y="2009774"/>
                </a:lnTo>
                <a:lnTo>
                  <a:pt x="0" y="0"/>
                </a:lnTo>
                <a:close/>
              </a:path>
            </a:pathLst>
          </a:custGeom>
          <a:solidFill>
            <a:srgbClr val="3A195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39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1068</Words>
  <Application>Microsoft Office PowerPoint</Application>
  <PresentationFormat>Widescreen</PresentationFormat>
  <Paragraphs>168</Paragraphs>
  <Slides>24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Observable Phenomena Notice and Wonder</vt:lpstr>
      <vt:lpstr>What does “processed food” mean?</vt:lpstr>
      <vt:lpstr>Why do we process foods?</vt:lpstr>
      <vt:lpstr>PowerPoint Presentation</vt:lpstr>
      <vt:lpstr>PowerPoint Presentation</vt:lpstr>
      <vt:lpstr>Because processed foods use multiple ingredients, and ingredients travel to us from all over the world, processed foods require more food miles</vt:lpstr>
      <vt:lpstr>PowerPoint Presentation</vt:lpstr>
      <vt:lpstr>PowerPoint Presentation</vt:lpstr>
      <vt:lpstr>Time for an Activity!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for an Activity!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Sedona Sabatino</dc:creator>
  <cp:lastModifiedBy>Alessandra Sommer</cp:lastModifiedBy>
  <cp:revision>90</cp:revision>
  <dcterms:created xsi:type="dcterms:W3CDTF">2023-01-26T13:54:06Z</dcterms:created>
  <dcterms:modified xsi:type="dcterms:W3CDTF">2023-11-13T20:03:38Z</dcterms:modified>
</cp:coreProperties>
</file>