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16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B9_95C2DE2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CB_6863241E.xml" ContentType="application/vnd.ms-powerpoint.comments+xml"/>
  <Override PartName="/ppt/notesSlides/notesSlide20.xml" ContentType="application/vnd.openxmlformats-officedocument.presentationml.notesSlide+xml"/>
  <Override PartName="/ppt/comments/modernComment_1CC_F43FFDBA.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CA_59437464.xml" ContentType="application/vnd.ms-powerpoint.comments+xml"/>
  <Override PartName="/ppt/notesSlides/notesSlide29.xml" ContentType="application/vnd.openxmlformats-officedocument.presentationml.notesSlide+xml"/>
  <Override PartName="/ppt/comments/modernComment_199_C46B592E.xml" ContentType="application/vnd.ms-powerpoint.comments+xml"/>
  <Override PartName="/ppt/notesSlides/notesSlide30.xml" ContentType="application/vnd.openxmlformats-officedocument.presentationml.notesSlide+xml"/>
  <Override PartName="/ppt/comments/modernComment_1BB_204A8A1B.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48" r:id="rId2"/>
    <p:sldMasterId id="2147483661" r:id="rId3"/>
  </p:sldMasterIdLst>
  <p:notesMasterIdLst>
    <p:notesMasterId r:id="rId49"/>
  </p:notesMasterIdLst>
  <p:sldIdLst>
    <p:sldId id="278" r:id="rId4"/>
    <p:sldId id="407" r:id="rId5"/>
    <p:sldId id="422" r:id="rId6"/>
    <p:sldId id="286" r:id="rId7"/>
    <p:sldId id="425" r:id="rId8"/>
    <p:sldId id="408" r:id="rId9"/>
    <p:sldId id="426" r:id="rId10"/>
    <p:sldId id="431" r:id="rId11"/>
    <p:sldId id="434" r:id="rId12"/>
    <p:sldId id="461" r:id="rId13"/>
    <p:sldId id="435" r:id="rId14"/>
    <p:sldId id="438" r:id="rId15"/>
    <p:sldId id="439" r:id="rId16"/>
    <p:sldId id="436" r:id="rId17"/>
    <p:sldId id="440" r:id="rId18"/>
    <p:sldId id="441" r:id="rId19"/>
    <p:sldId id="442" r:id="rId20"/>
    <p:sldId id="433" r:id="rId21"/>
    <p:sldId id="419" r:id="rId22"/>
    <p:sldId id="429" r:id="rId23"/>
    <p:sldId id="459" r:id="rId24"/>
    <p:sldId id="460" r:id="rId25"/>
    <p:sldId id="462" r:id="rId26"/>
    <p:sldId id="447" r:id="rId27"/>
    <p:sldId id="450" r:id="rId28"/>
    <p:sldId id="446" r:id="rId29"/>
    <p:sldId id="452" r:id="rId30"/>
    <p:sldId id="420" r:id="rId31"/>
    <p:sldId id="430" r:id="rId32"/>
    <p:sldId id="295" r:id="rId33"/>
    <p:sldId id="458" r:id="rId34"/>
    <p:sldId id="409" r:id="rId35"/>
    <p:sldId id="463" r:id="rId36"/>
    <p:sldId id="443" r:id="rId37"/>
    <p:sldId id="445" r:id="rId38"/>
    <p:sldId id="453" r:id="rId39"/>
    <p:sldId id="455" r:id="rId40"/>
    <p:sldId id="454" r:id="rId41"/>
    <p:sldId id="444" r:id="rId42"/>
    <p:sldId id="456" r:id="rId43"/>
    <p:sldId id="424" r:id="rId44"/>
    <p:sldId id="421" r:id="rId45"/>
    <p:sldId id="448" r:id="rId46"/>
    <p:sldId id="464" r:id="rId47"/>
    <p:sldId id="41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889D32-19F0-DD30-A994-CF21DF79F750}" name="Sabrina Subhit" initials="SS" userId="S::ss2664@njaes.rutgers.edu::f57ff2ff-6f12-488b-86dd-4be04cd2bcbc" providerId="AD"/>
  <p188:author id="{0D937274-E2AC-14ED-2D56-6429B8D8CAA3}" name="Sedona Sabatino" initials="SS" userId="S::srs360@scarletmail.rutgers.edu::5c31ae94-6cf1-4cd4-b43b-514e66b199ef" providerId="AD"/>
  <p188:author id="{105823C3-E856-AF3B-9694-A357CFCB9D3F}" name="Sara Elnakib" initials="SE" userId="S::elnakisa@njaes.rutgers.edu::bf1e3227-a33c-4ffa-be7d-5e0ccfe8a194" providerId="AD"/>
  <p188:author id="{A9A22BCC-AA3A-DACD-251A-0617B99B6628}" name="Alessandra Sommer" initials="AS" userId="S::ads295@scarletmail.rutgers.edu::d1d89697-002c-413c-9ff0-29c100b231a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1DAFF"/>
    <a:srgbClr val="CEC3DB"/>
    <a:srgbClr val="B09FC5"/>
    <a:srgbClr val="856AA5"/>
    <a:srgbClr val="311B5C"/>
    <a:srgbClr val="FAC810"/>
    <a:srgbClr val="5C4775"/>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52E403-6A6A-F9F2-C09F-8AFA85E3321D}" v="30" dt="2023-10-17T17:11:07.240"/>
    <p1510:client id="{7D556059-65DC-090B-08EE-4FCB9DA73179}" v="21" dt="2023-10-12T15:38:56.762"/>
    <p1510:client id="{8F41F2F9-5B99-4D93-95D7-A444A6B15B89}" v="312" dt="2023-10-07T22:07:00.073"/>
    <p1510:client id="{A38DD262-DB29-58D7-6238-C7EA0FA4271E}" v="12" dt="2023-11-09T16:56:02.813"/>
    <p1510:client id="{E16AF130-5F09-F5EF-34A7-714E1F95577F}" v="60" dt="2023-10-19T19:00:24.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86840" autoAdjust="0"/>
  </p:normalViewPr>
  <p:slideViewPr>
    <p:cSldViewPr snapToGrid="0">
      <p:cViewPr>
        <p:scale>
          <a:sx n="50" d="100"/>
          <a:sy n="50" d="100"/>
        </p:scale>
        <p:origin x="1821" y="8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8/10/relationships/authors" Target="authors.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rina Subhit" userId="S::ss2664@njaes.rutgers.edu::f57ff2ff-6f12-488b-86dd-4be04cd2bcbc" providerId="AD" clId="Web-{991F94A0-3B1B-A1A0-8996-0CB059C4E204}"/>
    <pc:docChg chg="modSld">
      <pc:chgData name="Sabrina Subhit" userId="S::ss2664@njaes.rutgers.edu::f57ff2ff-6f12-488b-86dd-4be04cd2bcbc" providerId="AD" clId="Web-{991F94A0-3B1B-A1A0-8996-0CB059C4E204}" dt="2023-10-03T17:13:49.186" v="24" actId="1076"/>
      <pc:docMkLst>
        <pc:docMk/>
      </pc:docMkLst>
      <pc:sldChg chg="addSp delSp">
        <pc:chgData name="Sabrina Subhit" userId="S::ss2664@njaes.rutgers.edu::f57ff2ff-6f12-488b-86dd-4be04cd2bcbc" providerId="AD" clId="Web-{991F94A0-3B1B-A1A0-8996-0CB059C4E204}" dt="2023-10-03T16:51:32.148" v="3"/>
        <pc:sldMkLst>
          <pc:docMk/>
          <pc:sldMk cId="0" sldId="278"/>
        </pc:sldMkLst>
        <pc:picChg chg="add del">
          <ac:chgData name="Sabrina Subhit" userId="S::ss2664@njaes.rutgers.edu::f57ff2ff-6f12-488b-86dd-4be04cd2bcbc" providerId="AD" clId="Web-{991F94A0-3B1B-A1A0-8996-0CB059C4E204}" dt="2023-10-03T16:51:32.148" v="3"/>
          <ac:picMkLst>
            <pc:docMk/>
            <pc:sldMk cId="0" sldId="278"/>
            <ac:picMk id="6" creationId="{F6A388DC-40BF-6152-AB83-D22D75B34069}"/>
          </ac:picMkLst>
        </pc:picChg>
        <pc:picChg chg="add del">
          <ac:chgData name="Sabrina Subhit" userId="S::ss2664@njaes.rutgers.edu::f57ff2ff-6f12-488b-86dd-4be04cd2bcbc" providerId="AD" clId="Web-{991F94A0-3B1B-A1A0-8996-0CB059C4E204}" dt="2023-10-03T16:51:30.788" v="2"/>
          <ac:picMkLst>
            <pc:docMk/>
            <pc:sldMk cId="0" sldId="278"/>
            <ac:picMk id="10" creationId="{E6ADAA4C-88AA-2BDA-3CAD-D5DB069263EB}"/>
          </ac:picMkLst>
        </pc:picChg>
      </pc:sldChg>
      <pc:sldChg chg="addSp delSp modSp">
        <pc:chgData name="Sabrina Subhit" userId="S::ss2664@njaes.rutgers.edu::f57ff2ff-6f12-488b-86dd-4be04cd2bcbc" providerId="AD" clId="Web-{991F94A0-3B1B-A1A0-8996-0CB059C4E204}" dt="2023-10-03T17:12:30.871" v="14"/>
        <pc:sldMkLst>
          <pc:docMk/>
          <pc:sldMk cId="3982767838" sldId="295"/>
        </pc:sldMkLst>
        <pc:grpChg chg="del">
          <ac:chgData name="Sabrina Subhit" userId="S::ss2664@njaes.rutgers.edu::f57ff2ff-6f12-488b-86dd-4be04cd2bcbc" providerId="AD" clId="Web-{991F94A0-3B1B-A1A0-8996-0CB059C4E204}" dt="2023-10-03T16:55:41.577" v="5"/>
          <ac:grpSpMkLst>
            <pc:docMk/>
            <pc:sldMk cId="3982767838" sldId="295"/>
            <ac:grpSpMk id="3" creationId="{0F62A389-54C3-ED45-BF47-0305ECED55AC}"/>
          </ac:grpSpMkLst>
        </pc:grpChg>
        <pc:picChg chg="del">
          <ac:chgData name="Sabrina Subhit" userId="S::ss2664@njaes.rutgers.edu::f57ff2ff-6f12-488b-86dd-4be04cd2bcbc" providerId="AD" clId="Web-{991F94A0-3B1B-A1A0-8996-0CB059C4E204}" dt="2023-10-03T16:55:45.343" v="6"/>
          <ac:picMkLst>
            <pc:docMk/>
            <pc:sldMk cId="3982767838" sldId="295"/>
            <ac:picMk id="4" creationId="{9A644A6E-6C65-30F0-F11C-995A01F5C57A}"/>
          </ac:picMkLst>
        </pc:picChg>
        <pc:picChg chg="add del mod">
          <ac:chgData name="Sabrina Subhit" userId="S::ss2664@njaes.rutgers.edu::f57ff2ff-6f12-488b-86dd-4be04cd2bcbc" providerId="AD" clId="Web-{991F94A0-3B1B-A1A0-8996-0CB059C4E204}" dt="2023-10-03T17:12:30.871" v="14"/>
          <ac:picMkLst>
            <pc:docMk/>
            <pc:sldMk cId="3982767838" sldId="295"/>
            <ac:picMk id="10" creationId="{3808BEEB-A11F-A84D-37F4-3722357377A3}"/>
          </ac:picMkLst>
        </pc:picChg>
        <pc:picChg chg="add del mod">
          <ac:chgData name="Sabrina Subhit" userId="S::ss2664@njaes.rutgers.edu::f57ff2ff-6f12-488b-86dd-4be04cd2bcbc" providerId="AD" clId="Web-{991F94A0-3B1B-A1A0-8996-0CB059C4E204}" dt="2023-10-03T17:12:28.262" v="13"/>
          <ac:picMkLst>
            <pc:docMk/>
            <pc:sldMk cId="3982767838" sldId="295"/>
            <ac:picMk id="11" creationId="{49D9E4A0-6E28-8B9C-98DA-19BFB411F993}"/>
          </ac:picMkLst>
        </pc:picChg>
      </pc:sldChg>
      <pc:sldChg chg="addSp delSp modSp">
        <pc:chgData name="Sabrina Subhit" userId="S::ss2664@njaes.rutgers.edu::f57ff2ff-6f12-488b-86dd-4be04cd2bcbc" providerId="AD" clId="Web-{991F94A0-3B1B-A1A0-8996-0CB059C4E204}" dt="2023-10-03T17:13:49.186" v="24" actId="1076"/>
        <pc:sldMkLst>
          <pc:docMk/>
          <pc:sldMk cId="1497592932" sldId="458"/>
        </pc:sldMkLst>
        <pc:picChg chg="del">
          <ac:chgData name="Sabrina Subhit" userId="S::ss2664@njaes.rutgers.edu::f57ff2ff-6f12-488b-86dd-4be04cd2bcbc" providerId="AD" clId="Web-{991F94A0-3B1B-A1A0-8996-0CB059C4E204}" dt="2023-10-03T17:12:34.231" v="15"/>
          <ac:picMkLst>
            <pc:docMk/>
            <pc:sldMk cId="1497592932" sldId="458"/>
            <ac:picMk id="2" creationId="{4189E796-35B1-C707-C6CD-3EBBFBA4FA80}"/>
          </ac:picMkLst>
        </pc:picChg>
        <pc:picChg chg="add del mod">
          <ac:chgData name="Sabrina Subhit" userId="S::ss2664@njaes.rutgers.edu::f57ff2ff-6f12-488b-86dd-4be04cd2bcbc" providerId="AD" clId="Web-{991F94A0-3B1B-A1A0-8996-0CB059C4E204}" dt="2023-10-03T17:13:40.717" v="20"/>
          <ac:picMkLst>
            <pc:docMk/>
            <pc:sldMk cId="1497592932" sldId="458"/>
            <ac:picMk id="3" creationId="{5E5A8AD0-1675-D7A7-E7D6-50E153286DD4}"/>
          </ac:picMkLst>
        </pc:picChg>
        <pc:picChg chg="add mod">
          <ac:chgData name="Sabrina Subhit" userId="S::ss2664@njaes.rutgers.edu::f57ff2ff-6f12-488b-86dd-4be04cd2bcbc" providerId="AD" clId="Web-{991F94A0-3B1B-A1A0-8996-0CB059C4E204}" dt="2023-10-03T17:13:49.186" v="24" actId="1076"/>
          <ac:picMkLst>
            <pc:docMk/>
            <pc:sldMk cId="1497592932" sldId="458"/>
            <ac:picMk id="6" creationId="{2D31A743-6D9E-ED8E-215A-0BECA83A4FC7}"/>
          </ac:picMkLst>
        </pc:picChg>
      </pc:sldChg>
    </pc:docChg>
  </pc:docChgLst>
  <pc:docChgLst>
    <pc:chgData name="Sabrina Subhit" userId="S::ss2664@njaes.rutgers.edu::f57ff2ff-6f12-488b-86dd-4be04cd2bcbc" providerId="AD" clId="Web-{E16AF130-5F09-F5EF-34A7-714E1F95577F}"/>
    <pc:docChg chg="modSld">
      <pc:chgData name="Sabrina Subhit" userId="S::ss2664@njaes.rutgers.edu::f57ff2ff-6f12-488b-86dd-4be04cd2bcbc" providerId="AD" clId="Web-{E16AF130-5F09-F5EF-34A7-714E1F95577F}" dt="2023-10-19T19:00:21.487" v="32" actId="20577"/>
      <pc:docMkLst>
        <pc:docMk/>
      </pc:docMkLst>
      <pc:sldChg chg="addSp modSp">
        <pc:chgData name="Sabrina Subhit" userId="S::ss2664@njaes.rutgers.edu::f57ff2ff-6f12-488b-86dd-4be04cd2bcbc" providerId="AD" clId="Web-{E16AF130-5F09-F5EF-34A7-714E1F95577F}" dt="2023-10-19T19:00:21.487" v="32" actId="20577"/>
        <pc:sldMkLst>
          <pc:docMk/>
          <pc:sldMk cId="3411690465" sldId="448"/>
        </pc:sldMkLst>
        <pc:spChg chg="mod">
          <ac:chgData name="Sabrina Subhit" userId="S::ss2664@njaes.rutgers.edu::f57ff2ff-6f12-488b-86dd-4be04cd2bcbc" providerId="AD" clId="Web-{E16AF130-5F09-F5EF-34A7-714E1F95577F}" dt="2023-10-19T18:59:43.251" v="0" actId="1076"/>
          <ac:spMkLst>
            <pc:docMk/>
            <pc:sldMk cId="3411690465" sldId="448"/>
            <ac:spMk id="2" creationId="{5CE9AE68-FBA3-B88D-A4E4-FD24EB92B98E}"/>
          </ac:spMkLst>
        </pc:spChg>
        <pc:spChg chg="add mod">
          <ac:chgData name="Sabrina Subhit" userId="S::ss2664@njaes.rutgers.edu::f57ff2ff-6f12-488b-86dd-4be04cd2bcbc" providerId="AD" clId="Web-{E16AF130-5F09-F5EF-34A7-714E1F95577F}" dt="2023-10-19T19:00:21.487" v="32" actId="20577"/>
          <ac:spMkLst>
            <pc:docMk/>
            <pc:sldMk cId="3411690465" sldId="448"/>
            <ac:spMk id="3" creationId="{14AD8512-487B-0607-1A78-17F1FDB67A86}"/>
          </ac:spMkLst>
        </pc:spChg>
      </pc:sldChg>
    </pc:docChg>
  </pc:docChgLst>
  <pc:docChgLst>
    <pc:chgData name="Sabrina Subhit" userId="S::ss2664@njaes.rutgers.edu::f57ff2ff-6f12-488b-86dd-4be04cd2bcbc" providerId="AD" clId="Web-{12BCE6B8-FD63-7F92-8C21-35BD00E59206}"/>
    <pc:docChg chg="modSld">
      <pc:chgData name="Sabrina Subhit" userId="S::ss2664@njaes.rutgers.edu::f57ff2ff-6f12-488b-86dd-4be04cd2bcbc" providerId="AD" clId="Web-{12BCE6B8-FD63-7F92-8C21-35BD00E59206}" dt="2023-09-23T20:44:09.720" v="23" actId="20577"/>
      <pc:docMkLst>
        <pc:docMk/>
      </pc:docMkLst>
      <pc:sldChg chg="modSp modCm">
        <pc:chgData name="Sabrina Subhit" userId="S::ss2664@njaes.rutgers.edu::f57ff2ff-6f12-488b-86dd-4be04cd2bcbc" providerId="AD" clId="Web-{12BCE6B8-FD63-7F92-8C21-35BD00E59206}" dt="2023-09-23T20:44:09.720" v="23" actId="20577"/>
        <pc:sldMkLst>
          <pc:docMk/>
          <pc:sldMk cId="3444081100" sldId="338"/>
        </pc:sldMkLst>
        <pc:spChg chg="mod">
          <ac:chgData name="Sabrina Subhit" userId="S::ss2664@njaes.rutgers.edu::f57ff2ff-6f12-488b-86dd-4be04cd2bcbc" providerId="AD" clId="Web-{12BCE6B8-FD63-7F92-8C21-35BD00E59206}" dt="2023-09-23T20:44:09.720" v="23" actId="20577"/>
          <ac:spMkLst>
            <pc:docMk/>
            <pc:sldMk cId="3444081100" sldId="338"/>
            <ac:spMk id="6" creationId="{00000000-0000-0000-0000-000000000000}"/>
          </ac:spMkLst>
        </pc:spChg>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12BCE6B8-FD63-7F92-8C21-35BD00E59206}" dt="2023-09-23T20:44:08.985" v="22" actId="20577"/>
              <pc2:cmMkLst xmlns:pc2="http://schemas.microsoft.com/office/powerpoint/2019/9/main/command">
                <pc:docMk/>
                <pc:sldMk cId="3444081100" sldId="338"/>
                <pc2:cmMk id="{C9D65C1B-F33D-4B9F-9C5D-9F3C827B091D}"/>
              </pc2:cmMkLst>
            </pc226:cmChg>
          </p:ext>
        </pc:extLst>
      </pc:sldChg>
      <pc:sldChg chg="addSp modSp">
        <pc:chgData name="Sabrina Subhit" userId="S::ss2664@njaes.rutgers.edu::f57ff2ff-6f12-488b-86dd-4be04cd2bcbc" providerId="AD" clId="Web-{12BCE6B8-FD63-7F92-8C21-35BD00E59206}" dt="2023-09-23T20:43:02.746" v="14" actId="1076"/>
        <pc:sldMkLst>
          <pc:docMk/>
          <pc:sldMk cId="2696814892" sldId="451"/>
        </pc:sldMkLst>
        <pc:spChg chg="add mod">
          <ac:chgData name="Sabrina Subhit" userId="S::ss2664@njaes.rutgers.edu::f57ff2ff-6f12-488b-86dd-4be04cd2bcbc" providerId="AD" clId="Web-{12BCE6B8-FD63-7F92-8C21-35BD00E59206}" dt="2023-09-23T20:43:02.746" v="14" actId="1076"/>
          <ac:spMkLst>
            <pc:docMk/>
            <pc:sldMk cId="2696814892" sldId="451"/>
            <ac:spMk id="3" creationId="{11E70A6F-F52A-6B9D-49B1-4AD8C1C24BEE}"/>
          </ac:spMkLst>
        </pc:spChg>
        <pc:spChg chg="mod">
          <ac:chgData name="Sabrina Subhit" userId="S::ss2664@njaes.rutgers.edu::f57ff2ff-6f12-488b-86dd-4be04cd2bcbc" providerId="AD" clId="Web-{12BCE6B8-FD63-7F92-8C21-35BD00E59206}" dt="2023-09-23T20:42:17.096" v="2" actId="20577"/>
          <ac:spMkLst>
            <pc:docMk/>
            <pc:sldMk cId="2696814892" sldId="451"/>
            <ac:spMk id="4" creationId="{5882AA85-E2AD-F194-2B66-E724D36B0065}"/>
          </ac:spMkLst>
        </pc:spChg>
        <pc:picChg chg="mod">
          <ac:chgData name="Sabrina Subhit" userId="S::ss2664@njaes.rutgers.edu::f57ff2ff-6f12-488b-86dd-4be04cd2bcbc" providerId="AD" clId="Web-{12BCE6B8-FD63-7F92-8C21-35BD00E59206}" dt="2023-09-23T20:42:29.113" v="9" actId="1076"/>
          <ac:picMkLst>
            <pc:docMk/>
            <pc:sldMk cId="2696814892" sldId="451"/>
            <ac:picMk id="172" creationId="{5579689E-D359-82AE-9685-C3381B000381}"/>
          </ac:picMkLst>
        </pc:picChg>
      </pc:sldChg>
      <pc:sldChg chg="modSp">
        <pc:chgData name="Sabrina Subhit" userId="S::ss2664@njaes.rutgers.edu::f57ff2ff-6f12-488b-86dd-4be04cd2bcbc" providerId="AD" clId="Web-{12BCE6B8-FD63-7F92-8C21-35BD00E59206}" dt="2023-09-23T20:43:48.781" v="18" actId="1076"/>
        <pc:sldMkLst>
          <pc:docMk/>
          <pc:sldMk cId="1928878656" sldId="456"/>
        </pc:sldMkLst>
        <pc:spChg chg="mod">
          <ac:chgData name="Sabrina Subhit" userId="S::ss2664@njaes.rutgers.edu::f57ff2ff-6f12-488b-86dd-4be04cd2bcbc" providerId="AD" clId="Web-{12BCE6B8-FD63-7F92-8C21-35BD00E59206}" dt="2023-09-23T20:43:48.781" v="18" actId="1076"/>
          <ac:spMkLst>
            <pc:docMk/>
            <pc:sldMk cId="1928878656" sldId="456"/>
            <ac:spMk id="5" creationId="{620F273C-6616-F9A4-8E92-33434256F854}"/>
          </ac:spMkLst>
        </pc:spChg>
      </pc:sldChg>
    </pc:docChg>
  </pc:docChgLst>
  <pc:docChgLst>
    <pc:chgData name="Sabrina Subhit" userId="S::ss2664@njaes.rutgers.edu::f57ff2ff-6f12-488b-86dd-4be04cd2bcbc" providerId="AD" clId="Web-{A38DD262-DB29-58D7-6238-C7EA0FA4271E}"/>
    <pc:docChg chg="addSld delSld modSld">
      <pc:chgData name="Sabrina Subhit" userId="S::ss2664@njaes.rutgers.edu::f57ff2ff-6f12-488b-86dd-4be04cd2bcbc" providerId="AD" clId="Web-{A38DD262-DB29-58D7-6238-C7EA0FA4271E}" dt="2023-11-09T16:56:02.813" v="11"/>
      <pc:docMkLst>
        <pc:docMk/>
      </pc:docMkLst>
      <pc:sldChg chg="del">
        <pc:chgData name="Sabrina Subhit" userId="S::ss2664@njaes.rutgers.edu::f57ff2ff-6f12-488b-86dd-4be04cd2bcbc" providerId="AD" clId="Web-{A38DD262-DB29-58D7-6238-C7EA0FA4271E}" dt="2023-11-09T16:56:02.797" v="10"/>
        <pc:sldMkLst>
          <pc:docMk/>
          <pc:sldMk cId="3739122696" sldId="310"/>
        </pc:sldMkLst>
      </pc:sldChg>
      <pc:sldChg chg="del">
        <pc:chgData name="Sabrina Subhit" userId="S::ss2664@njaes.rutgers.edu::f57ff2ff-6f12-488b-86dd-4be04cd2bcbc" providerId="AD" clId="Web-{A38DD262-DB29-58D7-6238-C7EA0FA4271E}" dt="2023-11-09T16:56:02.813" v="11"/>
        <pc:sldMkLst>
          <pc:docMk/>
          <pc:sldMk cId="3444081100" sldId="338"/>
        </pc:sldMkLst>
      </pc:sldChg>
      <pc:sldChg chg="del">
        <pc:chgData name="Sabrina Subhit" userId="S::ss2664@njaes.rutgers.edu::f57ff2ff-6f12-488b-86dd-4be04cd2bcbc" providerId="AD" clId="Web-{A38DD262-DB29-58D7-6238-C7EA0FA4271E}" dt="2023-11-09T16:56:02.797" v="7"/>
        <pc:sldMkLst>
          <pc:docMk/>
          <pc:sldMk cId="2039139984" sldId="350"/>
        </pc:sldMkLst>
      </pc:sldChg>
      <pc:sldChg chg="del">
        <pc:chgData name="Sabrina Subhit" userId="S::ss2664@njaes.rutgers.edu::f57ff2ff-6f12-488b-86dd-4be04cd2bcbc" providerId="AD" clId="Web-{A38DD262-DB29-58D7-6238-C7EA0FA4271E}" dt="2023-11-09T16:56:02.797" v="8"/>
        <pc:sldMkLst>
          <pc:docMk/>
          <pc:sldMk cId="1536177597" sldId="406"/>
        </pc:sldMkLst>
      </pc:sldChg>
      <pc:sldChg chg="del">
        <pc:chgData name="Sabrina Subhit" userId="S::ss2664@njaes.rutgers.edu::f57ff2ff-6f12-488b-86dd-4be04cd2bcbc" providerId="AD" clId="Web-{A38DD262-DB29-58D7-6238-C7EA0FA4271E}" dt="2023-11-09T16:56:02.797" v="9"/>
        <pc:sldMkLst>
          <pc:docMk/>
          <pc:sldMk cId="991426872" sldId="411"/>
        </pc:sldMkLst>
      </pc:sldChg>
      <pc:sldChg chg="del">
        <pc:chgData name="Sabrina Subhit" userId="S::ss2664@njaes.rutgers.edu::f57ff2ff-6f12-488b-86dd-4be04cd2bcbc" providerId="AD" clId="Web-{A38DD262-DB29-58D7-6238-C7EA0FA4271E}" dt="2023-11-09T16:56:02.782" v="6"/>
        <pc:sldMkLst>
          <pc:docMk/>
          <pc:sldMk cId="3117646810" sldId="432"/>
        </pc:sldMkLst>
      </pc:sldChg>
      <pc:sldChg chg="addSp delSp modSp add">
        <pc:chgData name="Sabrina Subhit" userId="S::ss2664@njaes.rutgers.edu::f57ff2ff-6f12-488b-86dd-4be04cd2bcbc" providerId="AD" clId="Web-{A38DD262-DB29-58D7-6238-C7EA0FA4271E}" dt="2023-11-09T16:52:22.541" v="5" actId="1076"/>
        <pc:sldMkLst>
          <pc:docMk/>
          <pc:sldMk cId="788417701" sldId="464"/>
        </pc:sldMkLst>
        <pc:picChg chg="add mod">
          <ac:chgData name="Sabrina Subhit" userId="S::ss2664@njaes.rutgers.edu::f57ff2ff-6f12-488b-86dd-4be04cd2bcbc" providerId="AD" clId="Web-{A38DD262-DB29-58D7-6238-C7EA0FA4271E}" dt="2023-11-09T16:52:22.541" v="5" actId="1076"/>
          <ac:picMkLst>
            <pc:docMk/>
            <pc:sldMk cId="788417701" sldId="464"/>
            <ac:picMk id="2" creationId="{225807D6-B664-93AD-C84B-3475D0C59AAE}"/>
          </ac:picMkLst>
        </pc:picChg>
        <pc:picChg chg="del">
          <ac:chgData name="Sabrina Subhit" userId="S::ss2664@njaes.rutgers.edu::f57ff2ff-6f12-488b-86dd-4be04cd2bcbc" providerId="AD" clId="Web-{A38DD262-DB29-58D7-6238-C7EA0FA4271E}" dt="2023-11-09T16:52:09.384" v="1"/>
          <ac:picMkLst>
            <pc:docMk/>
            <pc:sldMk cId="788417701" sldId="464"/>
            <ac:picMk id="3" creationId="{DC893311-D84F-92B7-C0EC-ABAC60B69B29}"/>
          </ac:picMkLst>
        </pc:picChg>
      </pc:sldChg>
    </pc:docChg>
  </pc:docChgLst>
  <pc:docChgLst>
    <pc:chgData name="Sabrina Subhit" userId="S::ss2664@njaes.rutgers.edu::f57ff2ff-6f12-488b-86dd-4be04cd2bcbc" providerId="AD" clId="Web-{B6C33A4B-9BD9-0766-11F0-AA2A75D6E46E}"/>
    <pc:docChg chg="addSld delSld modSld addMainMaster modMainMaster">
      <pc:chgData name="Sabrina Subhit" userId="S::ss2664@njaes.rutgers.edu::f57ff2ff-6f12-488b-86dd-4be04cd2bcbc" providerId="AD" clId="Web-{B6C33A4B-9BD9-0766-11F0-AA2A75D6E46E}" dt="2023-09-26T15:19:12.622" v="18" actId="1076"/>
      <pc:docMkLst>
        <pc:docMk/>
      </pc:docMkLst>
      <pc:sldChg chg="modSp">
        <pc:chgData name="Sabrina Subhit" userId="S::ss2664@njaes.rutgers.edu::f57ff2ff-6f12-488b-86dd-4be04cd2bcbc" providerId="AD" clId="Web-{B6C33A4B-9BD9-0766-11F0-AA2A75D6E46E}" dt="2023-09-26T15:19:12.622" v="18" actId="1076"/>
        <pc:sldMkLst>
          <pc:docMk/>
          <pc:sldMk cId="3982767838" sldId="295"/>
        </pc:sldMkLst>
        <pc:spChg chg="mod">
          <ac:chgData name="Sabrina Subhit" userId="S::ss2664@njaes.rutgers.edu::f57ff2ff-6f12-488b-86dd-4be04cd2bcbc" providerId="AD" clId="Web-{B6C33A4B-9BD9-0766-11F0-AA2A75D6E46E}" dt="2023-09-26T15:19:12.622" v="18" actId="1076"/>
          <ac:spMkLst>
            <pc:docMk/>
            <pc:sldMk cId="3982767838" sldId="295"/>
            <ac:spMk id="5" creationId="{0387C63A-E126-C9BA-1424-D79FC3878260}"/>
          </ac:spMkLst>
        </pc:spChg>
        <pc:picChg chg="mod">
          <ac:chgData name="Sabrina Subhit" userId="S::ss2664@njaes.rutgers.edu::f57ff2ff-6f12-488b-86dd-4be04cd2bcbc" providerId="AD" clId="Web-{B6C33A4B-9BD9-0766-11F0-AA2A75D6E46E}" dt="2023-09-26T15:19:07.013" v="17" actId="1076"/>
          <ac:picMkLst>
            <pc:docMk/>
            <pc:sldMk cId="3982767838" sldId="295"/>
            <ac:picMk id="4" creationId="{9A644A6E-6C65-30F0-F11C-995A01F5C57A}"/>
          </ac:picMkLst>
        </pc:picChg>
      </pc:sldChg>
      <pc:sldChg chg="modCm">
        <pc:chgData name="Sabrina Subhit" userId="S::ss2664@njaes.rutgers.edu::f57ff2ff-6f12-488b-86dd-4be04cd2bcbc" providerId="AD" clId="Web-{B6C33A4B-9BD9-0766-11F0-AA2A75D6E46E}" dt="2023-09-26T15:03:19.208" v="12"/>
        <pc:sldMkLst>
          <pc:docMk/>
          <pc:sldMk cId="3295369518" sldId="409"/>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B6C33A4B-9BD9-0766-11F0-AA2A75D6E46E}" dt="2023-09-26T15:03:19.208" v="12"/>
              <pc2:cmMkLst xmlns:pc2="http://schemas.microsoft.com/office/powerpoint/2019/9/main/command">
                <pc:docMk/>
                <pc:sldMk cId="3295369518" sldId="409"/>
                <pc2:cmMk id="{D747C3F4-9FC5-4D0A-90F6-9E27E8D5F752}"/>
              </pc2:cmMkLst>
            </pc226:cmChg>
          </p:ext>
        </pc:extLst>
      </pc:sldChg>
      <pc:sldChg chg="modCm">
        <pc:chgData name="Sabrina Subhit" userId="S::ss2664@njaes.rutgers.edu::f57ff2ff-6f12-488b-86dd-4be04cd2bcbc" providerId="AD" clId="Web-{B6C33A4B-9BD9-0766-11F0-AA2A75D6E46E}" dt="2023-09-26T15:03:22.724" v="13"/>
        <pc:sldMkLst>
          <pc:docMk/>
          <pc:sldMk cId="541755931" sldId="443"/>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B6C33A4B-9BD9-0766-11F0-AA2A75D6E46E}" dt="2023-09-26T15:03:22.724" v="13"/>
              <pc2:cmMkLst xmlns:pc2="http://schemas.microsoft.com/office/powerpoint/2019/9/main/command">
                <pc:docMk/>
                <pc:sldMk cId="541755931" sldId="443"/>
                <pc2:cmMk id="{ED6FFA04-33A9-4C1A-8F85-9E108F88ADDF}"/>
              </pc2:cmMkLst>
            </pc226:cmChg>
          </p:ext>
        </pc:extLst>
      </pc:sldChg>
      <pc:sldChg chg="addSp delSp modSp del modCm">
        <pc:chgData name="Sabrina Subhit" userId="S::ss2664@njaes.rutgers.edu::f57ff2ff-6f12-488b-86dd-4be04cd2bcbc" providerId="AD" clId="Web-{B6C33A4B-9BD9-0766-11F0-AA2A75D6E46E}" dt="2023-09-26T14:59:26.202" v="5"/>
        <pc:sldMkLst>
          <pc:docMk/>
          <pc:sldMk cId="1680545071" sldId="449"/>
        </pc:sldMkLst>
        <pc:spChg chg="del">
          <ac:chgData name="Sabrina Subhit" userId="S::ss2664@njaes.rutgers.edu::f57ff2ff-6f12-488b-86dd-4be04cd2bcbc" providerId="AD" clId="Web-{B6C33A4B-9BD9-0766-11F0-AA2A75D6E46E}" dt="2023-09-26T14:54:47.351" v="0"/>
          <ac:spMkLst>
            <pc:docMk/>
            <pc:sldMk cId="1680545071" sldId="449"/>
            <ac:spMk id="2" creationId="{8ADCFA2B-8B8F-0A2F-F386-20BEC2FC3270}"/>
          </ac:spMkLst>
        </pc:spChg>
        <pc:spChg chg="del mod">
          <ac:chgData name="Sabrina Subhit" userId="S::ss2664@njaes.rutgers.edu::f57ff2ff-6f12-488b-86dd-4be04cd2bcbc" providerId="AD" clId="Web-{B6C33A4B-9BD9-0766-11F0-AA2A75D6E46E}" dt="2023-09-26T14:54:57.914" v="4"/>
          <ac:spMkLst>
            <pc:docMk/>
            <pc:sldMk cId="1680545071" sldId="449"/>
            <ac:spMk id="3" creationId="{50828254-B084-94D1-4998-BD1ACC0C15F0}"/>
          </ac:spMkLst>
        </pc:spChg>
        <pc:spChg chg="add mod">
          <ac:chgData name="Sabrina Subhit" userId="S::ss2664@njaes.rutgers.edu::f57ff2ff-6f12-488b-86dd-4be04cd2bcbc" providerId="AD" clId="Web-{B6C33A4B-9BD9-0766-11F0-AA2A75D6E46E}" dt="2023-09-26T14:54:54.180" v="1" actId="1076"/>
          <ac:spMkLst>
            <pc:docMk/>
            <pc:sldMk cId="1680545071" sldId="449"/>
            <ac:spMk id="5" creationId="{A160AEE5-4D42-CF85-07E5-894A2317EC0C}"/>
          </ac:spMkLst>
        </pc:spChg>
        <pc:spChg chg="add mod">
          <ac:chgData name="Sabrina Subhit" userId="S::ss2664@njaes.rutgers.edu::f57ff2ff-6f12-488b-86dd-4be04cd2bcbc" providerId="AD" clId="Web-{B6C33A4B-9BD9-0766-11F0-AA2A75D6E46E}" dt="2023-09-26T14:54:57.914" v="4"/>
          <ac:spMkLst>
            <pc:docMk/>
            <pc:sldMk cId="1680545071" sldId="449"/>
            <ac:spMk id="7" creationId="{DCB53CB2-2C38-E496-515A-AC0E14399FBE}"/>
          </ac:spMkLst>
        </pc:spChg>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B6C33A4B-9BD9-0766-11F0-AA2A75D6E46E}" dt="2023-09-26T14:54:56.602" v="2" actId="20577"/>
              <pc2:cmMkLst xmlns:pc2="http://schemas.microsoft.com/office/powerpoint/2019/9/main/command">
                <pc:docMk/>
                <pc:sldMk cId="1680545071" sldId="449"/>
                <pc2:cmMk id="{D79A38B9-A8F9-4B65-B4D5-B1BAD8E58BED}"/>
              </pc2:cmMkLst>
            </pc226:cmChg>
          </p:ext>
        </pc:extLst>
      </pc:sldChg>
      <pc:sldChg chg="modSp">
        <pc:chgData name="Sabrina Subhit" userId="S::ss2664@njaes.rutgers.edu::f57ff2ff-6f12-488b-86dd-4be04cd2bcbc" providerId="AD" clId="Web-{B6C33A4B-9BD9-0766-11F0-AA2A75D6E46E}" dt="2023-09-26T15:03:44.646" v="15" actId="14100"/>
        <pc:sldMkLst>
          <pc:docMk/>
          <pc:sldMk cId="1544112876" sldId="452"/>
        </pc:sldMkLst>
        <pc:spChg chg="mod">
          <ac:chgData name="Sabrina Subhit" userId="S::ss2664@njaes.rutgers.edu::f57ff2ff-6f12-488b-86dd-4be04cd2bcbc" providerId="AD" clId="Web-{B6C33A4B-9BD9-0766-11F0-AA2A75D6E46E}" dt="2023-09-26T15:03:44.646" v="15" actId="14100"/>
          <ac:spMkLst>
            <pc:docMk/>
            <pc:sldMk cId="1544112876" sldId="452"/>
            <ac:spMk id="7" creationId="{BC4FDD36-24E3-DBA6-7C82-09DBC18BF4BD}"/>
          </ac:spMkLst>
        </pc:spChg>
      </pc:sldChg>
      <pc:sldChg chg="new del">
        <pc:chgData name="Sabrina Subhit" userId="S::ss2664@njaes.rutgers.edu::f57ff2ff-6f12-488b-86dd-4be04cd2bcbc" providerId="AD" clId="Web-{B6C33A4B-9BD9-0766-11F0-AA2A75D6E46E}" dt="2023-09-26T15:01:44.518" v="8"/>
        <pc:sldMkLst>
          <pc:docMk/>
          <pc:sldMk cId="2349901285" sldId="457"/>
        </pc:sldMkLst>
      </pc:sldChg>
      <pc:sldChg chg="delSp add mod setBg addCm">
        <pc:chgData name="Sabrina Subhit" userId="S::ss2664@njaes.rutgers.edu::f57ff2ff-6f12-488b-86dd-4be04cd2bcbc" providerId="AD" clId="Web-{B6C33A4B-9BD9-0766-11F0-AA2A75D6E46E}" dt="2023-09-26T15:02:15.410" v="11"/>
        <pc:sldMkLst>
          <pc:docMk/>
          <pc:sldMk cId="1497592932" sldId="458"/>
        </pc:sldMkLst>
        <pc:picChg chg="del">
          <ac:chgData name="Sabrina Subhit" userId="S::ss2664@njaes.rutgers.edu::f57ff2ff-6f12-488b-86dd-4be04cd2bcbc" providerId="AD" clId="Web-{B6C33A4B-9BD9-0766-11F0-AA2A75D6E46E}" dt="2023-09-26T15:01:54.753" v="10"/>
          <ac:picMkLst>
            <pc:docMk/>
            <pc:sldMk cId="1497592932" sldId="458"/>
            <ac:picMk id="2" creationId="{C3000877-E84C-F831-2C4D-A929734F94AC}"/>
          </ac:picMkLst>
        </pc:picChg>
        <pc:extLst>
          <p:ext xmlns:p="http://schemas.openxmlformats.org/presentationml/2006/main" uri="{D6D511B9-2390-475A-947B-AFAB55BFBCF1}">
            <pc226:cmChg xmlns:pc226="http://schemas.microsoft.com/office/powerpoint/2022/06/main/command" chg="add">
              <pc226:chgData name="Sabrina Subhit" userId="S::ss2664@njaes.rutgers.edu::f57ff2ff-6f12-488b-86dd-4be04cd2bcbc" providerId="AD" clId="Web-{B6C33A4B-9BD9-0766-11F0-AA2A75D6E46E}" dt="2023-09-26T15:02:15.410" v="11"/>
              <pc2:cmMkLst xmlns:pc2="http://schemas.microsoft.com/office/powerpoint/2019/9/main/command">
                <pc:docMk/>
                <pc:sldMk cId="1497592932" sldId="458"/>
                <pc2:cmMk id="{319CBE13-6A68-4707-9C3F-2F48DB3E5DA0}"/>
              </pc2:cmMkLst>
            </pc226:cmChg>
          </p:ext>
        </pc:extLst>
      </pc:sldChg>
      <pc:sldMasterChg chg="modSldLayout">
        <pc:chgData name="Sabrina Subhit" userId="S::ss2664@njaes.rutgers.edu::f57ff2ff-6f12-488b-86dd-4be04cd2bcbc" providerId="AD" clId="Web-{B6C33A4B-9BD9-0766-11F0-AA2A75D6E46E}" dt="2023-09-26T15:01:38.971" v="7"/>
        <pc:sldMasterMkLst>
          <pc:docMk/>
          <pc:sldMasterMk cId="0" sldId="2147483648"/>
        </pc:sldMasterMkLst>
        <pc:sldLayoutChg chg="replId">
          <pc:chgData name="Sabrina Subhit" userId="S::ss2664@njaes.rutgers.edu::f57ff2ff-6f12-488b-86dd-4be04cd2bcbc" providerId="AD" clId="Web-{B6C33A4B-9BD9-0766-11F0-AA2A75D6E46E}" dt="2023-09-26T15:01:38.971" v="7"/>
          <pc:sldLayoutMkLst>
            <pc:docMk/>
            <pc:sldMasterMk cId="0" sldId="2147483648"/>
            <pc:sldLayoutMk cId="0" sldId="2147483706"/>
          </pc:sldLayoutMkLst>
        </pc:sldLayoutChg>
        <pc:sldLayoutChg chg="replId">
          <pc:chgData name="Sabrina Subhit" userId="S::ss2664@njaes.rutgers.edu::f57ff2ff-6f12-488b-86dd-4be04cd2bcbc" providerId="AD" clId="Web-{B6C33A4B-9BD9-0766-11F0-AA2A75D6E46E}" dt="2023-09-26T15:01:38.971" v="7"/>
          <pc:sldLayoutMkLst>
            <pc:docMk/>
            <pc:sldMasterMk cId="0" sldId="2147483648"/>
            <pc:sldLayoutMk cId="0" sldId="2147483707"/>
          </pc:sldLayoutMkLst>
        </pc:sldLayoutChg>
        <pc:sldLayoutChg chg="replId">
          <pc:chgData name="Sabrina Subhit" userId="S::ss2664@njaes.rutgers.edu::f57ff2ff-6f12-488b-86dd-4be04cd2bcbc" providerId="AD" clId="Web-{B6C33A4B-9BD9-0766-11F0-AA2A75D6E46E}" dt="2023-09-26T15:01:38.971" v="7"/>
          <pc:sldLayoutMkLst>
            <pc:docMk/>
            <pc:sldMasterMk cId="0" sldId="2147483648"/>
            <pc:sldLayoutMk cId="0" sldId="2147483708"/>
          </pc:sldLayoutMkLst>
        </pc:sldLayoutChg>
        <pc:sldLayoutChg chg="replId">
          <pc:chgData name="Sabrina Subhit" userId="S::ss2664@njaes.rutgers.edu::f57ff2ff-6f12-488b-86dd-4be04cd2bcbc" providerId="AD" clId="Web-{B6C33A4B-9BD9-0766-11F0-AA2A75D6E46E}" dt="2023-09-26T15:01:38.971" v="7"/>
          <pc:sldLayoutMkLst>
            <pc:docMk/>
            <pc:sldMasterMk cId="0" sldId="2147483648"/>
            <pc:sldLayoutMk cId="0" sldId="2147483709"/>
          </pc:sldLayoutMkLst>
        </pc:sldLayoutChg>
        <pc:sldLayoutChg chg="replId">
          <pc:chgData name="Sabrina Subhit" userId="S::ss2664@njaes.rutgers.edu::f57ff2ff-6f12-488b-86dd-4be04cd2bcbc" providerId="AD" clId="Web-{B6C33A4B-9BD9-0766-11F0-AA2A75D6E46E}" dt="2023-09-26T15:01:38.971" v="7"/>
          <pc:sldLayoutMkLst>
            <pc:docMk/>
            <pc:sldMasterMk cId="0" sldId="2147483648"/>
            <pc:sldLayoutMk cId="0" sldId="2147483710"/>
          </pc:sldLayoutMkLst>
        </pc:sldLayoutChg>
      </pc:sldMasterChg>
      <pc:sldMasterChg chg="add addSldLayout">
        <pc:chgData name="Sabrina Subhit" userId="S::ss2664@njaes.rutgers.edu::f57ff2ff-6f12-488b-86dd-4be04cd2bcbc" providerId="AD" clId="Web-{B6C33A4B-9BD9-0766-11F0-AA2A75D6E46E}" dt="2023-09-26T15:01:38.971" v="7"/>
        <pc:sldMasterMkLst>
          <pc:docMk/>
          <pc:sldMasterMk cId="2235658487" sldId="2147483661"/>
        </pc:sldMasterMkLst>
        <pc:sldLayoutChg chg="add">
          <pc:chgData name="Sabrina Subhit" userId="S::ss2664@njaes.rutgers.edu::f57ff2ff-6f12-488b-86dd-4be04cd2bcbc" providerId="AD" clId="Web-{B6C33A4B-9BD9-0766-11F0-AA2A75D6E46E}" dt="2023-09-26T15:01:38.971" v="7"/>
          <pc:sldLayoutMkLst>
            <pc:docMk/>
            <pc:sldMasterMk cId="2235658487" sldId="2147483661"/>
            <pc:sldLayoutMk cId="630745869" sldId="2147483662"/>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98916534" sldId="2147483663"/>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3802710635" sldId="2147483664"/>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3336173098" sldId="2147483665"/>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2413481754" sldId="2147483673"/>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966454249" sldId="2147483687"/>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486493351" sldId="2147483700"/>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1743949270" sldId="2147483701"/>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3888368445" sldId="2147483702"/>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3009601956" sldId="2147483703"/>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2211611584" sldId="2147483704"/>
          </pc:sldLayoutMkLst>
        </pc:sldLayoutChg>
        <pc:sldLayoutChg chg="add">
          <pc:chgData name="Sabrina Subhit" userId="S::ss2664@njaes.rutgers.edu::f57ff2ff-6f12-488b-86dd-4be04cd2bcbc" providerId="AD" clId="Web-{B6C33A4B-9BD9-0766-11F0-AA2A75D6E46E}" dt="2023-09-26T15:01:38.971" v="7"/>
          <pc:sldLayoutMkLst>
            <pc:docMk/>
            <pc:sldMasterMk cId="2235658487" sldId="2147483661"/>
            <pc:sldLayoutMk cId="192380170" sldId="2147483705"/>
          </pc:sldLayoutMkLst>
        </pc:sldLayoutChg>
      </pc:sldMasterChg>
    </pc:docChg>
  </pc:docChgLst>
  <pc:docChgLst>
    <pc:chgData name="Sabrina Subhit" userId="S::ss2664@njaes.rutgers.edu::f57ff2ff-6f12-488b-86dd-4be04cd2bcbc" providerId="AD" clId="Web-{ACD4285A-8751-7609-0494-594B6732DED9}"/>
    <pc:docChg chg="addSld delSld modSld">
      <pc:chgData name="Sabrina Subhit" userId="S::ss2664@njaes.rutgers.edu::f57ff2ff-6f12-488b-86dd-4be04cd2bcbc" providerId="AD" clId="Web-{ACD4285A-8751-7609-0494-594B6732DED9}" dt="2023-09-18T18:50:28.213" v="1477"/>
      <pc:docMkLst>
        <pc:docMk/>
      </pc:docMkLst>
      <pc:sldChg chg="addSp delSp modSp">
        <pc:chgData name="Sabrina Subhit" userId="S::ss2664@njaes.rutgers.edu::f57ff2ff-6f12-488b-86dd-4be04cd2bcbc" providerId="AD" clId="Web-{ACD4285A-8751-7609-0494-594B6732DED9}" dt="2023-09-18T16:39:19.841" v="36" actId="14100"/>
        <pc:sldMkLst>
          <pc:docMk/>
          <pc:sldMk cId="0" sldId="278"/>
        </pc:sldMkLst>
        <pc:picChg chg="del">
          <ac:chgData name="Sabrina Subhit" userId="S::ss2664@njaes.rutgers.edu::f57ff2ff-6f12-488b-86dd-4be04cd2bcbc" providerId="AD" clId="Web-{ACD4285A-8751-7609-0494-594B6732DED9}" dt="2023-09-18T16:39:08.606" v="32"/>
          <ac:picMkLst>
            <pc:docMk/>
            <pc:sldMk cId="0" sldId="278"/>
            <ac:picMk id="6" creationId="{6049BE6E-5982-DEDF-7376-5FDF03DDF603}"/>
          </ac:picMkLst>
        </pc:picChg>
        <pc:picChg chg="add mod">
          <ac:chgData name="Sabrina Subhit" userId="S::ss2664@njaes.rutgers.edu::f57ff2ff-6f12-488b-86dd-4be04cd2bcbc" providerId="AD" clId="Web-{ACD4285A-8751-7609-0494-594B6732DED9}" dt="2023-09-18T16:39:19.841" v="36" actId="14100"/>
          <ac:picMkLst>
            <pc:docMk/>
            <pc:sldMk cId="0" sldId="278"/>
            <ac:picMk id="9" creationId="{547F9B0B-60CD-72B3-CEBA-3F4F92042E2B}"/>
          </ac:picMkLst>
        </pc:picChg>
      </pc:sldChg>
      <pc:sldChg chg="delCm">
        <pc:chgData name="Sabrina Subhit" userId="S::ss2664@njaes.rutgers.edu::f57ff2ff-6f12-488b-86dd-4be04cd2bcbc" providerId="AD" clId="Web-{ACD4285A-8751-7609-0494-594B6732DED9}" dt="2023-09-18T13:47:07.982" v="31"/>
        <pc:sldMkLst>
          <pc:docMk/>
          <pc:sldMk cId="894704315" sldId="424"/>
        </pc:sldMkLst>
        <pc:extLst>
          <p:ext xmlns:p="http://schemas.openxmlformats.org/presentationml/2006/main" uri="{D6D511B9-2390-475A-947B-AFAB55BFBCF1}">
            <pc226:cmChg xmlns:pc226="http://schemas.microsoft.com/office/powerpoint/2022/06/main/command" chg="del">
              <pc226:chgData name="Sabrina Subhit" userId="S::ss2664@njaes.rutgers.edu::f57ff2ff-6f12-488b-86dd-4be04cd2bcbc" providerId="AD" clId="Web-{ACD4285A-8751-7609-0494-594B6732DED9}" dt="2023-09-18T13:47:07.982" v="31"/>
              <pc2:cmMkLst xmlns:pc2="http://schemas.microsoft.com/office/powerpoint/2019/9/main/command">
                <pc:docMk/>
                <pc:sldMk cId="894704315" sldId="424"/>
                <pc2:cmMk id="{51A05972-4861-4EFB-9396-5C9D17E139F3}"/>
              </pc2:cmMkLst>
            </pc226:cmChg>
          </p:ext>
        </pc:extLst>
      </pc:sldChg>
      <pc:sldChg chg="addSp modSp modNotes">
        <pc:chgData name="Sabrina Subhit" userId="S::ss2664@njaes.rutgers.edu::f57ff2ff-6f12-488b-86dd-4be04cd2bcbc" providerId="AD" clId="Web-{ACD4285A-8751-7609-0494-594B6732DED9}" dt="2023-09-18T18:50:28.213" v="1477"/>
        <pc:sldMkLst>
          <pc:docMk/>
          <pc:sldMk cId="4078377135" sldId="444"/>
        </pc:sldMkLst>
        <pc:spChg chg="add mod">
          <ac:chgData name="Sabrina Subhit" userId="S::ss2664@njaes.rutgers.edu::f57ff2ff-6f12-488b-86dd-4be04cd2bcbc" providerId="AD" clId="Web-{ACD4285A-8751-7609-0494-594B6732DED9}" dt="2023-09-18T18:50:02.572" v="1468" actId="20577"/>
          <ac:spMkLst>
            <pc:docMk/>
            <pc:sldMk cId="4078377135" sldId="444"/>
            <ac:spMk id="4" creationId="{B8FF2F26-6D0B-0DD3-9C03-21E45172DE2F}"/>
          </ac:spMkLst>
        </pc:spChg>
        <pc:spChg chg="mod">
          <ac:chgData name="Sabrina Subhit" userId="S::ss2664@njaes.rutgers.edu::f57ff2ff-6f12-488b-86dd-4be04cd2bcbc" providerId="AD" clId="Web-{ACD4285A-8751-7609-0494-594B6732DED9}" dt="2023-09-18T13:47:03.107" v="30" actId="20577"/>
          <ac:spMkLst>
            <pc:docMk/>
            <pc:sldMk cId="4078377135" sldId="444"/>
            <ac:spMk id="6" creationId="{B934EF4F-7506-FFE7-82E3-B3834026E11F}"/>
          </ac:spMkLst>
        </pc:spChg>
        <pc:picChg chg="add">
          <ac:chgData name="Sabrina Subhit" userId="S::ss2664@njaes.rutgers.edu::f57ff2ff-6f12-488b-86dd-4be04cd2bcbc" providerId="AD" clId="Web-{ACD4285A-8751-7609-0494-594B6732DED9}" dt="2023-09-18T18:50:28.213" v="1477"/>
          <ac:picMkLst>
            <pc:docMk/>
            <pc:sldMk cId="4078377135" sldId="444"/>
            <ac:picMk id="7" creationId="{452A445F-FDC4-09D0-5B96-3113D703E143}"/>
          </ac:picMkLst>
        </pc:picChg>
      </pc:sldChg>
      <pc:sldChg chg="addSp delSp modSp modNotes">
        <pc:chgData name="Sabrina Subhit" userId="S::ss2664@njaes.rutgers.edu::f57ff2ff-6f12-488b-86dd-4be04cd2bcbc" providerId="AD" clId="Web-{ACD4285A-8751-7609-0494-594B6732DED9}" dt="2023-09-18T18:48:49.538" v="1463" actId="1076"/>
        <pc:sldMkLst>
          <pc:docMk/>
          <pc:sldMk cId="269431561" sldId="445"/>
        </pc:sldMkLst>
        <pc:spChg chg="add del mod">
          <ac:chgData name="Sabrina Subhit" userId="S::ss2664@njaes.rutgers.edu::f57ff2ff-6f12-488b-86dd-4be04cd2bcbc" providerId="AD" clId="Web-{ACD4285A-8751-7609-0494-594B6732DED9}" dt="2023-09-18T18:46:59.956" v="1389"/>
          <ac:spMkLst>
            <pc:docMk/>
            <pc:sldMk cId="269431561" sldId="445"/>
            <ac:spMk id="3" creationId="{CB691D03-5703-9C71-4378-3F61518D3565}"/>
          </ac:spMkLst>
        </pc:spChg>
        <pc:spChg chg="mod">
          <ac:chgData name="Sabrina Subhit" userId="S::ss2664@njaes.rutgers.edu::f57ff2ff-6f12-488b-86dd-4be04cd2bcbc" providerId="AD" clId="Web-{ACD4285A-8751-7609-0494-594B6732DED9}" dt="2023-09-18T18:48:44.397" v="1462" actId="1076"/>
          <ac:spMkLst>
            <pc:docMk/>
            <pc:sldMk cId="269431561" sldId="445"/>
            <ac:spMk id="4" creationId="{5882AA85-E2AD-F194-2B66-E724D36B0065}"/>
          </ac:spMkLst>
        </pc:spChg>
        <pc:spChg chg="mod">
          <ac:chgData name="Sabrina Subhit" userId="S::ss2664@njaes.rutgers.edu::f57ff2ff-6f12-488b-86dd-4be04cd2bcbc" providerId="AD" clId="Web-{ACD4285A-8751-7609-0494-594B6732DED9}" dt="2023-09-18T13:46:54.841" v="22" actId="20577"/>
          <ac:spMkLst>
            <pc:docMk/>
            <pc:sldMk cId="269431561" sldId="445"/>
            <ac:spMk id="61" creationId="{BB16389D-F868-7571-13D9-331BF3397AFB}"/>
          </ac:spMkLst>
        </pc:spChg>
        <pc:picChg chg="mod">
          <ac:chgData name="Sabrina Subhit" userId="S::ss2664@njaes.rutgers.edu::f57ff2ff-6f12-488b-86dd-4be04cd2bcbc" providerId="AD" clId="Web-{ACD4285A-8751-7609-0494-594B6732DED9}" dt="2023-09-18T18:48:24.318" v="1455" actId="1076"/>
          <ac:picMkLst>
            <pc:docMk/>
            <pc:sldMk cId="269431561" sldId="445"/>
            <ac:picMk id="2" creationId="{70901E98-6FCD-B190-E694-A277D7D7EDFD}"/>
          </ac:picMkLst>
        </pc:picChg>
        <pc:picChg chg="add mod">
          <ac:chgData name="Sabrina Subhit" userId="S::ss2664@njaes.rutgers.edu::f57ff2ff-6f12-488b-86dd-4be04cd2bcbc" providerId="AD" clId="Web-{ACD4285A-8751-7609-0494-594B6732DED9}" dt="2023-09-18T18:48:49.538" v="1463" actId="1076"/>
          <ac:picMkLst>
            <pc:docMk/>
            <pc:sldMk cId="269431561" sldId="445"/>
            <ac:picMk id="5" creationId="{60DABA0D-E8AF-044C-24AE-6752A42BD666}"/>
          </ac:picMkLst>
        </pc:picChg>
      </pc:sldChg>
      <pc:sldChg chg="addSp delSp modSp modNotes">
        <pc:chgData name="Sabrina Subhit" userId="S::ss2664@njaes.rutgers.edu::f57ff2ff-6f12-488b-86dd-4be04cd2bcbc" providerId="AD" clId="Web-{ACD4285A-8751-7609-0494-594B6732DED9}" dt="2023-09-18T18:18:18.829" v="1240" actId="1076"/>
        <pc:sldMkLst>
          <pc:docMk/>
          <pc:sldMk cId="583283000" sldId="446"/>
        </pc:sldMkLst>
        <pc:spChg chg="add del mod">
          <ac:chgData name="Sabrina Subhit" userId="S::ss2664@njaes.rutgers.edu::f57ff2ff-6f12-488b-86dd-4be04cd2bcbc" providerId="AD" clId="Web-{ACD4285A-8751-7609-0494-594B6732DED9}" dt="2023-09-18T18:17:50.624" v="1229"/>
          <ac:spMkLst>
            <pc:docMk/>
            <pc:sldMk cId="583283000" sldId="446"/>
            <ac:spMk id="2" creationId="{70761DCB-7D07-28A1-BB61-EED3F594B47E}"/>
          </ac:spMkLst>
        </pc:spChg>
        <pc:spChg chg="mod">
          <ac:chgData name="Sabrina Subhit" userId="S::ss2664@njaes.rutgers.edu::f57ff2ff-6f12-488b-86dd-4be04cd2bcbc" providerId="AD" clId="Web-{ACD4285A-8751-7609-0494-594B6732DED9}" dt="2023-09-18T13:46:27.387" v="7" actId="20577"/>
          <ac:spMkLst>
            <pc:docMk/>
            <pc:sldMk cId="583283000" sldId="446"/>
            <ac:spMk id="6" creationId="{B934EF4F-7506-FFE7-82E3-B3834026E11F}"/>
          </ac:spMkLst>
        </pc:spChg>
        <pc:spChg chg="add mod">
          <ac:chgData name="Sabrina Subhit" userId="S::ss2664@njaes.rutgers.edu::f57ff2ff-6f12-488b-86dd-4be04cd2bcbc" providerId="AD" clId="Web-{ACD4285A-8751-7609-0494-594B6732DED9}" dt="2023-09-18T18:18:08.891" v="1238" actId="1076"/>
          <ac:spMkLst>
            <pc:docMk/>
            <pc:sldMk cId="583283000" sldId="446"/>
            <ac:spMk id="65" creationId="{7DAF9F3F-5E27-19E3-BCB7-5064ECD12503}"/>
          </ac:spMkLst>
        </pc:spChg>
        <pc:picChg chg="add mod">
          <ac:chgData name="Sabrina Subhit" userId="S::ss2664@njaes.rutgers.edu::f57ff2ff-6f12-488b-86dd-4be04cd2bcbc" providerId="AD" clId="Web-{ACD4285A-8751-7609-0494-594B6732DED9}" dt="2023-09-18T18:17:17.733" v="1179" actId="1076"/>
          <ac:picMkLst>
            <pc:docMk/>
            <pc:sldMk cId="583283000" sldId="446"/>
            <ac:picMk id="5" creationId="{67099989-8AF3-DCC3-5A5B-C712C60D22A9}"/>
          </ac:picMkLst>
        </pc:picChg>
        <pc:picChg chg="add mod">
          <ac:chgData name="Sabrina Subhit" userId="S::ss2664@njaes.rutgers.edu::f57ff2ff-6f12-488b-86dd-4be04cd2bcbc" providerId="AD" clId="Web-{ACD4285A-8751-7609-0494-594B6732DED9}" dt="2023-09-18T18:17:17.748" v="1180" actId="1076"/>
          <ac:picMkLst>
            <pc:docMk/>
            <pc:sldMk cId="583283000" sldId="446"/>
            <ac:picMk id="8" creationId="{D5337662-F3A3-2EC8-FC43-24A3F1BBF45E}"/>
          </ac:picMkLst>
        </pc:picChg>
        <pc:picChg chg="add mod">
          <ac:chgData name="Sabrina Subhit" userId="S::ss2664@njaes.rutgers.edu::f57ff2ff-6f12-488b-86dd-4be04cd2bcbc" providerId="AD" clId="Web-{ACD4285A-8751-7609-0494-594B6732DED9}" dt="2023-09-18T18:18:18.829" v="1240" actId="1076"/>
          <ac:picMkLst>
            <pc:docMk/>
            <pc:sldMk cId="583283000" sldId="446"/>
            <ac:picMk id="10" creationId="{C4E6E64B-8FD7-EEFF-672F-305A2088B0EF}"/>
          </ac:picMkLst>
        </pc:picChg>
        <pc:picChg chg="add mod">
          <ac:chgData name="Sabrina Subhit" userId="S::ss2664@njaes.rutgers.edu::f57ff2ff-6f12-488b-86dd-4be04cd2bcbc" providerId="AD" clId="Web-{ACD4285A-8751-7609-0494-594B6732DED9}" dt="2023-09-18T18:17:17.748" v="1182" actId="1076"/>
          <ac:picMkLst>
            <pc:docMk/>
            <pc:sldMk cId="583283000" sldId="446"/>
            <ac:picMk id="12" creationId="{D51398D7-68AB-E0D9-073E-260E76A6DF84}"/>
          </ac:picMkLst>
        </pc:picChg>
        <pc:picChg chg="add mod">
          <ac:chgData name="Sabrina Subhit" userId="S::ss2664@njaes.rutgers.edu::f57ff2ff-6f12-488b-86dd-4be04cd2bcbc" providerId="AD" clId="Web-{ACD4285A-8751-7609-0494-594B6732DED9}" dt="2023-09-18T18:17:17.764" v="1183" actId="1076"/>
          <ac:picMkLst>
            <pc:docMk/>
            <pc:sldMk cId="583283000" sldId="446"/>
            <ac:picMk id="14" creationId="{BB20E898-A1C0-EED8-0B84-CD39304634ED}"/>
          </ac:picMkLst>
        </pc:picChg>
        <pc:picChg chg="add mod">
          <ac:chgData name="Sabrina Subhit" userId="S::ss2664@njaes.rutgers.edu::f57ff2ff-6f12-488b-86dd-4be04cd2bcbc" providerId="AD" clId="Web-{ACD4285A-8751-7609-0494-594B6732DED9}" dt="2023-09-18T18:17:17.779" v="1184" actId="1076"/>
          <ac:picMkLst>
            <pc:docMk/>
            <pc:sldMk cId="583283000" sldId="446"/>
            <ac:picMk id="16" creationId="{91481895-BB36-4ABC-7BE0-20C4F200B557}"/>
          </ac:picMkLst>
        </pc:picChg>
        <pc:picChg chg="add mod">
          <ac:chgData name="Sabrina Subhit" userId="S::ss2664@njaes.rutgers.edu::f57ff2ff-6f12-488b-86dd-4be04cd2bcbc" providerId="AD" clId="Web-{ACD4285A-8751-7609-0494-594B6732DED9}" dt="2023-09-18T18:17:17.779" v="1185" actId="1076"/>
          <ac:picMkLst>
            <pc:docMk/>
            <pc:sldMk cId="583283000" sldId="446"/>
            <ac:picMk id="18" creationId="{E4F8008D-D992-55ED-A2D8-247D6430B489}"/>
          </ac:picMkLst>
        </pc:picChg>
        <pc:picChg chg="add mod">
          <ac:chgData name="Sabrina Subhit" userId="S::ss2664@njaes.rutgers.edu::f57ff2ff-6f12-488b-86dd-4be04cd2bcbc" providerId="AD" clId="Web-{ACD4285A-8751-7609-0494-594B6732DED9}" dt="2023-09-18T18:17:17.779" v="1186" actId="1076"/>
          <ac:picMkLst>
            <pc:docMk/>
            <pc:sldMk cId="583283000" sldId="446"/>
            <ac:picMk id="20" creationId="{A45A1C7F-329B-22CC-85BF-A3B3B46D5D6A}"/>
          </ac:picMkLst>
        </pc:picChg>
        <pc:picChg chg="add mod">
          <ac:chgData name="Sabrina Subhit" userId="S::ss2664@njaes.rutgers.edu::f57ff2ff-6f12-488b-86dd-4be04cd2bcbc" providerId="AD" clId="Web-{ACD4285A-8751-7609-0494-594B6732DED9}" dt="2023-09-18T18:17:17.795" v="1187" actId="1076"/>
          <ac:picMkLst>
            <pc:docMk/>
            <pc:sldMk cId="583283000" sldId="446"/>
            <ac:picMk id="22" creationId="{31E81FCA-EEB7-CCC8-C830-9664570B58E1}"/>
          </ac:picMkLst>
        </pc:picChg>
        <pc:picChg chg="add mod">
          <ac:chgData name="Sabrina Subhit" userId="S::ss2664@njaes.rutgers.edu::f57ff2ff-6f12-488b-86dd-4be04cd2bcbc" providerId="AD" clId="Web-{ACD4285A-8751-7609-0494-594B6732DED9}" dt="2023-09-18T18:17:17.826" v="1188" actId="1076"/>
          <ac:picMkLst>
            <pc:docMk/>
            <pc:sldMk cId="583283000" sldId="446"/>
            <ac:picMk id="24" creationId="{9E53E3CE-9B9D-8A89-4009-EF09712F26A7}"/>
          </ac:picMkLst>
        </pc:picChg>
        <pc:picChg chg="add mod">
          <ac:chgData name="Sabrina Subhit" userId="S::ss2664@njaes.rutgers.edu::f57ff2ff-6f12-488b-86dd-4be04cd2bcbc" providerId="AD" clId="Web-{ACD4285A-8751-7609-0494-594B6732DED9}" dt="2023-09-18T18:17:17.826" v="1189" actId="1076"/>
          <ac:picMkLst>
            <pc:docMk/>
            <pc:sldMk cId="583283000" sldId="446"/>
            <ac:picMk id="26" creationId="{082C28ED-F72E-1EE2-5338-B5207190E5B1}"/>
          </ac:picMkLst>
        </pc:picChg>
        <pc:picChg chg="add mod">
          <ac:chgData name="Sabrina Subhit" userId="S::ss2664@njaes.rutgers.edu::f57ff2ff-6f12-488b-86dd-4be04cd2bcbc" providerId="AD" clId="Web-{ACD4285A-8751-7609-0494-594B6732DED9}" dt="2023-09-18T18:17:17.858" v="1190" actId="1076"/>
          <ac:picMkLst>
            <pc:docMk/>
            <pc:sldMk cId="583283000" sldId="446"/>
            <ac:picMk id="28" creationId="{B4FA0058-8037-24CA-B544-80C43BFCD4D1}"/>
          </ac:picMkLst>
        </pc:picChg>
        <pc:picChg chg="add mod">
          <ac:chgData name="Sabrina Subhit" userId="S::ss2664@njaes.rutgers.edu::f57ff2ff-6f12-488b-86dd-4be04cd2bcbc" providerId="AD" clId="Web-{ACD4285A-8751-7609-0494-594B6732DED9}" dt="2023-09-18T18:17:17.858" v="1191" actId="1076"/>
          <ac:picMkLst>
            <pc:docMk/>
            <pc:sldMk cId="583283000" sldId="446"/>
            <ac:picMk id="30" creationId="{DC466EA6-4658-7F2F-D937-BEEA57DB4825}"/>
          </ac:picMkLst>
        </pc:picChg>
        <pc:picChg chg="add mod">
          <ac:chgData name="Sabrina Subhit" userId="S::ss2664@njaes.rutgers.edu::f57ff2ff-6f12-488b-86dd-4be04cd2bcbc" providerId="AD" clId="Web-{ACD4285A-8751-7609-0494-594B6732DED9}" dt="2023-09-18T18:17:17.873" v="1192" actId="1076"/>
          <ac:picMkLst>
            <pc:docMk/>
            <pc:sldMk cId="583283000" sldId="446"/>
            <ac:picMk id="32" creationId="{B0B844B1-CE38-6759-F9C1-18F7EE4EF977}"/>
          </ac:picMkLst>
        </pc:picChg>
        <pc:picChg chg="add mod">
          <ac:chgData name="Sabrina Subhit" userId="S::ss2664@njaes.rutgers.edu::f57ff2ff-6f12-488b-86dd-4be04cd2bcbc" providerId="AD" clId="Web-{ACD4285A-8751-7609-0494-594B6732DED9}" dt="2023-09-18T18:17:17.873" v="1193" actId="1076"/>
          <ac:picMkLst>
            <pc:docMk/>
            <pc:sldMk cId="583283000" sldId="446"/>
            <ac:picMk id="34" creationId="{E05C3F15-F78B-9D8D-742B-51AD809C466A}"/>
          </ac:picMkLst>
        </pc:picChg>
        <pc:picChg chg="add mod">
          <ac:chgData name="Sabrina Subhit" userId="S::ss2664@njaes.rutgers.edu::f57ff2ff-6f12-488b-86dd-4be04cd2bcbc" providerId="AD" clId="Web-{ACD4285A-8751-7609-0494-594B6732DED9}" dt="2023-09-18T18:17:17.873" v="1194" actId="1076"/>
          <ac:picMkLst>
            <pc:docMk/>
            <pc:sldMk cId="583283000" sldId="446"/>
            <ac:picMk id="36" creationId="{12440707-1EF9-0A63-09CB-7047E1F574DD}"/>
          </ac:picMkLst>
        </pc:picChg>
        <pc:picChg chg="add mod">
          <ac:chgData name="Sabrina Subhit" userId="S::ss2664@njaes.rutgers.edu::f57ff2ff-6f12-488b-86dd-4be04cd2bcbc" providerId="AD" clId="Web-{ACD4285A-8751-7609-0494-594B6732DED9}" dt="2023-09-18T18:17:17.889" v="1195" actId="1076"/>
          <ac:picMkLst>
            <pc:docMk/>
            <pc:sldMk cId="583283000" sldId="446"/>
            <ac:picMk id="38" creationId="{EEFE4F0D-1BF4-EBEE-6F0B-DF8CD035269C}"/>
          </ac:picMkLst>
        </pc:picChg>
        <pc:picChg chg="add mod">
          <ac:chgData name="Sabrina Subhit" userId="S::ss2664@njaes.rutgers.edu::f57ff2ff-6f12-488b-86dd-4be04cd2bcbc" providerId="AD" clId="Web-{ACD4285A-8751-7609-0494-594B6732DED9}" dt="2023-09-18T18:17:17.889" v="1196" actId="1076"/>
          <ac:picMkLst>
            <pc:docMk/>
            <pc:sldMk cId="583283000" sldId="446"/>
            <ac:picMk id="40" creationId="{EE1CF974-6854-F7A0-A396-DE2C0BD60E01}"/>
          </ac:picMkLst>
        </pc:picChg>
        <pc:picChg chg="add mod">
          <ac:chgData name="Sabrina Subhit" userId="S::ss2664@njaes.rutgers.edu::f57ff2ff-6f12-488b-86dd-4be04cd2bcbc" providerId="AD" clId="Web-{ACD4285A-8751-7609-0494-594B6732DED9}" dt="2023-09-18T18:17:17.904" v="1197" actId="1076"/>
          <ac:picMkLst>
            <pc:docMk/>
            <pc:sldMk cId="583283000" sldId="446"/>
            <ac:picMk id="42" creationId="{3CEE7282-F199-988D-5017-52A26CB8C1F9}"/>
          </ac:picMkLst>
        </pc:picChg>
        <pc:picChg chg="add mod">
          <ac:chgData name="Sabrina Subhit" userId="S::ss2664@njaes.rutgers.edu::f57ff2ff-6f12-488b-86dd-4be04cd2bcbc" providerId="AD" clId="Web-{ACD4285A-8751-7609-0494-594B6732DED9}" dt="2023-09-18T18:17:17.904" v="1198" actId="1076"/>
          <ac:picMkLst>
            <pc:docMk/>
            <pc:sldMk cId="583283000" sldId="446"/>
            <ac:picMk id="44" creationId="{C1F1D264-0CBB-2D51-31AF-C4282992E845}"/>
          </ac:picMkLst>
        </pc:picChg>
        <pc:picChg chg="add mod">
          <ac:chgData name="Sabrina Subhit" userId="S::ss2664@njaes.rutgers.edu::f57ff2ff-6f12-488b-86dd-4be04cd2bcbc" providerId="AD" clId="Web-{ACD4285A-8751-7609-0494-594B6732DED9}" dt="2023-09-18T18:17:17.904" v="1199" actId="1076"/>
          <ac:picMkLst>
            <pc:docMk/>
            <pc:sldMk cId="583283000" sldId="446"/>
            <ac:picMk id="46" creationId="{CB5BCFA6-2123-4132-F211-D58F62CCFE4A}"/>
          </ac:picMkLst>
        </pc:picChg>
        <pc:picChg chg="add mod">
          <ac:chgData name="Sabrina Subhit" userId="S::ss2664@njaes.rutgers.edu::f57ff2ff-6f12-488b-86dd-4be04cd2bcbc" providerId="AD" clId="Web-{ACD4285A-8751-7609-0494-594B6732DED9}" dt="2023-09-18T18:17:17.904" v="1200" actId="1076"/>
          <ac:picMkLst>
            <pc:docMk/>
            <pc:sldMk cId="583283000" sldId="446"/>
            <ac:picMk id="48" creationId="{6E6231C1-7F4F-6FB5-5B0F-0FC2B383CA0C}"/>
          </ac:picMkLst>
        </pc:picChg>
        <pc:picChg chg="add mod">
          <ac:chgData name="Sabrina Subhit" userId="S::ss2664@njaes.rutgers.edu::f57ff2ff-6f12-488b-86dd-4be04cd2bcbc" providerId="AD" clId="Web-{ACD4285A-8751-7609-0494-594B6732DED9}" dt="2023-09-18T18:17:17.920" v="1201" actId="1076"/>
          <ac:picMkLst>
            <pc:docMk/>
            <pc:sldMk cId="583283000" sldId="446"/>
            <ac:picMk id="50" creationId="{23FC06C1-B7C8-EAD6-5E15-36D2F3515D73}"/>
          </ac:picMkLst>
        </pc:picChg>
        <pc:picChg chg="add mod">
          <ac:chgData name="Sabrina Subhit" userId="S::ss2664@njaes.rutgers.edu::f57ff2ff-6f12-488b-86dd-4be04cd2bcbc" providerId="AD" clId="Web-{ACD4285A-8751-7609-0494-594B6732DED9}" dt="2023-09-18T18:17:17.920" v="1202" actId="1076"/>
          <ac:picMkLst>
            <pc:docMk/>
            <pc:sldMk cId="583283000" sldId="446"/>
            <ac:picMk id="52" creationId="{297D7773-D5BE-6069-2F18-4542E38A42E9}"/>
          </ac:picMkLst>
        </pc:picChg>
        <pc:picChg chg="add mod">
          <ac:chgData name="Sabrina Subhit" userId="S::ss2664@njaes.rutgers.edu::f57ff2ff-6f12-488b-86dd-4be04cd2bcbc" providerId="AD" clId="Web-{ACD4285A-8751-7609-0494-594B6732DED9}" dt="2023-09-18T18:17:17.920" v="1203" actId="1076"/>
          <ac:picMkLst>
            <pc:docMk/>
            <pc:sldMk cId="583283000" sldId="446"/>
            <ac:picMk id="54" creationId="{B612AE40-77BA-F9AD-2AAB-A8E177875004}"/>
          </ac:picMkLst>
        </pc:picChg>
        <pc:picChg chg="add mod">
          <ac:chgData name="Sabrina Subhit" userId="S::ss2664@njaes.rutgers.edu::f57ff2ff-6f12-488b-86dd-4be04cd2bcbc" providerId="AD" clId="Web-{ACD4285A-8751-7609-0494-594B6732DED9}" dt="2023-09-18T18:17:17.936" v="1204" actId="1076"/>
          <ac:picMkLst>
            <pc:docMk/>
            <pc:sldMk cId="583283000" sldId="446"/>
            <ac:picMk id="56" creationId="{0599650F-6BFE-4830-FB48-79F404D81489}"/>
          </ac:picMkLst>
        </pc:picChg>
        <pc:picChg chg="add mod">
          <ac:chgData name="Sabrina Subhit" userId="S::ss2664@njaes.rutgers.edu::f57ff2ff-6f12-488b-86dd-4be04cd2bcbc" providerId="AD" clId="Web-{ACD4285A-8751-7609-0494-594B6732DED9}" dt="2023-09-18T18:17:17.936" v="1205" actId="1076"/>
          <ac:picMkLst>
            <pc:docMk/>
            <pc:sldMk cId="583283000" sldId="446"/>
            <ac:picMk id="58" creationId="{38D57BA8-22C2-16C1-4D33-815DFEF47423}"/>
          </ac:picMkLst>
        </pc:picChg>
        <pc:picChg chg="add mod">
          <ac:chgData name="Sabrina Subhit" userId="S::ss2664@njaes.rutgers.edu::f57ff2ff-6f12-488b-86dd-4be04cd2bcbc" providerId="AD" clId="Web-{ACD4285A-8751-7609-0494-594B6732DED9}" dt="2023-09-18T18:17:17.951" v="1206" actId="1076"/>
          <ac:picMkLst>
            <pc:docMk/>
            <pc:sldMk cId="583283000" sldId="446"/>
            <ac:picMk id="60" creationId="{3ACC0467-7B5B-24F4-C6C4-3D54B102D7F9}"/>
          </ac:picMkLst>
        </pc:picChg>
        <pc:picChg chg="add mod">
          <ac:chgData name="Sabrina Subhit" userId="S::ss2664@njaes.rutgers.edu::f57ff2ff-6f12-488b-86dd-4be04cd2bcbc" providerId="AD" clId="Web-{ACD4285A-8751-7609-0494-594B6732DED9}" dt="2023-09-18T18:17:17.951" v="1207" actId="1076"/>
          <ac:picMkLst>
            <pc:docMk/>
            <pc:sldMk cId="583283000" sldId="446"/>
            <ac:picMk id="62" creationId="{6E09315A-C6B8-0333-695D-A3105FAED751}"/>
          </ac:picMkLst>
        </pc:picChg>
        <pc:picChg chg="add mod">
          <ac:chgData name="Sabrina Subhit" userId="S::ss2664@njaes.rutgers.edu::f57ff2ff-6f12-488b-86dd-4be04cd2bcbc" providerId="AD" clId="Web-{ACD4285A-8751-7609-0494-594B6732DED9}" dt="2023-09-18T18:17:17.951" v="1208" actId="1076"/>
          <ac:picMkLst>
            <pc:docMk/>
            <pc:sldMk cId="583283000" sldId="446"/>
            <ac:picMk id="64" creationId="{8DE58C75-4008-84F1-120A-ECF20871BD79}"/>
          </ac:picMkLst>
        </pc:picChg>
      </pc:sldChg>
      <pc:sldChg chg="addSp delSp modSp modNotes">
        <pc:chgData name="Sabrina Subhit" userId="S::ss2664@njaes.rutgers.edu::f57ff2ff-6f12-488b-86dd-4be04cd2bcbc" providerId="AD" clId="Web-{ACD4285A-8751-7609-0494-594B6732DED9}" dt="2023-09-18T18:20:41.334" v="1245" actId="1076"/>
        <pc:sldMkLst>
          <pc:docMk/>
          <pc:sldMk cId="205326303" sldId="447"/>
        </pc:sldMkLst>
        <pc:spChg chg="add del mod">
          <ac:chgData name="Sabrina Subhit" userId="S::ss2664@njaes.rutgers.edu::f57ff2ff-6f12-488b-86dd-4be04cd2bcbc" providerId="AD" clId="Web-{ACD4285A-8751-7609-0494-594B6732DED9}" dt="2023-09-18T17:59:34.054" v="245"/>
          <ac:spMkLst>
            <pc:docMk/>
            <pc:sldMk cId="205326303" sldId="447"/>
            <ac:spMk id="3" creationId="{F64B3476-AD5C-4070-64B0-EB8305868F22}"/>
          </ac:spMkLst>
        </pc:spChg>
        <pc:spChg chg="add del mod">
          <ac:chgData name="Sabrina Subhit" userId="S::ss2664@njaes.rutgers.edu::f57ff2ff-6f12-488b-86dd-4be04cd2bcbc" providerId="AD" clId="Web-{ACD4285A-8751-7609-0494-594B6732DED9}" dt="2023-09-18T18:10:57.656" v="1075" actId="1076"/>
          <ac:spMkLst>
            <pc:docMk/>
            <pc:sldMk cId="205326303" sldId="447"/>
            <ac:spMk id="4" creationId="{5882AA85-E2AD-F194-2B66-E724D36B0065}"/>
          </ac:spMkLst>
        </pc:spChg>
        <pc:spChg chg="mod">
          <ac:chgData name="Sabrina Subhit" userId="S::ss2664@njaes.rutgers.edu::f57ff2ff-6f12-488b-86dd-4be04cd2bcbc" providerId="AD" clId="Web-{ACD4285A-8751-7609-0494-594B6732DED9}" dt="2023-09-18T13:46:22.965" v="2" actId="20577"/>
          <ac:spMkLst>
            <pc:docMk/>
            <pc:sldMk cId="205326303" sldId="447"/>
            <ac:spMk id="61" creationId="{BB16389D-F868-7571-13D9-331BF3397AFB}"/>
          </ac:spMkLst>
        </pc:spChg>
        <pc:spChg chg="add mod">
          <ac:chgData name="Sabrina Subhit" userId="S::ss2664@njaes.rutgers.edu::f57ff2ff-6f12-488b-86dd-4be04cd2bcbc" providerId="AD" clId="Web-{ACD4285A-8751-7609-0494-594B6732DED9}" dt="2023-09-18T18:18:59.814" v="1242" actId="20577"/>
          <ac:spMkLst>
            <pc:docMk/>
            <pc:sldMk cId="205326303" sldId="447"/>
            <ac:spMk id="171" creationId="{E58F2086-A4CE-FE21-7B17-921E07283D33}"/>
          </ac:spMkLst>
        </pc:spChg>
        <pc:spChg chg="add mod">
          <ac:chgData name="Sabrina Subhit" userId="S::ss2664@njaes.rutgers.edu::f57ff2ff-6f12-488b-86dd-4be04cd2bcbc" providerId="AD" clId="Web-{ACD4285A-8751-7609-0494-594B6732DED9}" dt="2023-09-18T18:20:41.334" v="1245" actId="1076"/>
          <ac:spMkLst>
            <pc:docMk/>
            <pc:sldMk cId="205326303" sldId="447"/>
            <ac:spMk id="174" creationId="{E15D8280-5FC8-726D-1493-BBE3602BA9FC}"/>
          </ac:spMkLst>
        </pc:spChg>
        <pc:picChg chg="mod">
          <ac:chgData name="Sabrina Subhit" userId="S::ss2664@njaes.rutgers.edu::f57ff2ff-6f12-488b-86dd-4be04cd2bcbc" providerId="AD" clId="Web-{ACD4285A-8751-7609-0494-594B6732DED9}" dt="2023-09-18T17:59:36.460" v="246" actId="14100"/>
          <ac:picMkLst>
            <pc:docMk/>
            <pc:sldMk cId="205326303" sldId="447"/>
            <ac:picMk id="2" creationId="{70901E98-6FCD-B190-E694-A277D7D7EDFD}"/>
          </ac:picMkLst>
        </pc:picChg>
        <pc:picChg chg="add del mod">
          <ac:chgData name="Sabrina Subhit" userId="S::ss2664@njaes.rutgers.edu::f57ff2ff-6f12-488b-86dd-4be04cd2bcbc" providerId="AD" clId="Web-{ACD4285A-8751-7609-0494-594B6732DED9}" dt="2023-09-18T18:03:35.594" v="306"/>
          <ac:picMkLst>
            <pc:docMk/>
            <pc:sldMk cId="205326303" sldId="447"/>
            <ac:picMk id="5" creationId="{C4526BB1-B54B-1D07-7E38-B335FD05BF59}"/>
          </ac:picMkLst>
        </pc:picChg>
        <pc:picChg chg="add del mod">
          <ac:chgData name="Sabrina Subhit" userId="S::ss2664@njaes.rutgers.edu::f57ff2ff-6f12-488b-86dd-4be04cd2bcbc" providerId="AD" clId="Web-{ACD4285A-8751-7609-0494-594B6732DED9}" dt="2023-09-18T18:03:37.437" v="308"/>
          <ac:picMkLst>
            <pc:docMk/>
            <pc:sldMk cId="205326303" sldId="447"/>
            <ac:picMk id="6" creationId="{A9F629AC-4E5E-2705-4E29-B4D60DB933F8}"/>
          </ac:picMkLst>
        </pc:picChg>
        <pc:picChg chg="add del mod">
          <ac:chgData name="Sabrina Subhit" userId="S::ss2664@njaes.rutgers.edu::f57ff2ff-6f12-488b-86dd-4be04cd2bcbc" providerId="AD" clId="Web-{ACD4285A-8751-7609-0494-594B6732DED9}" dt="2023-09-18T18:03:36.625" v="307"/>
          <ac:picMkLst>
            <pc:docMk/>
            <pc:sldMk cId="205326303" sldId="447"/>
            <ac:picMk id="7" creationId="{67316245-3B42-213E-B783-5E112220D98B}"/>
          </ac:picMkLst>
        </pc:picChg>
        <pc:picChg chg="add del mod">
          <ac:chgData name="Sabrina Subhit" userId="S::ss2664@njaes.rutgers.edu::f57ff2ff-6f12-488b-86dd-4be04cd2bcbc" providerId="AD" clId="Web-{ACD4285A-8751-7609-0494-594B6732DED9}" dt="2023-09-18T18:03:31.734" v="304"/>
          <ac:picMkLst>
            <pc:docMk/>
            <pc:sldMk cId="205326303" sldId="447"/>
            <ac:picMk id="8" creationId="{BF9A93BE-7E22-A49B-29B9-F5572A879C9E}"/>
          </ac:picMkLst>
        </pc:picChg>
        <pc:picChg chg="add del mod">
          <ac:chgData name="Sabrina Subhit" userId="S::ss2664@njaes.rutgers.edu::f57ff2ff-6f12-488b-86dd-4be04cd2bcbc" providerId="AD" clId="Web-{ACD4285A-8751-7609-0494-594B6732DED9}" dt="2023-09-18T18:03:30.031" v="303"/>
          <ac:picMkLst>
            <pc:docMk/>
            <pc:sldMk cId="205326303" sldId="447"/>
            <ac:picMk id="9" creationId="{6EB7FF6B-C6C3-EF8A-969B-BA99280E6EE8}"/>
          </ac:picMkLst>
        </pc:picChg>
        <pc:picChg chg="add del mod">
          <ac:chgData name="Sabrina Subhit" userId="S::ss2664@njaes.rutgers.edu::f57ff2ff-6f12-488b-86dd-4be04cd2bcbc" providerId="AD" clId="Web-{ACD4285A-8751-7609-0494-594B6732DED9}" dt="2023-09-18T18:03:30.031" v="302"/>
          <ac:picMkLst>
            <pc:docMk/>
            <pc:sldMk cId="205326303" sldId="447"/>
            <ac:picMk id="10" creationId="{900917E5-A087-7546-8F61-C105D8741A71}"/>
          </ac:picMkLst>
        </pc:picChg>
        <pc:picChg chg="add del mod">
          <ac:chgData name="Sabrina Subhit" userId="S::ss2664@njaes.rutgers.edu::f57ff2ff-6f12-488b-86dd-4be04cd2bcbc" providerId="AD" clId="Web-{ACD4285A-8751-7609-0494-594B6732DED9}" dt="2023-09-18T18:03:30.031" v="301"/>
          <ac:picMkLst>
            <pc:docMk/>
            <pc:sldMk cId="205326303" sldId="447"/>
            <ac:picMk id="11" creationId="{C86D8402-46D3-1560-E9D7-DBCF7BA1D6BE}"/>
          </ac:picMkLst>
        </pc:picChg>
        <pc:picChg chg="add del mod">
          <ac:chgData name="Sabrina Subhit" userId="S::ss2664@njaes.rutgers.edu::f57ff2ff-6f12-488b-86dd-4be04cd2bcbc" providerId="AD" clId="Web-{ACD4285A-8751-7609-0494-594B6732DED9}" dt="2023-09-18T18:10:34.468" v="1061"/>
          <ac:picMkLst>
            <pc:docMk/>
            <pc:sldMk cId="205326303" sldId="447"/>
            <ac:picMk id="12" creationId="{052F5439-B324-84E9-122C-D7B8BB8B6A01}"/>
          </ac:picMkLst>
        </pc:picChg>
        <pc:picChg chg="add del mod">
          <ac:chgData name="Sabrina Subhit" userId="S::ss2664@njaes.rutgers.edu::f57ff2ff-6f12-488b-86dd-4be04cd2bcbc" providerId="AD" clId="Web-{ACD4285A-8751-7609-0494-594B6732DED9}" dt="2023-09-18T18:10:34.468" v="1060"/>
          <ac:picMkLst>
            <pc:docMk/>
            <pc:sldMk cId="205326303" sldId="447"/>
            <ac:picMk id="13" creationId="{5A38309E-32D6-5F24-4621-45022D08EEDF}"/>
          </ac:picMkLst>
        </pc:picChg>
        <pc:picChg chg="add del mod">
          <ac:chgData name="Sabrina Subhit" userId="S::ss2664@njaes.rutgers.edu::f57ff2ff-6f12-488b-86dd-4be04cd2bcbc" providerId="AD" clId="Web-{ACD4285A-8751-7609-0494-594B6732DED9}" dt="2023-09-18T18:10:34.468" v="1059"/>
          <ac:picMkLst>
            <pc:docMk/>
            <pc:sldMk cId="205326303" sldId="447"/>
            <ac:picMk id="14" creationId="{6D6E8405-DD57-0737-D4AA-17619A74265F}"/>
          </ac:picMkLst>
        </pc:picChg>
        <pc:picChg chg="add del mod">
          <ac:chgData name="Sabrina Subhit" userId="S::ss2664@njaes.rutgers.edu::f57ff2ff-6f12-488b-86dd-4be04cd2bcbc" providerId="AD" clId="Web-{ACD4285A-8751-7609-0494-594B6732DED9}" dt="2023-09-18T18:10:34.468" v="1058"/>
          <ac:picMkLst>
            <pc:docMk/>
            <pc:sldMk cId="205326303" sldId="447"/>
            <ac:picMk id="15" creationId="{570CFE6D-A670-7C36-0AAA-E1DD699AF468}"/>
          </ac:picMkLst>
        </pc:picChg>
        <pc:picChg chg="add del mod">
          <ac:chgData name="Sabrina Subhit" userId="S::ss2664@njaes.rutgers.edu::f57ff2ff-6f12-488b-86dd-4be04cd2bcbc" providerId="AD" clId="Web-{ACD4285A-8751-7609-0494-594B6732DED9}" dt="2023-09-18T18:10:34.468" v="1057"/>
          <ac:picMkLst>
            <pc:docMk/>
            <pc:sldMk cId="205326303" sldId="447"/>
            <ac:picMk id="16" creationId="{29FF93CD-BDD2-BA16-786A-3273C5E936E2}"/>
          </ac:picMkLst>
        </pc:picChg>
        <pc:picChg chg="add del mod">
          <ac:chgData name="Sabrina Subhit" userId="S::ss2664@njaes.rutgers.edu::f57ff2ff-6f12-488b-86dd-4be04cd2bcbc" providerId="AD" clId="Web-{ACD4285A-8751-7609-0494-594B6732DED9}" dt="2023-09-18T18:10:34.468" v="1056"/>
          <ac:picMkLst>
            <pc:docMk/>
            <pc:sldMk cId="205326303" sldId="447"/>
            <ac:picMk id="17" creationId="{EFA6F5E0-2AAF-DF9D-AA68-8F4C6B73D6F1}"/>
          </ac:picMkLst>
        </pc:picChg>
        <pc:picChg chg="add del mod">
          <ac:chgData name="Sabrina Subhit" userId="S::ss2664@njaes.rutgers.edu::f57ff2ff-6f12-488b-86dd-4be04cd2bcbc" providerId="AD" clId="Web-{ACD4285A-8751-7609-0494-594B6732DED9}" dt="2023-09-18T18:10:34.468" v="1055"/>
          <ac:picMkLst>
            <pc:docMk/>
            <pc:sldMk cId="205326303" sldId="447"/>
            <ac:picMk id="18" creationId="{F74F05C7-29A0-8684-1459-6751D3FDCFAC}"/>
          </ac:picMkLst>
        </pc:picChg>
        <pc:picChg chg="add del mod">
          <ac:chgData name="Sabrina Subhit" userId="S::ss2664@njaes.rutgers.edu::f57ff2ff-6f12-488b-86dd-4be04cd2bcbc" providerId="AD" clId="Web-{ACD4285A-8751-7609-0494-594B6732DED9}" dt="2023-09-18T18:10:43.234" v="1070"/>
          <ac:picMkLst>
            <pc:docMk/>
            <pc:sldMk cId="205326303" sldId="447"/>
            <ac:picMk id="19" creationId="{AC11858F-E838-B179-4882-51BFD3C0E2ED}"/>
          </ac:picMkLst>
        </pc:picChg>
        <pc:picChg chg="add del mod">
          <ac:chgData name="Sabrina Subhit" userId="S::ss2664@njaes.rutgers.edu::f57ff2ff-6f12-488b-86dd-4be04cd2bcbc" providerId="AD" clId="Web-{ACD4285A-8751-7609-0494-594B6732DED9}" dt="2023-09-18T18:07:29.383" v="565"/>
          <ac:picMkLst>
            <pc:docMk/>
            <pc:sldMk cId="205326303" sldId="447"/>
            <ac:picMk id="20" creationId="{CCD454DE-2962-23B4-2AD9-7D19C8EA6B20}"/>
          </ac:picMkLst>
        </pc:picChg>
        <pc:picChg chg="add del mod">
          <ac:chgData name="Sabrina Subhit" userId="S::ss2664@njaes.rutgers.edu::f57ff2ff-6f12-488b-86dd-4be04cd2bcbc" providerId="AD" clId="Web-{ACD4285A-8751-7609-0494-594B6732DED9}" dt="2023-09-18T18:07:29.383" v="564"/>
          <ac:picMkLst>
            <pc:docMk/>
            <pc:sldMk cId="205326303" sldId="447"/>
            <ac:picMk id="21" creationId="{1D3802EC-D3B5-BCD5-0632-6C9D61B828A0}"/>
          </ac:picMkLst>
        </pc:picChg>
        <pc:picChg chg="add del mod">
          <ac:chgData name="Sabrina Subhit" userId="S::ss2664@njaes.rutgers.edu::f57ff2ff-6f12-488b-86dd-4be04cd2bcbc" providerId="AD" clId="Web-{ACD4285A-8751-7609-0494-594B6732DED9}" dt="2023-09-18T18:07:29.383" v="563"/>
          <ac:picMkLst>
            <pc:docMk/>
            <pc:sldMk cId="205326303" sldId="447"/>
            <ac:picMk id="22" creationId="{A4F2D763-5789-341B-AA62-937F8720FBA6}"/>
          </ac:picMkLst>
        </pc:picChg>
        <pc:picChg chg="add del mod">
          <ac:chgData name="Sabrina Subhit" userId="S::ss2664@njaes.rutgers.edu::f57ff2ff-6f12-488b-86dd-4be04cd2bcbc" providerId="AD" clId="Web-{ACD4285A-8751-7609-0494-594B6732DED9}" dt="2023-09-18T18:07:29.383" v="562"/>
          <ac:picMkLst>
            <pc:docMk/>
            <pc:sldMk cId="205326303" sldId="447"/>
            <ac:picMk id="23" creationId="{744589DD-B83B-EAE8-3F43-B6BA9D63DE8C}"/>
          </ac:picMkLst>
        </pc:picChg>
        <pc:picChg chg="add del mod">
          <ac:chgData name="Sabrina Subhit" userId="S::ss2664@njaes.rutgers.edu::f57ff2ff-6f12-488b-86dd-4be04cd2bcbc" providerId="AD" clId="Web-{ACD4285A-8751-7609-0494-594B6732DED9}" dt="2023-09-18T18:07:29.383" v="561"/>
          <ac:picMkLst>
            <pc:docMk/>
            <pc:sldMk cId="205326303" sldId="447"/>
            <ac:picMk id="24" creationId="{9E891DB7-5AFD-7E3E-9FE7-3FF2170DEA50}"/>
          </ac:picMkLst>
        </pc:picChg>
        <pc:picChg chg="add del mod">
          <ac:chgData name="Sabrina Subhit" userId="S::ss2664@njaes.rutgers.edu::f57ff2ff-6f12-488b-86dd-4be04cd2bcbc" providerId="AD" clId="Web-{ACD4285A-8751-7609-0494-594B6732DED9}" dt="2023-09-18T18:07:29.383" v="560"/>
          <ac:picMkLst>
            <pc:docMk/>
            <pc:sldMk cId="205326303" sldId="447"/>
            <ac:picMk id="25" creationId="{EDDE0D32-5A9F-E950-B17E-240D26562EE5}"/>
          </ac:picMkLst>
        </pc:picChg>
        <pc:picChg chg="add del mod">
          <ac:chgData name="Sabrina Subhit" userId="S::ss2664@njaes.rutgers.edu::f57ff2ff-6f12-488b-86dd-4be04cd2bcbc" providerId="AD" clId="Web-{ACD4285A-8751-7609-0494-594B6732DED9}" dt="2023-09-18T18:07:29.383" v="559"/>
          <ac:picMkLst>
            <pc:docMk/>
            <pc:sldMk cId="205326303" sldId="447"/>
            <ac:picMk id="26" creationId="{627FBE3F-6293-4929-0BCE-D94F211C5924}"/>
          </ac:picMkLst>
        </pc:picChg>
        <pc:picChg chg="add del mod">
          <ac:chgData name="Sabrina Subhit" userId="S::ss2664@njaes.rutgers.edu::f57ff2ff-6f12-488b-86dd-4be04cd2bcbc" providerId="AD" clId="Web-{ACD4285A-8751-7609-0494-594B6732DED9}" dt="2023-09-18T18:07:29.383" v="558"/>
          <ac:picMkLst>
            <pc:docMk/>
            <pc:sldMk cId="205326303" sldId="447"/>
            <ac:picMk id="27" creationId="{AD754377-5E32-FADE-04CE-C86029FA1D42}"/>
          </ac:picMkLst>
        </pc:picChg>
        <pc:picChg chg="add del">
          <ac:chgData name="Sabrina Subhit" userId="S::ss2664@njaes.rutgers.edu::f57ff2ff-6f12-488b-86dd-4be04cd2bcbc" providerId="AD" clId="Web-{ACD4285A-8751-7609-0494-594B6732DED9}" dt="2023-09-18T18:05:43.083" v="449"/>
          <ac:picMkLst>
            <pc:docMk/>
            <pc:sldMk cId="205326303" sldId="447"/>
            <ac:picMk id="28" creationId="{08095C9C-246D-CF73-AE04-8EAC0FD37DEC}"/>
          </ac:picMkLst>
        </pc:picChg>
        <pc:picChg chg="add del">
          <ac:chgData name="Sabrina Subhit" userId="S::ss2664@njaes.rutgers.edu::f57ff2ff-6f12-488b-86dd-4be04cd2bcbc" providerId="AD" clId="Web-{ACD4285A-8751-7609-0494-594B6732DED9}" dt="2023-09-18T18:05:43.083" v="448"/>
          <ac:picMkLst>
            <pc:docMk/>
            <pc:sldMk cId="205326303" sldId="447"/>
            <ac:picMk id="29" creationId="{D1D416C0-80EB-FA33-F257-DAB9A9613E5A}"/>
          </ac:picMkLst>
        </pc:picChg>
        <pc:picChg chg="add del">
          <ac:chgData name="Sabrina Subhit" userId="S::ss2664@njaes.rutgers.edu::f57ff2ff-6f12-488b-86dd-4be04cd2bcbc" providerId="AD" clId="Web-{ACD4285A-8751-7609-0494-594B6732DED9}" dt="2023-09-18T18:05:43.083" v="447"/>
          <ac:picMkLst>
            <pc:docMk/>
            <pc:sldMk cId="205326303" sldId="447"/>
            <ac:picMk id="30" creationId="{8D93D5EB-2AAD-1D9C-CCDC-B1F7D84198B7}"/>
          </ac:picMkLst>
        </pc:picChg>
        <pc:picChg chg="add del">
          <ac:chgData name="Sabrina Subhit" userId="S::ss2664@njaes.rutgers.edu::f57ff2ff-6f12-488b-86dd-4be04cd2bcbc" providerId="AD" clId="Web-{ACD4285A-8751-7609-0494-594B6732DED9}" dt="2023-09-18T18:05:43.083" v="446"/>
          <ac:picMkLst>
            <pc:docMk/>
            <pc:sldMk cId="205326303" sldId="447"/>
            <ac:picMk id="31" creationId="{ECC82FC9-BADF-4B4F-1E2A-48A17211AC35}"/>
          </ac:picMkLst>
        </pc:picChg>
        <pc:picChg chg="add del">
          <ac:chgData name="Sabrina Subhit" userId="S::ss2664@njaes.rutgers.edu::f57ff2ff-6f12-488b-86dd-4be04cd2bcbc" providerId="AD" clId="Web-{ACD4285A-8751-7609-0494-594B6732DED9}" dt="2023-09-18T18:05:43.083" v="445"/>
          <ac:picMkLst>
            <pc:docMk/>
            <pc:sldMk cId="205326303" sldId="447"/>
            <ac:picMk id="32" creationId="{4EA049BF-F76E-075A-2780-40BA05F7EBC8}"/>
          </ac:picMkLst>
        </pc:picChg>
        <pc:picChg chg="add del">
          <ac:chgData name="Sabrina Subhit" userId="S::ss2664@njaes.rutgers.edu::f57ff2ff-6f12-488b-86dd-4be04cd2bcbc" providerId="AD" clId="Web-{ACD4285A-8751-7609-0494-594B6732DED9}" dt="2023-09-18T18:05:43.083" v="444"/>
          <ac:picMkLst>
            <pc:docMk/>
            <pc:sldMk cId="205326303" sldId="447"/>
            <ac:picMk id="33" creationId="{B213B6AF-024E-250B-FE28-446CC763950C}"/>
          </ac:picMkLst>
        </pc:picChg>
        <pc:picChg chg="add del">
          <ac:chgData name="Sabrina Subhit" userId="S::ss2664@njaes.rutgers.edu::f57ff2ff-6f12-488b-86dd-4be04cd2bcbc" providerId="AD" clId="Web-{ACD4285A-8751-7609-0494-594B6732DED9}" dt="2023-09-18T18:05:43.083" v="443"/>
          <ac:picMkLst>
            <pc:docMk/>
            <pc:sldMk cId="205326303" sldId="447"/>
            <ac:picMk id="34" creationId="{DD465535-7939-3E6C-33B5-143E299C8AA8}"/>
          </ac:picMkLst>
        </pc:picChg>
        <pc:picChg chg="add del">
          <ac:chgData name="Sabrina Subhit" userId="S::ss2664@njaes.rutgers.edu::f57ff2ff-6f12-488b-86dd-4be04cd2bcbc" providerId="AD" clId="Web-{ACD4285A-8751-7609-0494-594B6732DED9}" dt="2023-09-18T18:05:43.083" v="442"/>
          <ac:picMkLst>
            <pc:docMk/>
            <pc:sldMk cId="205326303" sldId="447"/>
            <ac:picMk id="35" creationId="{7426D01F-9743-0F7E-6BBA-7820FCF7125D}"/>
          </ac:picMkLst>
        </pc:picChg>
        <pc:picChg chg="add del">
          <ac:chgData name="Sabrina Subhit" userId="S::ss2664@njaes.rutgers.edu::f57ff2ff-6f12-488b-86dd-4be04cd2bcbc" providerId="AD" clId="Web-{ACD4285A-8751-7609-0494-594B6732DED9}" dt="2023-09-18T18:05:40.286" v="441"/>
          <ac:picMkLst>
            <pc:docMk/>
            <pc:sldMk cId="205326303" sldId="447"/>
            <ac:picMk id="36" creationId="{9281DC7E-514F-3A5B-C628-C0BE97D99AD8}"/>
          </ac:picMkLst>
        </pc:picChg>
        <pc:picChg chg="add del">
          <ac:chgData name="Sabrina Subhit" userId="S::ss2664@njaes.rutgers.edu::f57ff2ff-6f12-488b-86dd-4be04cd2bcbc" providerId="AD" clId="Web-{ACD4285A-8751-7609-0494-594B6732DED9}" dt="2023-09-18T18:05:40.286" v="440"/>
          <ac:picMkLst>
            <pc:docMk/>
            <pc:sldMk cId="205326303" sldId="447"/>
            <ac:picMk id="37" creationId="{5B1A2026-E6D1-E334-428F-6A2016C7A30C}"/>
          </ac:picMkLst>
        </pc:picChg>
        <pc:picChg chg="add del">
          <ac:chgData name="Sabrina Subhit" userId="S::ss2664@njaes.rutgers.edu::f57ff2ff-6f12-488b-86dd-4be04cd2bcbc" providerId="AD" clId="Web-{ACD4285A-8751-7609-0494-594B6732DED9}" dt="2023-09-18T18:05:40.286" v="439"/>
          <ac:picMkLst>
            <pc:docMk/>
            <pc:sldMk cId="205326303" sldId="447"/>
            <ac:picMk id="38" creationId="{093301DC-C4A3-5B99-410A-A554C2BC7853}"/>
          </ac:picMkLst>
        </pc:picChg>
        <pc:picChg chg="add del">
          <ac:chgData name="Sabrina Subhit" userId="S::ss2664@njaes.rutgers.edu::f57ff2ff-6f12-488b-86dd-4be04cd2bcbc" providerId="AD" clId="Web-{ACD4285A-8751-7609-0494-594B6732DED9}" dt="2023-09-18T18:05:40.286" v="438"/>
          <ac:picMkLst>
            <pc:docMk/>
            <pc:sldMk cId="205326303" sldId="447"/>
            <ac:picMk id="39" creationId="{BD22FF1E-D844-5E34-96EA-A50DF8026E62}"/>
          </ac:picMkLst>
        </pc:picChg>
        <pc:picChg chg="add del">
          <ac:chgData name="Sabrina Subhit" userId="S::ss2664@njaes.rutgers.edu::f57ff2ff-6f12-488b-86dd-4be04cd2bcbc" providerId="AD" clId="Web-{ACD4285A-8751-7609-0494-594B6732DED9}" dt="2023-09-18T18:05:40.286" v="437"/>
          <ac:picMkLst>
            <pc:docMk/>
            <pc:sldMk cId="205326303" sldId="447"/>
            <ac:picMk id="40" creationId="{BA7CA1CF-A368-621C-8E88-542A5F3E03C8}"/>
          </ac:picMkLst>
        </pc:picChg>
        <pc:picChg chg="add del">
          <ac:chgData name="Sabrina Subhit" userId="S::ss2664@njaes.rutgers.edu::f57ff2ff-6f12-488b-86dd-4be04cd2bcbc" providerId="AD" clId="Web-{ACD4285A-8751-7609-0494-594B6732DED9}" dt="2023-09-18T18:05:40.286" v="436"/>
          <ac:picMkLst>
            <pc:docMk/>
            <pc:sldMk cId="205326303" sldId="447"/>
            <ac:picMk id="41" creationId="{8B5DA85C-FA25-7D5C-8BEF-794302D1B849}"/>
          </ac:picMkLst>
        </pc:picChg>
        <pc:picChg chg="add del">
          <ac:chgData name="Sabrina Subhit" userId="S::ss2664@njaes.rutgers.edu::f57ff2ff-6f12-488b-86dd-4be04cd2bcbc" providerId="AD" clId="Web-{ACD4285A-8751-7609-0494-594B6732DED9}" dt="2023-09-18T18:05:40.286" v="435"/>
          <ac:picMkLst>
            <pc:docMk/>
            <pc:sldMk cId="205326303" sldId="447"/>
            <ac:picMk id="42" creationId="{2F4BDD74-13A4-C46B-D228-AB311B10C997}"/>
          </ac:picMkLst>
        </pc:picChg>
        <pc:picChg chg="add del">
          <ac:chgData name="Sabrina Subhit" userId="S::ss2664@njaes.rutgers.edu::f57ff2ff-6f12-488b-86dd-4be04cd2bcbc" providerId="AD" clId="Web-{ACD4285A-8751-7609-0494-594B6732DED9}" dt="2023-09-18T18:05:40.286" v="434"/>
          <ac:picMkLst>
            <pc:docMk/>
            <pc:sldMk cId="205326303" sldId="447"/>
            <ac:picMk id="43" creationId="{F173640C-E397-E627-970F-FDA4A65D45C4}"/>
          </ac:picMkLst>
        </pc:picChg>
        <pc:picChg chg="add del">
          <ac:chgData name="Sabrina Subhit" userId="S::ss2664@njaes.rutgers.edu::f57ff2ff-6f12-488b-86dd-4be04cd2bcbc" providerId="AD" clId="Web-{ACD4285A-8751-7609-0494-594B6732DED9}" dt="2023-09-18T18:05:37.707" v="433"/>
          <ac:picMkLst>
            <pc:docMk/>
            <pc:sldMk cId="205326303" sldId="447"/>
            <ac:picMk id="44" creationId="{0B1BF4C4-F3CB-B701-6080-333D0B7A3BC8}"/>
          </ac:picMkLst>
        </pc:picChg>
        <pc:picChg chg="add del">
          <ac:chgData name="Sabrina Subhit" userId="S::ss2664@njaes.rutgers.edu::f57ff2ff-6f12-488b-86dd-4be04cd2bcbc" providerId="AD" clId="Web-{ACD4285A-8751-7609-0494-594B6732DED9}" dt="2023-09-18T18:05:37.707" v="432"/>
          <ac:picMkLst>
            <pc:docMk/>
            <pc:sldMk cId="205326303" sldId="447"/>
            <ac:picMk id="45" creationId="{535D7530-1715-D50C-F67D-A3EEA3E9A315}"/>
          </ac:picMkLst>
        </pc:picChg>
        <pc:picChg chg="add del">
          <ac:chgData name="Sabrina Subhit" userId="S::ss2664@njaes.rutgers.edu::f57ff2ff-6f12-488b-86dd-4be04cd2bcbc" providerId="AD" clId="Web-{ACD4285A-8751-7609-0494-594B6732DED9}" dt="2023-09-18T18:05:37.707" v="431"/>
          <ac:picMkLst>
            <pc:docMk/>
            <pc:sldMk cId="205326303" sldId="447"/>
            <ac:picMk id="46" creationId="{05F6D8AF-88A8-FDDD-13D6-D87ABDF99B61}"/>
          </ac:picMkLst>
        </pc:picChg>
        <pc:picChg chg="add del">
          <ac:chgData name="Sabrina Subhit" userId="S::ss2664@njaes.rutgers.edu::f57ff2ff-6f12-488b-86dd-4be04cd2bcbc" providerId="AD" clId="Web-{ACD4285A-8751-7609-0494-594B6732DED9}" dt="2023-09-18T18:05:37.707" v="430"/>
          <ac:picMkLst>
            <pc:docMk/>
            <pc:sldMk cId="205326303" sldId="447"/>
            <ac:picMk id="47" creationId="{CB9017B1-ACDA-DCAB-2DA6-CCA45C61F4C7}"/>
          </ac:picMkLst>
        </pc:picChg>
        <pc:picChg chg="add del">
          <ac:chgData name="Sabrina Subhit" userId="S::ss2664@njaes.rutgers.edu::f57ff2ff-6f12-488b-86dd-4be04cd2bcbc" providerId="AD" clId="Web-{ACD4285A-8751-7609-0494-594B6732DED9}" dt="2023-09-18T18:05:37.707" v="429"/>
          <ac:picMkLst>
            <pc:docMk/>
            <pc:sldMk cId="205326303" sldId="447"/>
            <ac:picMk id="48" creationId="{73242452-4A15-5225-D0E1-745C0C60C218}"/>
          </ac:picMkLst>
        </pc:picChg>
        <pc:picChg chg="add del">
          <ac:chgData name="Sabrina Subhit" userId="S::ss2664@njaes.rutgers.edu::f57ff2ff-6f12-488b-86dd-4be04cd2bcbc" providerId="AD" clId="Web-{ACD4285A-8751-7609-0494-594B6732DED9}" dt="2023-09-18T18:05:37.707" v="428"/>
          <ac:picMkLst>
            <pc:docMk/>
            <pc:sldMk cId="205326303" sldId="447"/>
            <ac:picMk id="49" creationId="{661AA9D0-B19B-EA7B-B4AE-DE8F06FAD9B5}"/>
          </ac:picMkLst>
        </pc:picChg>
        <pc:picChg chg="add del">
          <ac:chgData name="Sabrina Subhit" userId="S::ss2664@njaes.rutgers.edu::f57ff2ff-6f12-488b-86dd-4be04cd2bcbc" providerId="AD" clId="Web-{ACD4285A-8751-7609-0494-594B6732DED9}" dt="2023-09-18T18:05:37.707" v="427"/>
          <ac:picMkLst>
            <pc:docMk/>
            <pc:sldMk cId="205326303" sldId="447"/>
            <ac:picMk id="50" creationId="{952EEF91-1949-C9B3-3A98-51E2C5B2D263}"/>
          </ac:picMkLst>
        </pc:picChg>
        <pc:picChg chg="add del mod">
          <ac:chgData name="Sabrina Subhit" userId="S::ss2664@njaes.rutgers.edu::f57ff2ff-6f12-488b-86dd-4be04cd2bcbc" providerId="AD" clId="Web-{ACD4285A-8751-7609-0494-594B6732DED9}" dt="2023-09-18T18:05:37.707" v="426"/>
          <ac:picMkLst>
            <pc:docMk/>
            <pc:sldMk cId="205326303" sldId="447"/>
            <ac:picMk id="51" creationId="{B6EE4F96-3FEF-A872-EFB3-8E5D58F1336D}"/>
          </ac:picMkLst>
        </pc:picChg>
        <pc:picChg chg="add del mod">
          <ac:chgData name="Sabrina Subhit" userId="S::ss2664@njaes.rutgers.edu::f57ff2ff-6f12-488b-86dd-4be04cd2bcbc" providerId="AD" clId="Web-{ACD4285A-8751-7609-0494-594B6732DED9}" dt="2023-09-18T18:05:34.535" v="425"/>
          <ac:picMkLst>
            <pc:docMk/>
            <pc:sldMk cId="205326303" sldId="447"/>
            <ac:picMk id="52" creationId="{A8229A4F-475B-2892-B80F-A3638CDBBAF4}"/>
          </ac:picMkLst>
        </pc:picChg>
        <pc:picChg chg="add del mod">
          <ac:chgData name="Sabrina Subhit" userId="S::ss2664@njaes.rutgers.edu::f57ff2ff-6f12-488b-86dd-4be04cd2bcbc" providerId="AD" clId="Web-{ACD4285A-8751-7609-0494-594B6732DED9}" dt="2023-09-18T18:05:34.535" v="424"/>
          <ac:picMkLst>
            <pc:docMk/>
            <pc:sldMk cId="205326303" sldId="447"/>
            <ac:picMk id="53" creationId="{4CAEC712-9114-1C84-A9A0-55B94C0DBF99}"/>
          </ac:picMkLst>
        </pc:picChg>
        <pc:picChg chg="add del mod">
          <ac:chgData name="Sabrina Subhit" userId="S::ss2664@njaes.rutgers.edu::f57ff2ff-6f12-488b-86dd-4be04cd2bcbc" providerId="AD" clId="Web-{ACD4285A-8751-7609-0494-594B6732DED9}" dt="2023-09-18T18:05:34.535" v="423"/>
          <ac:picMkLst>
            <pc:docMk/>
            <pc:sldMk cId="205326303" sldId="447"/>
            <ac:picMk id="54" creationId="{E32A2815-08F3-2EE6-ED59-7DDD25C8BFC6}"/>
          </ac:picMkLst>
        </pc:picChg>
        <pc:picChg chg="add del mod">
          <ac:chgData name="Sabrina Subhit" userId="S::ss2664@njaes.rutgers.edu::f57ff2ff-6f12-488b-86dd-4be04cd2bcbc" providerId="AD" clId="Web-{ACD4285A-8751-7609-0494-594B6732DED9}" dt="2023-09-18T18:05:34.535" v="422"/>
          <ac:picMkLst>
            <pc:docMk/>
            <pc:sldMk cId="205326303" sldId="447"/>
            <ac:picMk id="55" creationId="{080306B7-F25D-49D4-5CF4-DA3B1CC29B49}"/>
          </ac:picMkLst>
        </pc:picChg>
        <pc:picChg chg="add del mod">
          <ac:chgData name="Sabrina Subhit" userId="S::ss2664@njaes.rutgers.edu::f57ff2ff-6f12-488b-86dd-4be04cd2bcbc" providerId="AD" clId="Web-{ACD4285A-8751-7609-0494-594B6732DED9}" dt="2023-09-18T18:05:34.535" v="421"/>
          <ac:picMkLst>
            <pc:docMk/>
            <pc:sldMk cId="205326303" sldId="447"/>
            <ac:picMk id="56" creationId="{27544ACD-A521-5FAC-3ABD-A26B1AF4EA66}"/>
          </ac:picMkLst>
        </pc:picChg>
        <pc:picChg chg="add del mod">
          <ac:chgData name="Sabrina Subhit" userId="S::ss2664@njaes.rutgers.edu::f57ff2ff-6f12-488b-86dd-4be04cd2bcbc" providerId="AD" clId="Web-{ACD4285A-8751-7609-0494-594B6732DED9}" dt="2023-09-18T18:05:34.535" v="420"/>
          <ac:picMkLst>
            <pc:docMk/>
            <pc:sldMk cId="205326303" sldId="447"/>
            <ac:picMk id="57" creationId="{5D8212EC-5D5F-A45D-1288-0A0BD5CC1BBB}"/>
          </ac:picMkLst>
        </pc:picChg>
        <pc:picChg chg="add del mod">
          <ac:chgData name="Sabrina Subhit" userId="S::ss2664@njaes.rutgers.edu::f57ff2ff-6f12-488b-86dd-4be04cd2bcbc" providerId="AD" clId="Web-{ACD4285A-8751-7609-0494-594B6732DED9}" dt="2023-09-18T18:05:34.535" v="419"/>
          <ac:picMkLst>
            <pc:docMk/>
            <pc:sldMk cId="205326303" sldId="447"/>
            <ac:picMk id="58" creationId="{12BB0A40-EB67-D880-3C8E-E0834211F14E}"/>
          </ac:picMkLst>
        </pc:picChg>
        <pc:picChg chg="add del mod">
          <ac:chgData name="Sabrina Subhit" userId="S::ss2664@njaes.rutgers.edu::f57ff2ff-6f12-488b-86dd-4be04cd2bcbc" providerId="AD" clId="Web-{ACD4285A-8751-7609-0494-594B6732DED9}" dt="2023-09-18T18:05:34.535" v="418"/>
          <ac:picMkLst>
            <pc:docMk/>
            <pc:sldMk cId="205326303" sldId="447"/>
            <ac:picMk id="59" creationId="{5BC759FB-02D9-BD1A-E4F9-69B157F9852C}"/>
          </ac:picMkLst>
        </pc:picChg>
        <pc:picChg chg="add del mod">
          <ac:chgData name="Sabrina Subhit" userId="S::ss2664@njaes.rutgers.edu::f57ff2ff-6f12-488b-86dd-4be04cd2bcbc" providerId="AD" clId="Web-{ACD4285A-8751-7609-0494-594B6732DED9}" dt="2023-09-18T18:06:48.507" v="552"/>
          <ac:picMkLst>
            <pc:docMk/>
            <pc:sldMk cId="205326303" sldId="447"/>
            <ac:picMk id="60" creationId="{A71D3E7C-66B7-ECB6-4776-81CC3903A9F7}"/>
          </ac:picMkLst>
        </pc:picChg>
        <pc:picChg chg="add del mod">
          <ac:chgData name="Sabrina Subhit" userId="S::ss2664@njaes.rutgers.edu::f57ff2ff-6f12-488b-86dd-4be04cd2bcbc" providerId="AD" clId="Web-{ACD4285A-8751-7609-0494-594B6732DED9}" dt="2023-09-18T18:06:46.804" v="551"/>
          <ac:picMkLst>
            <pc:docMk/>
            <pc:sldMk cId="205326303" sldId="447"/>
            <ac:picMk id="62" creationId="{2C991AA6-C2BC-8203-9603-2254BD71647E}"/>
          </ac:picMkLst>
        </pc:picChg>
        <pc:picChg chg="add del mod">
          <ac:chgData name="Sabrina Subhit" userId="S::ss2664@njaes.rutgers.edu::f57ff2ff-6f12-488b-86dd-4be04cd2bcbc" providerId="AD" clId="Web-{ACD4285A-8751-7609-0494-594B6732DED9}" dt="2023-09-18T18:06:46.804" v="550"/>
          <ac:picMkLst>
            <pc:docMk/>
            <pc:sldMk cId="205326303" sldId="447"/>
            <ac:picMk id="63" creationId="{C9ACDF3F-F01B-6931-BB92-B9482B88D099}"/>
          </ac:picMkLst>
        </pc:picChg>
        <pc:picChg chg="add del mod">
          <ac:chgData name="Sabrina Subhit" userId="S::ss2664@njaes.rutgers.edu::f57ff2ff-6f12-488b-86dd-4be04cd2bcbc" providerId="AD" clId="Web-{ACD4285A-8751-7609-0494-594B6732DED9}" dt="2023-09-18T18:06:46.804" v="549"/>
          <ac:picMkLst>
            <pc:docMk/>
            <pc:sldMk cId="205326303" sldId="447"/>
            <ac:picMk id="64" creationId="{FE2B36E2-3766-02AA-B5A4-888D161C8632}"/>
          </ac:picMkLst>
        </pc:picChg>
        <pc:picChg chg="add del mod">
          <ac:chgData name="Sabrina Subhit" userId="S::ss2664@njaes.rutgers.edu::f57ff2ff-6f12-488b-86dd-4be04cd2bcbc" providerId="AD" clId="Web-{ACD4285A-8751-7609-0494-594B6732DED9}" dt="2023-09-18T18:06:46.804" v="548"/>
          <ac:picMkLst>
            <pc:docMk/>
            <pc:sldMk cId="205326303" sldId="447"/>
            <ac:picMk id="65" creationId="{04B8A54D-F4DA-51F5-0E15-F750FFC0DC89}"/>
          </ac:picMkLst>
        </pc:picChg>
        <pc:picChg chg="add del mod">
          <ac:chgData name="Sabrina Subhit" userId="S::ss2664@njaes.rutgers.edu::f57ff2ff-6f12-488b-86dd-4be04cd2bcbc" providerId="AD" clId="Web-{ACD4285A-8751-7609-0494-594B6732DED9}" dt="2023-09-18T18:06:46.804" v="547"/>
          <ac:picMkLst>
            <pc:docMk/>
            <pc:sldMk cId="205326303" sldId="447"/>
            <ac:picMk id="66" creationId="{7EEA4DDE-4585-7720-B600-DC7009F9E2B1}"/>
          </ac:picMkLst>
        </pc:picChg>
        <pc:picChg chg="add del mod">
          <ac:chgData name="Sabrina Subhit" userId="S::ss2664@njaes.rutgers.edu::f57ff2ff-6f12-488b-86dd-4be04cd2bcbc" providerId="AD" clId="Web-{ACD4285A-8751-7609-0494-594B6732DED9}" dt="2023-09-18T18:06:46.804" v="546"/>
          <ac:picMkLst>
            <pc:docMk/>
            <pc:sldMk cId="205326303" sldId="447"/>
            <ac:picMk id="67" creationId="{F4AAE2A4-C73B-B599-2B85-5FCD3DA24CDD}"/>
          </ac:picMkLst>
        </pc:picChg>
        <pc:picChg chg="add del mod">
          <ac:chgData name="Sabrina Subhit" userId="S::ss2664@njaes.rutgers.edu::f57ff2ff-6f12-488b-86dd-4be04cd2bcbc" providerId="AD" clId="Web-{ACD4285A-8751-7609-0494-594B6732DED9}" dt="2023-09-18T18:06:46.804" v="545"/>
          <ac:picMkLst>
            <pc:docMk/>
            <pc:sldMk cId="205326303" sldId="447"/>
            <ac:picMk id="68" creationId="{A6F87ED4-923D-ED27-A550-EA7553CE74A9}"/>
          </ac:picMkLst>
        </pc:picChg>
        <pc:picChg chg="add del mod">
          <ac:chgData name="Sabrina Subhit" userId="S::ss2664@njaes.rutgers.edu::f57ff2ff-6f12-488b-86dd-4be04cd2bcbc" providerId="AD" clId="Web-{ACD4285A-8751-7609-0494-594B6732DED9}" dt="2023-09-18T18:06:49.476" v="553"/>
          <ac:picMkLst>
            <pc:docMk/>
            <pc:sldMk cId="205326303" sldId="447"/>
            <ac:picMk id="69" creationId="{8858392B-3BC9-AF7B-0533-2D1D351450D7}"/>
          </ac:picMkLst>
        </pc:picChg>
        <pc:picChg chg="add del mod">
          <ac:chgData name="Sabrina Subhit" userId="S::ss2664@njaes.rutgers.edu::f57ff2ff-6f12-488b-86dd-4be04cd2bcbc" providerId="AD" clId="Web-{ACD4285A-8751-7609-0494-594B6732DED9}" dt="2023-09-18T18:06:46.804" v="544"/>
          <ac:picMkLst>
            <pc:docMk/>
            <pc:sldMk cId="205326303" sldId="447"/>
            <ac:picMk id="70" creationId="{EAB4BEB0-E9F4-4533-D9BE-55B16021AE78}"/>
          </ac:picMkLst>
        </pc:picChg>
        <pc:picChg chg="add del mod">
          <ac:chgData name="Sabrina Subhit" userId="S::ss2664@njaes.rutgers.edu::f57ff2ff-6f12-488b-86dd-4be04cd2bcbc" providerId="AD" clId="Web-{ACD4285A-8751-7609-0494-594B6732DED9}" dt="2023-09-18T18:06:46.804" v="543"/>
          <ac:picMkLst>
            <pc:docMk/>
            <pc:sldMk cId="205326303" sldId="447"/>
            <ac:picMk id="71" creationId="{5E2AD8E6-B7B0-C6B1-6BA9-03AB45E632C7}"/>
          </ac:picMkLst>
        </pc:picChg>
        <pc:picChg chg="add del mod">
          <ac:chgData name="Sabrina Subhit" userId="S::ss2664@njaes.rutgers.edu::f57ff2ff-6f12-488b-86dd-4be04cd2bcbc" providerId="AD" clId="Web-{ACD4285A-8751-7609-0494-594B6732DED9}" dt="2023-09-18T18:06:46.804" v="542"/>
          <ac:picMkLst>
            <pc:docMk/>
            <pc:sldMk cId="205326303" sldId="447"/>
            <ac:picMk id="72" creationId="{BB2B0E26-6B25-E978-565D-A4B13E9C9099}"/>
          </ac:picMkLst>
        </pc:picChg>
        <pc:picChg chg="add del mod">
          <ac:chgData name="Sabrina Subhit" userId="S::ss2664@njaes.rutgers.edu::f57ff2ff-6f12-488b-86dd-4be04cd2bcbc" providerId="AD" clId="Web-{ACD4285A-8751-7609-0494-594B6732DED9}" dt="2023-09-18T18:06:46.804" v="541"/>
          <ac:picMkLst>
            <pc:docMk/>
            <pc:sldMk cId="205326303" sldId="447"/>
            <ac:picMk id="73" creationId="{76497F46-08B6-12E8-D335-5D4957016B66}"/>
          </ac:picMkLst>
        </pc:picChg>
        <pc:picChg chg="add del mod">
          <ac:chgData name="Sabrina Subhit" userId="S::ss2664@njaes.rutgers.edu::f57ff2ff-6f12-488b-86dd-4be04cd2bcbc" providerId="AD" clId="Web-{ACD4285A-8751-7609-0494-594B6732DED9}" dt="2023-09-18T18:06:46.804" v="540"/>
          <ac:picMkLst>
            <pc:docMk/>
            <pc:sldMk cId="205326303" sldId="447"/>
            <ac:picMk id="74" creationId="{58BFBD5A-312E-76AF-9CE0-D347169561BC}"/>
          </ac:picMkLst>
        </pc:picChg>
        <pc:picChg chg="add del mod">
          <ac:chgData name="Sabrina Subhit" userId="S::ss2664@njaes.rutgers.edu::f57ff2ff-6f12-488b-86dd-4be04cd2bcbc" providerId="AD" clId="Web-{ACD4285A-8751-7609-0494-594B6732DED9}" dt="2023-09-18T18:06:46.804" v="539"/>
          <ac:picMkLst>
            <pc:docMk/>
            <pc:sldMk cId="205326303" sldId="447"/>
            <ac:picMk id="75" creationId="{CAFB0A70-9C7F-A95D-E0AD-4579F334B045}"/>
          </ac:picMkLst>
        </pc:picChg>
        <pc:picChg chg="add del mod">
          <ac:chgData name="Sabrina Subhit" userId="S::ss2664@njaes.rutgers.edu::f57ff2ff-6f12-488b-86dd-4be04cd2bcbc" providerId="AD" clId="Web-{ACD4285A-8751-7609-0494-594B6732DED9}" dt="2023-09-18T18:06:46.804" v="538"/>
          <ac:picMkLst>
            <pc:docMk/>
            <pc:sldMk cId="205326303" sldId="447"/>
            <ac:picMk id="76" creationId="{7C2F6B2C-C1B2-9A0D-4EDA-F6A327DCC87D}"/>
          </ac:picMkLst>
        </pc:picChg>
        <pc:picChg chg="add del mod">
          <ac:chgData name="Sabrina Subhit" userId="S::ss2664@njaes.rutgers.edu::f57ff2ff-6f12-488b-86dd-4be04cd2bcbc" providerId="AD" clId="Web-{ACD4285A-8751-7609-0494-594B6732DED9}" dt="2023-09-18T18:10:34.468" v="1054"/>
          <ac:picMkLst>
            <pc:docMk/>
            <pc:sldMk cId="205326303" sldId="447"/>
            <ac:picMk id="77" creationId="{67F5693B-C775-5BC8-62B0-FD7FAC75BF05}"/>
          </ac:picMkLst>
        </pc:picChg>
        <pc:picChg chg="add del mod">
          <ac:chgData name="Sabrina Subhit" userId="S::ss2664@njaes.rutgers.edu::f57ff2ff-6f12-488b-86dd-4be04cd2bcbc" providerId="AD" clId="Web-{ACD4285A-8751-7609-0494-594B6732DED9}" dt="2023-09-18T18:10:34.468" v="1053"/>
          <ac:picMkLst>
            <pc:docMk/>
            <pc:sldMk cId="205326303" sldId="447"/>
            <ac:picMk id="78" creationId="{6DD22AD7-5901-A65C-521C-DD2824AE85C2}"/>
          </ac:picMkLst>
        </pc:picChg>
        <pc:picChg chg="add del mod">
          <ac:chgData name="Sabrina Subhit" userId="S::ss2664@njaes.rutgers.edu::f57ff2ff-6f12-488b-86dd-4be04cd2bcbc" providerId="AD" clId="Web-{ACD4285A-8751-7609-0494-594B6732DED9}" dt="2023-09-18T18:10:34.468" v="1052"/>
          <ac:picMkLst>
            <pc:docMk/>
            <pc:sldMk cId="205326303" sldId="447"/>
            <ac:picMk id="79" creationId="{FC97817C-1146-2F69-C055-478A8B8DCA0B}"/>
          </ac:picMkLst>
        </pc:picChg>
        <pc:picChg chg="add del mod">
          <ac:chgData name="Sabrina Subhit" userId="S::ss2664@njaes.rutgers.edu::f57ff2ff-6f12-488b-86dd-4be04cd2bcbc" providerId="AD" clId="Web-{ACD4285A-8751-7609-0494-594B6732DED9}" dt="2023-09-18T18:10:34.468" v="1051"/>
          <ac:picMkLst>
            <pc:docMk/>
            <pc:sldMk cId="205326303" sldId="447"/>
            <ac:picMk id="80" creationId="{0B487D58-1875-6D43-3EDE-8D2695013671}"/>
          </ac:picMkLst>
        </pc:picChg>
        <pc:picChg chg="add del mod">
          <ac:chgData name="Sabrina Subhit" userId="S::ss2664@njaes.rutgers.edu::f57ff2ff-6f12-488b-86dd-4be04cd2bcbc" providerId="AD" clId="Web-{ACD4285A-8751-7609-0494-594B6732DED9}" dt="2023-09-18T18:10:34.468" v="1050"/>
          <ac:picMkLst>
            <pc:docMk/>
            <pc:sldMk cId="205326303" sldId="447"/>
            <ac:picMk id="81" creationId="{5C05DDF4-B58C-CDED-AF0E-D663972F5354}"/>
          </ac:picMkLst>
        </pc:picChg>
        <pc:picChg chg="add del mod">
          <ac:chgData name="Sabrina Subhit" userId="S::ss2664@njaes.rutgers.edu::f57ff2ff-6f12-488b-86dd-4be04cd2bcbc" providerId="AD" clId="Web-{ACD4285A-8751-7609-0494-594B6732DED9}" dt="2023-09-18T18:10:34.468" v="1049"/>
          <ac:picMkLst>
            <pc:docMk/>
            <pc:sldMk cId="205326303" sldId="447"/>
            <ac:picMk id="82" creationId="{E293CCB8-9714-1571-0C24-1D1D0E9271AE}"/>
          </ac:picMkLst>
        </pc:picChg>
        <pc:picChg chg="add del mod">
          <ac:chgData name="Sabrina Subhit" userId="S::ss2664@njaes.rutgers.edu::f57ff2ff-6f12-488b-86dd-4be04cd2bcbc" providerId="AD" clId="Web-{ACD4285A-8751-7609-0494-594B6732DED9}" dt="2023-09-18T18:10:34.468" v="1048"/>
          <ac:picMkLst>
            <pc:docMk/>
            <pc:sldMk cId="205326303" sldId="447"/>
            <ac:picMk id="83" creationId="{1FC43B90-CD0F-C428-4311-763C51AA7C15}"/>
          </ac:picMkLst>
        </pc:picChg>
        <pc:picChg chg="add del mod">
          <ac:chgData name="Sabrina Subhit" userId="S::ss2664@njaes.rutgers.edu::f57ff2ff-6f12-488b-86dd-4be04cd2bcbc" providerId="AD" clId="Web-{ACD4285A-8751-7609-0494-594B6732DED9}" dt="2023-09-18T18:10:43.234" v="1069"/>
          <ac:picMkLst>
            <pc:docMk/>
            <pc:sldMk cId="205326303" sldId="447"/>
            <ac:picMk id="84" creationId="{14855856-6E38-C1BE-76CE-556B1B964AE5}"/>
          </ac:picMkLst>
        </pc:picChg>
        <pc:picChg chg="add del mod">
          <ac:chgData name="Sabrina Subhit" userId="S::ss2664@njaes.rutgers.edu::f57ff2ff-6f12-488b-86dd-4be04cd2bcbc" providerId="AD" clId="Web-{ACD4285A-8751-7609-0494-594B6732DED9}" dt="2023-09-18T18:07:55.165" v="637"/>
          <ac:picMkLst>
            <pc:docMk/>
            <pc:sldMk cId="205326303" sldId="447"/>
            <ac:picMk id="85" creationId="{F8023563-D087-DD66-058D-8A84E0C55120}"/>
          </ac:picMkLst>
        </pc:picChg>
        <pc:picChg chg="add del mod">
          <ac:chgData name="Sabrina Subhit" userId="S::ss2664@njaes.rutgers.edu::f57ff2ff-6f12-488b-86dd-4be04cd2bcbc" providerId="AD" clId="Web-{ACD4285A-8751-7609-0494-594B6732DED9}" dt="2023-09-18T18:07:55.165" v="636"/>
          <ac:picMkLst>
            <pc:docMk/>
            <pc:sldMk cId="205326303" sldId="447"/>
            <ac:picMk id="86" creationId="{A532364A-F082-F758-C84D-D2851E9167EF}"/>
          </ac:picMkLst>
        </pc:picChg>
        <pc:picChg chg="add del mod">
          <ac:chgData name="Sabrina Subhit" userId="S::ss2664@njaes.rutgers.edu::f57ff2ff-6f12-488b-86dd-4be04cd2bcbc" providerId="AD" clId="Web-{ACD4285A-8751-7609-0494-594B6732DED9}" dt="2023-09-18T18:07:55.165" v="635"/>
          <ac:picMkLst>
            <pc:docMk/>
            <pc:sldMk cId="205326303" sldId="447"/>
            <ac:picMk id="87" creationId="{B7A9B833-1A8A-6383-392A-382FB3F239F2}"/>
          </ac:picMkLst>
        </pc:picChg>
        <pc:picChg chg="add del mod">
          <ac:chgData name="Sabrina Subhit" userId="S::ss2664@njaes.rutgers.edu::f57ff2ff-6f12-488b-86dd-4be04cd2bcbc" providerId="AD" clId="Web-{ACD4285A-8751-7609-0494-594B6732DED9}" dt="2023-09-18T18:07:55.165" v="634"/>
          <ac:picMkLst>
            <pc:docMk/>
            <pc:sldMk cId="205326303" sldId="447"/>
            <ac:picMk id="88" creationId="{DE705B76-73F6-8C50-860F-7E6500AA1710}"/>
          </ac:picMkLst>
        </pc:picChg>
        <pc:picChg chg="add del mod">
          <ac:chgData name="Sabrina Subhit" userId="S::ss2664@njaes.rutgers.edu::f57ff2ff-6f12-488b-86dd-4be04cd2bcbc" providerId="AD" clId="Web-{ACD4285A-8751-7609-0494-594B6732DED9}" dt="2023-09-18T18:07:55.165" v="633"/>
          <ac:picMkLst>
            <pc:docMk/>
            <pc:sldMk cId="205326303" sldId="447"/>
            <ac:picMk id="89" creationId="{4EAADB1B-DD18-F9B4-4485-1DB4E64FF59E}"/>
          </ac:picMkLst>
        </pc:picChg>
        <pc:picChg chg="add del mod">
          <ac:chgData name="Sabrina Subhit" userId="S::ss2664@njaes.rutgers.edu::f57ff2ff-6f12-488b-86dd-4be04cd2bcbc" providerId="AD" clId="Web-{ACD4285A-8751-7609-0494-594B6732DED9}" dt="2023-09-18T18:07:55.165" v="632"/>
          <ac:picMkLst>
            <pc:docMk/>
            <pc:sldMk cId="205326303" sldId="447"/>
            <ac:picMk id="90" creationId="{0E259C6B-C977-E43C-72C1-BD8AB25E8AE5}"/>
          </ac:picMkLst>
        </pc:picChg>
        <pc:picChg chg="add del mod">
          <ac:chgData name="Sabrina Subhit" userId="S::ss2664@njaes.rutgers.edu::f57ff2ff-6f12-488b-86dd-4be04cd2bcbc" providerId="AD" clId="Web-{ACD4285A-8751-7609-0494-594B6732DED9}" dt="2023-09-18T18:07:55.165" v="631"/>
          <ac:picMkLst>
            <pc:docMk/>
            <pc:sldMk cId="205326303" sldId="447"/>
            <ac:picMk id="91" creationId="{8296B9B5-B705-996C-6D18-C374E75482BE}"/>
          </ac:picMkLst>
        </pc:picChg>
        <pc:picChg chg="add del mod">
          <ac:chgData name="Sabrina Subhit" userId="S::ss2664@njaes.rutgers.edu::f57ff2ff-6f12-488b-86dd-4be04cd2bcbc" providerId="AD" clId="Web-{ACD4285A-8751-7609-0494-594B6732DED9}" dt="2023-09-18T18:07:55.165" v="630"/>
          <ac:picMkLst>
            <pc:docMk/>
            <pc:sldMk cId="205326303" sldId="447"/>
            <ac:picMk id="92" creationId="{83756446-8172-541B-A224-B2F38F42B2B4}"/>
          </ac:picMkLst>
        </pc:picChg>
        <pc:picChg chg="add del mod">
          <ac:chgData name="Sabrina Subhit" userId="S::ss2664@njaes.rutgers.edu::f57ff2ff-6f12-488b-86dd-4be04cd2bcbc" providerId="AD" clId="Web-{ACD4285A-8751-7609-0494-594B6732DED9}" dt="2023-09-18T18:07:55.165" v="629"/>
          <ac:picMkLst>
            <pc:docMk/>
            <pc:sldMk cId="205326303" sldId="447"/>
            <ac:picMk id="93" creationId="{95218090-8886-328C-0581-370DFF92CEAA}"/>
          </ac:picMkLst>
        </pc:picChg>
        <pc:picChg chg="add del mod">
          <ac:chgData name="Sabrina Subhit" userId="S::ss2664@njaes.rutgers.edu::f57ff2ff-6f12-488b-86dd-4be04cd2bcbc" providerId="AD" clId="Web-{ACD4285A-8751-7609-0494-594B6732DED9}" dt="2023-09-18T18:07:55.165" v="628"/>
          <ac:picMkLst>
            <pc:docMk/>
            <pc:sldMk cId="205326303" sldId="447"/>
            <ac:picMk id="94" creationId="{28B61E4C-ECF7-9DB4-1CDD-9FDB1DB37C38}"/>
          </ac:picMkLst>
        </pc:picChg>
        <pc:picChg chg="add del mod">
          <ac:chgData name="Sabrina Subhit" userId="S::ss2664@njaes.rutgers.edu::f57ff2ff-6f12-488b-86dd-4be04cd2bcbc" providerId="AD" clId="Web-{ACD4285A-8751-7609-0494-594B6732DED9}" dt="2023-09-18T18:07:55.165" v="627"/>
          <ac:picMkLst>
            <pc:docMk/>
            <pc:sldMk cId="205326303" sldId="447"/>
            <ac:picMk id="95" creationId="{40B9848A-8365-C32C-D71D-6D6ADA8833AE}"/>
          </ac:picMkLst>
        </pc:picChg>
        <pc:picChg chg="add del mod">
          <ac:chgData name="Sabrina Subhit" userId="S::ss2664@njaes.rutgers.edu::f57ff2ff-6f12-488b-86dd-4be04cd2bcbc" providerId="AD" clId="Web-{ACD4285A-8751-7609-0494-594B6732DED9}" dt="2023-09-18T18:07:55.165" v="626"/>
          <ac:picMkLst>
            <pc:docMk/>
            <pc:sldMk cId="205326303" sldId="447"/>
            <ac:picMk id="96" creationId="{DDCF2152-F1A1-AAC2-9075-C6D423A1AF39}"/>
          </ac:picMkLst>
        </pc:picChg>
        <pc:picChg chg="add del mod">
          <ac:chgData name="Sabrina Subhit" userId="S::ss2664@njaes.rutgers.edu::f57ff2ff-6f12-488b-86dd-4be04cd2bcbc" providerId="AD" clId="Web-{ACD4285A-8751-7609-0494-594B6732DED9}" dt="2023-09-18T18:07:55.165" v="625"/>
          <ac:picMkLst>
            <pc:docMk/>
            <pc:sldMk cId="205326303" sldId="447"/>
            <ac:picMk id="97" creationId="{DD472444-4EBC-6323-53C0-ABF3C17622C8}"/>
          </ac:picMkLst>
        </pc:picChg>
        <pc:picChg chg="add del mod">
          <ac:chgData name="Sabrina Subhit" userId="S::ss2664@njaes.rutgers.edu::f57ff2ff-6f12-488b-86dd-4be04cd2bcbc" providerId="AD" clId="Web-{ACD4285A-8751-7609-0494-594B6732DED9}" dt="2023-09-18T18:07:55.165" v="624"/>
          <ac:picMkLst>
            <pc:docMk/>
            <pc:sldMk cId="205326303" sldId="447"/>
            <ac:picMk id="98" creationId="{AC5B4C69-551F-F8F8-F1E7-B794C1C8C3D2}"/>
          </ac:picMkLst>
        </pc:picChg>
        <pc:picChg chg="add del mod">
          <ac:chgData name="Sabrina Subhit" userId="S::ss2664@njaes.rutgers.edu::f57ff2ff-6f12-488b-86dd-4be04cd2bcbc" providerId="AD" clId="Web-{ACD4285A-8751-7609-0494-594B6732DED9}" dt="2023-09-18T18:10:34.468" v="1047"/>
          <ac:picMkLst>
            <pc:docMk/>
            <pc:sldMk cId="205326303" sldId="447"/>
            <ac:picMk id="99" creationId="{7AA97071-15A0-E588-DD41-A408581E697D}"/>
          </ac:picMkLst>
        </pc:picChg>
        <pc:picChg chg="add del mod">
          <ac:chgData name="Sabrina Subhit" userId="S::ss2664@njaes.rutgers.edu::f57ff2ff-6f12-488b-86dd-4be04cd2bcbc" providerId="AD" clId="Web-{ACD4285A-8751-7609-0494-594B6732DED9}" dt="2023-09-18T18:10:34.468" v="1046"/>
          <ac:picMkLst>
            <pc:docMk/>
            <pc:sldMk cId="205326303" sldId="447"/>
            <ac:picMk id="100" creationId="{1AA4F5E4-4670-D612-D675-D13F2AA5CB7D}"/>
          </ac:picMkLst>
        </pc:picChg>
        <pc:picChg chg="add del mod">
          <ac:chgData name="Sabrina Subhit" userId="S::ss2664@njaes.rutgers.edu::f57ff2ff-6f12-488b-86dd-4be04cd2bcbc" providerId="AD" clId="Web-{ACD4285A-8751-7609-0494-594B6732DED9}" dt="2023-09-18T18:10:34.468" v="1045"/>
          <ac:picMkLst>
            <pc:docMk/>
            <pc:sldMk cId="205326303" sldId="447"/>
            <ac:picMk id="101" creationId="{9A79D0DC-BB6E-E31A-4864-29A13667DFE6}"/>
          </ac:picMkLst>
        </pc:picChg>
        <pc:picChg chg="add del mod">
          <ac:chgData name="Sabrina Subhit" userId="S::ss2664@njaes.rutgers.edu::f57ff2ff-6f12-488b-86dd-4be04cd2bcbc" providerId="AD" clId="Web-{ACD4285A-8751-7609-0494-594B6732DED9}" dt="2023-09-18T18:10:34.468" v="1044"/>
          <ac:picMkLst>
            <pc:docMk/>
            <pc:sldMk cId="205326303" sldId="447"/>
            <ac:picMk id="102" creationId="{F1E06542-4AD9-93BC-27A5-F7BE9F3A76A7}"/>
          </ac:picMkLst>
        </pc:picChg>
        <pc:picChg chg="add del mod">
          <ac:chgData name="Sabrina Subhit" userId="S::ss2664@njaes.rutgers.edu::f57ff2ff-6f12-488b-86dd-4be04cd2bcbc" providerId="AD" clId="Web-{ACD4285A-8751-7609-0494-594B6732DED9}" dt="2023-09-18T18:10:34.468" v="1043"/>
          <ac:picMkLst>
            <pc:docMk/>
            <pc:sldMk cId="205326303" sldId="447"/>
            <ac:picMk id="103" creationId="{9E32D880-C163-86A9-3929-C054C36B6173}"/>
          </ac:picMkLst>
        </pc:picChg>
        <pc:picChg chg="add del mod">
          <ac:chgData name="Sabrina Subhit" userId="S::ss2664@njaes.rutgers.edu::f57ff2ff-6f12-488b-86dd-4be04cd2bcbc" providerId="AD" clId="Web-{ACD4285A-8751-7609-0494-594B6732DED9}" dt="2023-09-18T18:10:34.468" v="1042"/>
          <ac:picMkLst>
            <pc:docMk/>
            <pc:sldMk cId="205326303" sldId="447"/>
            <ac:picMk id="104" creationId="{16D9502E-34F3-6965-ADFA-05E11605DC70}"/>
          </ac:picMkLst>
        </pc:picChg>
        <pc:picChg chg="add del mod">
          <ac:chgData name="Sabrina Subhit" userId="S::ss2664@njaes.rutgers.edu::f57ff2ff-6f12-488b-86dd-4be04cd2bcbc" providerId="AD" clId="Web-{ACD4285A-8751-7609-0494-594B6732DED9}" dt="2023-09-18T18:10:34.468" v="1041"/>
          <ac:picMkLst>
            <pc:docMk/>
            <pc:sldMk cId="205326303" sldId="447"/>
            <ac:picMk id="105" creationId="{84B76FEF-A1C6-F863-27D8-209CD47DF9DE}"/>
          </ac:picMkLst>
        </pc:picChg>
        <pc:picChg chg="add del mod">
          <ac:chgData name="Sabrina Subhit" userId="S::ss2664@njaes.rutgers.edu::f57ff2ff-6f12-488b-86dd-4be04cd2bcbc" providerId="AD" clId="Web-{ACD4285A-8751-7609-0494-594B6732DED9}" dt="2023-09-18T18:10:43.234" v="1068"/>
          <ac:picMkLst>
            <pc:docMk/>
            <pc:sldMk cId="205326303" sldId="447"/>
            <ac:picMk id="106" creationId="{1F254263-4F68-6758-B6F0-52C639BB2403}"/>
          </ac:picMkLst>
        </pc:picChg>
        <pc:picChg chg="add del mod">
          <ac:chgData name="Sabrina Subhit" userId="S::ss2664@njaes.rutgers.edu::f57ff2ff-6f12-488b-86dd-4be04cd2bcbc" providerId="AD" clId="Web-{ACD4285A-8751-7609-0494-594B6732DED9}" dt="2023-09-18T18:10:34.468" v="1040"/>
          <ac:picMkLst>
            <pc:docMk/>
            <pc:sldMk cId="205326303" sldId="447"/>
            <ac:picMk id="107" creationId="{9CE5A39A-B610-CF6A-EE8D-DF91D130DB41}"/>
          </ac:picMkLst>
        </pc:picChg>
        <pc:picChg chg="add del mod">
          <ac:chgData name="Sabrina Subhit" userId="S::ss2664@njaes.rutgers.edu::f57ff2ff-6f12-488b-86dd-4be04cd2bcbc" providerId="AD" clId="Web-{ACD4285A-8751-7609-0494-594B6732DED9}" dt="2023-09-18T18:10:34.468" v="1039"/>
          <ac:picMkLst>
            <pc:docMk/>
            <pc:sldMk cId="205326303" sldId="447"/>
            <ac:picMk id="108" creationId="{FECE8634-9399-00B8-27A6-2E964C0295E0}"/>
          </ac:picMkLst>
        </pc:picChg>
        <pc:picChg chg="add del mod">
          <ac:chgData name="Sabrina Subhit" userId="S::ss2664@njaes.rutgers.edu::f57ff2ff-6f12-488b-86dd-4be04cd2bcbc" providerId="AD" clId="Web-{ACD4285A-8751-7609-0494-594B6732DED9}" dt="2023-09-18T18:10:34.468" v="1038"/>
          <ac:picMkLst>
            <pc:docMk/>
            <pc:sldMk cId="205326303" sldId="447"/>
            <ac:picMk id="109" creationId="{6D9CEDA1-2460-B047-1F00-FD107A75E13E}"/>
          </ac:picMkLst>
        </pc:picChg>
        <pc:picChg chg="add del mod">
          <ac:chgData name="Sabrina Subhit" userId="S::ss2664@njaes.rutgers.edu::f57ff2ff-6f12-488b-86dd-4be04cd2bcbc" providerId="AD" clId="Web-{ACD4285A-8751-7609-0494-594B6732DED9}" dt="2023-09-18T18:10:34.468" v="1037"/>
          <ac:picMkLst>
            <pc:docMk/>
            <pc:sldMk cId="205326303" sldId="447"/>
            <ac:picMk id="110" creationId="{E3E27F2A-9276-D550-7EB3-1D02F53DD41E}"/>
          </ac:picMkLst>
        </pc:picChg>
        <pc:picChg chg="add del mod">
          <ac:chgData name="Sabrina Subhit" userId="S::ss2664@njaes.rutgers.edu::f57ff2ff-6f12-488b-86dd-4be04cd2bcbc" providerId="AD" clId="Web-{ACD4285A-8751-7609-0494-594B6732DED9}" dt="2023-09-18T18:10:34.468" v="1036"/>
          <ac:picMkLst>
            <pc:docMk/>
            <pc:sldMk cId="205326303" sldId="447"/>
            <ac:picMk id="111" creationId="{E5B5B563-CFFB-F637-60F0-FC7E51A16B55}"/>
          </ac:picMkLst>
        </pc:picChg>
        <pc:picChg chg="add del mod">
          <ac:chgData name="Sabrina Subhit" userId="S::ss2664@njaes.rutgers.edu::f57ff2ff-6f12-488b-86dd-4be04cd2bcbc" providerId="AD" clId="Web-{ACD4285A-8751-7609-0494-594B6732DED9}" dt="2023-09-18T18:10:34.468" v="1035"/>
          <ac:picMkLst>
            <pc:docMk/>
            <pc:sldMk cId="205326303" sldId="447"/>
            <ac:picMk id="112" creationId="{63D69253-8647-AC42-575D-723AA257F4EE}"/>
          </ac:picMkLst>
        </pc:picChg>
        <pc:picChg chg="add del mod">
          <ac:chgData name="Sabrina Subhit" userId="S::ss2664@njaes.rutgers.edu::f57ff2ff-6f12-488b-86dd-4be04cd2bcbc" providerId="AD" clId="Web-{ACD4285A-8751-7609-0494-594B6732DED9}" dt="2023-09-18T18:10:34.468" v="1034"/>
          <ac:picMkLst>
            <pc:docMk/>
            <pc:sldMk cId="205326303" sldId="447"/>
            <ac:picMk id="113" creationId="{4C229643-FDC0-62B7-D069-E926F7C1CF91}"/>
          </ac:picMkLst>
        </pc:picChg>
        <pc:picChg chg="add del mod">
          <ac:chgData name="Sabrina Subhit" userId="S::ss2664@njaes.rutgers.edu::f57ff2ff-6f12-488b-86dd-4be04cd2bcbc" providerId="AD" clId="Web-{ACD4285A-8751-7609-0494-594B6732DED9}" dt="2023-09-18T18:10:43.234" v="1067"/>
          <ac:picMkLst>
            <pc:docMk/>
            <pc:sldMk cId="205326303" sldId="447"/>
            <ac:picMk id="114" creationId="{9BA190F4-EAD8-D390-45D7-52B60FD3CC83}"/>
          </ac:picMkLst>
        </pc:picChg>
        <pc:picChg chg="add del mod">
          <ac:chgData name="Sabrina Subhit" userId="S::ss2664@njaes.rutgers.edu::f57ff2ff-6f12-488b-86dd-4be04cd2bcbc" providerId="AD" clId="Web-{ACD4285A-8751-7609-0494-594B6732DED9}" dt="2023-09-18T18:10:34.452" v="1033"/>
          <ac:picMkLst>
            <pc:docMk/>
            <pc:sldMk cId="205326303" sldId="447"/>
            <ac:picMk id="115" creationId="{64D6F084-D3F9-A8BD-7ADC-6DC78D655133}"/>
          </ac:picMkLst>
        </pc:picChg>
        <pc:picChg chg="add del mod">
          <ac:chgData name="Sabrina Subhit" userId="S::ss2664@njaes.rutgers.edu::f57ff2ff-6f12-488b-86dd-4be04cd2bcbc" providerId="AD" clId="Web-{ACD4285A-8751-7609-0494-594B6732DED9}" dt="2023-09-18T18:10:34.452" v="1032"/>
          <ac:picMkLst>
            <pc:docMk/>
            <pc:sldMk cId="205326303" sldId="447"/>
            <ac:picMk id="116" creationId="{DD38B033-3A40-C4C6-18A3-43D9AF00159E}"/>
          </ac:picMkLst>
        </pc:picChg>
        <pc:picChg chg="add del mod">
          <ac:chgData name="Sabrina Subhit" userId="S::ss2664@njaes.rutgers.edu::f57ff2ff-6f12-488b-86dd-4be04cd2bcbc" providerId="AD" clId="Web-{ACD4285A-8751-7609-0494-594B6732DED9}" dt="2023-09-18T18:10:34.452" v="1031"/>
          <ac:picMkLst>
            <pc:docMk/>
            <pc:sldMk cId="205326303" sldId="447"/>
            <ac:picMk id="117" creationId="{1EB36D5B-EA62-0C6C-2011-82E3DC845C81}"/>
          </ac:picMkLst>
        </pc:picChg>
        <pc:picChg chg="add del mod">
          <ac:chgData name="Sabrina Subhit" userId="S::ss2664@njaes.rutgers.edu::f57ff2ff-6f12-488b-86dd-4be04cd2bcbc" providerId="AD" clId="Web-{ACD4285A-8751-7609-0494-594B6732DED9}" dt="2023-09-18T18:10:34.452" v="1030"/>
          <ac:picMkLst>
            <pc:docMk/>
            <pc:sldMk cId="205326303" sldId="447"/>
            <ac:picMk id="118" creationId="{93D43A30-99CD-670D-8F6E-B9BD8800649D}"/>
          </ac:picMkLst>
        </pc:picChg>
        <pc:picChg chg="add del mod">
          <ac:chgData name="Sabrina Subhit" userId="S::ss2664@njaes.rutgers.edu::f57ff2ff-6f12-488b-86dd-4be04cd2bcbc" providerId="AD" clId="Web-{ACD4285A-8751-7609-0494-594B6732DED9}" dt="2023-09-18T18:10:34.452" v="1029"/>
          <ac:picMkLst>
            <pc:docMk/>
            <pc:sldMk cId="205326303" sldId="447"/>
            <ac:picMk id="119" creationId="{1263525B-5BD4-4E9F-9DB1-38C0B6BEF71A}"/>
          </ac:picMkLst>
        </pc:picChg>
        <pc:picChg chg="add del mod">
          <ac:chgData name="Sabrina Subhit" userId="S::ss2664@njaes.rutgers.edu::f57ff2ff-6f12-488b-86dd-4be04cd2bcbc" providerId="AD" clId="Web-{ACD4285A-8751-7609-0494-594B6732DED9}" dt="2023-09-18T18:10:34.452" v="1028"/>
          <ac:picMkLst>
            <pc:docMk/>
            <pc:sldMk cId="205326303" sldId="447"/>
            <ac:picMk id="120" creationId="{34667445-BEC9-88EF-4016-2B045864193A}"/>
          </ac:picMkLst>
        </pc:picChg>
        <pc:picChg chg="add del mod">
          <ac:chgData name="Sabrina Subhit" userId="S::ss2664@njaes.rutgers.edu::f57ff2ff-6f12-488b-86dd-4be04cd2bcbc" providerId="AD" clId="Web-{ACD4285A-8751-7609-0494-594B6732DED9}" dt="2023-09-18T18:10:34.452" v="1027"/>
          <ac:picMkLst>
            <pc:docMk/>
            <pc:sldMk cId="205326303" sldId="447"/>
            <ac:picMk id="121" creationId="{F099AAC6-5AE0-28B9-3576-D4ADB03B1DD0}"/>
          </ac:picMkLst>
        </pc:picChg>
        <pc:picChg chg="add del mod">
          <ac:chgData name="Sabrina Subhit" userId="S::ss2664@njaes.rutgers.edu::f57ff2ff-6f12-488b-86dd-4be04cd2bcbc" providerId="AD" clId="Web-{ACD4285A-8751-7609-0494-594B6732DED9}" dt="2023-09-18T18:10:43.234" v="1066"/>
          <ac:picMkLst>
            <pc:docMk/>
            <pc:sldMk cId="205326303" sldId="447"/>
            <ac:picMk id="122" creationId="{91868AB0-A071-014D-D89F-035E39130831}"/>
          </ac:picMkLst>
        </pc:picChg>
        <pc:picChg chg="add del mod">
          <ac:chgData name="Sabrina Subhit" userId="S::ss2664@njaes.rutgers.edu::f57ff2ff-6f12-488b-86dd-4be04cd2bcbc" providerId="AD" clId="Web-{ACD4285A-8751-7609-0494-594B6732DED9}" dt="2023-09-18T18:10:34.452" v="1026"/>
          <ac:picMkLst>
            <pc:docMk/>
            <pc:sldMk cId="205326303" sldId="447"/>
            <ac:picMk id="123" creationId="{68B73B91-5415-E57B-93DE-4C7A59A427D1}"/>
          </ac:picMkLst>
        </pc:picChg>
        <pc:picChg chg="add del mod">
          <ac:chgData name="Sabrina Subhit" userId="S::ss2664@njaes.rutgers.edu::f57ff2ff-6f12-488b-86dd-4be04cd2bcbc" providerId="AD" clId="Web-{ACD4285A-8751-7609-0494-594B6732DED9}" dt="2023-09-18T18:10:34.452" v="1025"/>
          <ac:picMkLst>
            <pc:docMk/>
            <pc:sldMk cId="205326303" sldId="447"/>
            <ac:picMk id="124" creationId="{76BC13B9-BE9F-9B35-52C1-76AA4975F399}"/>
          </ac:picMkLst>
        </pc:picChg>
        <pc:picChg chg="add del mod">
          <ac:chgData name="Sabrina Subhit" userId="S::ss2664@njaes.rutgers.edu::f57ff2ff-6f12-488b-86dd-4be04cd2bcbc" providerId="AD" clId="Web-{ACD4285A-8751-7609-0494-594B6732DED9}" dt="2023-09-18T18:10:34.452" v="1024"/>
          <ac:picMkLst>
            <pc:docMk/>
            <pc:sldMk cId="205326303" sldId="447"/>
            <ac:picMk id="125" creationId="{01483C0A-1AF0-C3F1-DE2C-528F3D42D014}"/>
          </ac:picMkLst>
        </pc:picChg>
        <pc:picChg chg="add del mod">
          <ac:chgData name="Sabrina Subhit" userId="S::ss2664@njaes.rutgers.edu::f57ff2ff-6f12-488b-86dd-4be04cd2bcbc" providerId="AD" clId="Web-{ACD4285A-8751-7609-0494-594B6732DED9}" dt="2023-09-18T18:10:34.452" v="1023"/>
          <ac:picMkLst>
            <pc:docMk/>
            <pc:sldMk cId="205326303" sldId="447"/>
            <ac:picMk id="126" creationId="{60EA0D48-FEB0-3EBC-7D6E-75041D09C854}"/>
          </ac:picMkLst>
        </pc:picChg>
        <pc:picChg chg="add del mod">
          <ac:chgData name="Sabrina Subhit" userId="S::ss2664@njaes.rutgers.edu::f57ff2ff-6f12-488b-86dd-4be04cd2bcbc" providerId="AD" clId="Web-{ACD4285A-8751-7609-0494-594B6732DED9}" dt="2023-09-18T18:10:34.452" v="1022"/>
          <ac:picMkLst>
            <pc:docMk/>
            <pc:sldMk cId="205326303" sldId="447"/>
            <ac:picMk id="127" creationId="{F5DBA84B-69B3-7647-7F57-D0859B7F33C0}"/>
          </ac:picMkLst>
        </pc:picChg>
        <pc:picChg chg="add del mod">
          <ac:chgData name="Sabrina Subhit" userId="S::ss2664@njaes.rutgers.edu::f57ff2ff-6f12-488b-86dd-4be04cd2bcbc" providerId="AD" clId="Web-{ACD4285A-8751-7609-0494-594B6732DED9}" dt="2023-09-18T18:10:34.452" v="1021"/>
          <ac:picMkLst>
            <pc:docMk/>
            <pc:sldMk cId="205326303" sldId="447"/>
            <ac:picMk id="128" creationId="{50AAF502-F78B-62ED-703F-78ED4C2F0238}"/>
          </ac:picMkLst>
        </pc:picChg>
        <pc:picChg chg="add del mod">
          <ac:chgData name="Sabrina Subhit" userId="S::ss2664@njaes.rutgers.edu::f57ff2ff-6f12-488b-86dd-4be04cd2bcbc" providerId="AD" clId="Web-{ACD4285A-8751-7609-0494-594B6732DED9}" dt="2023-09-18T18:10:34.452" v="1020"/>
          <ac:picMkLst>
            <pc:docMk/>
            <pc:sldMk cId="205326303" sldId="447"/>
            <ac:picMk id="129" creationId="{2F05C9F8-555F-F09E-A2AC-6588583526B1}"/>
          </ac:picMkLst>
        </pc:picChg>
        <pc:picChg chg="add del mod">
          <ac:chgData name="Sabrina Subhit" userId="S::ss2664@njaes.rutgers.edu::f57ff2ff-6f12-488b-86dd-4be04cd2bcbc" providerId="AD" clId="Web-{ACD4285A-8751-7609-0494-594B6732DED9}" dt="2023-09-18T18:10:43.234" v="1065"/>
          <ac:picMkLst>
            <pc:docMk/>
            <pc:sldMk cId="205326303" sldId="447"/>
            <ac:picMk id="130" creationId="{3D84BFFA-CAAA-D917-CB00-B33879FEFC75}"/>
          </ac:picMkLst>
        </pc:picChg>
        <pc:picChg chg="add del mod">
          <ac:chgData name="Sabrina Subhit" userId="S::ss2664@njaes.rutgers.edu::f57ff2ff-6f12-488b-86dd-4be04cd2bcbc" providerId="AD" clId="Web-{ACD4285A-8751-7609-0494-594B6732DED9}" dt="2023-09-18T18:10:34.452" v="1019"/>
          <ac:picMkLst>
            <pc:docMk/>
            <pc:sldMk cId="205326303" sldId="447"/>
            <ac:picMk id="131" creationId="{588BBA2E-A10C-FFF9-1E45-6D266C502ECB}"/>
          </ac:picMkLst>
        </pc:picChg>
        <pc:picChg chg="add del mod">
          <ac:chgData name="Sabrina Subhit" userId="S::ss2664@njaes.rutgers.edu::f57ff2ff-6f12-488b-86dd-4be04cd2bcbc" providerId="AD" clId="Web-{ACD4285A-8751-7609-0494-594B6732DED9}" dt="2023-09-18T18:10:34.452" v="1018"/>
          <ac:picMkLst>
            <pc:docMk/>
            <pc:sldMk cId="205326303" sldId="447"/>
            <ac:picMk id="132" creationId="{2C8551EC-CE09-121E-9A52-9CF94D111D9B}"/>
          </ac:picMkLst>
        </pc:picChg>
        <pc:picChg chg="add del mod">
          <ac:chgData name="Sabrina Subhit" userId="S::ss2664@njaes.rutgers.edu::f57ff2ff-6f12-488b-86dd-4be04cd2bcbc" providerId="AD" clId="Web-{ACD4285A-8751-7609-0494-594B6732DED9}" dt="2023-09-18T18:10:34.452" v="1017"/>
          <ac:picMkLst>
            <pc:docMk/>
            <pc:sldMk cId="205326303" sldId="447"/>
            <ac:picMk id="133" creationId="{45A04C9B-3316-62BB-124A-468C48FDFCD4}"/>
          </ac:picMkLst>
        </pc:picChg>
        <pc:picChg chg="add del mod">
          <ac:chgData name="Sabrina Subhit" userId="S::ss2664@njaes.rutgers.edu::f57ff2ff-6f12-488b-86dd-4be04cd2bcbc" providerId="AD" clId="Web-{ACD4285A-8751-7609-0494-594B6732DED9}" dt="2023-09-18T18:10:34.452" v="1016"/>
          <ac:picMkLst>
            <pc:docMk/>
            <pc:sldMk cId="205326303" sldId="447"/>
            <ac:picMk id="134" creationId="{A2B33A9D-C21C-5D44-F03F-A5132DD992B4}"/>
          </ac:picMkLst>
        </pc:picChg>
        <pc:picChg chg="add del mod">
          <ac:chgData name="Sabrina Subhit" userId="S::ss2664@njaes.rutgers.edu::f57ff2ff-6f12-488b-86dd-4be04cd2bcbc" providerId="AD" clId="Web-{ACD4285A-8751-7609-0494-594B6732DED9}" dt="2023-09-18T18:10:34.452" v="1015"/>
          <ac:picMkLst>
            <pc:docMk/>
            <pc:sldMk cId="205326303" sldId="447"/>
            <ac:picMk id="135" creationId="{059F288F-2CA1-7B87-426C-54433FB56D60}"/>
          </ac:picMkLst>
        </pc:picChg>
        <pc:picChg chg="add del mod">
          <ac:chgData name="Sabrina Subhit" userId="S::ss2664@njaes.rutgers.edu::f57ff2ff-6f12-488b-86dd-4be04cd2bcbc" providerId="AD" clId="Web-{ACD4285A-8751-7609-0494-594B6732DED9}" dt="2023-09-18T18:10:34.452" v="1014"/>
          <ac:picMkLst>
            <pc:docMk/>
            <pc:sldMk cId="205326303" sldId="447"/>
            <ac:picMk id="136" creationId="{42B97546-2D92-47CF-257D-24A5E08FEA9D}"/>
          </ac:picMkLst>
        </pc:picChg>
        <pc:picChg chg="add del mod">
          <ac:chgData name="Sabrina Subhit" userId="S::ss2664@njaes.rutgers.edu::f57ff2ff-6f12-488b-86dd-4be04cd2bcbc" providerId="AD" clId="Web-{ACD4285A-8751-7609-0494-594B6732DED9}" dt="2023-09-18T18:10:34.452" v="1013"/>
          <ac:picMkLst>
            <pc:docMk/>
            <pc:sldMk cId="205326303" sldId="447"/>
            <ac:picMk id="137" creationId="{E7DE0DA1-D033-7414-B77D-1F6B3810D3C4}"/>
          </ac:picMkLst>
        </pc:picChg>
        <pc:picChg chg="add del mod">
          <ac:chgData name="Sabrina Subhit" userId="S::ss2664@njaes.rutgers.edu::f57ff2ff-6f12-488b-86dd-4be04cd2bcbc" providerId="AD" clId="Web-{ACD4285A-8751-7609-0494-594B6732DED9}" dt="2023-09-18T18:10:43.234" v="1064"/>
          <ac:picMkLst>
            <pc:docMk/>
            <pc:sldMk cId="205326303" sldId="447"/>
            <ac:picMk id="138" creationId="{F2FB6329-BD10-9E89-52DA-44C505230AB2}"/>
          </ac:picMkLst>
        </pc:picChg>
        <pc:picChg chg="add del mod">
          <ac:chgData name="Sabrina Subhit" userId="S::ss2664@njaes.rutgers.edu::f57ff2ff-6f12-488b-86dd-4be04cd2bcbc" providerId="AD" clId="Web-{ACD4285A-8751-7609-0494-594B6732DED9}" dt="2023-09-18T18:10:34.452" v="1012"/>
          <ac:picMkLst>
            <pc:docMk/>
            <pc:sldMk cId="205326303" sldId="447"/>
            <ac:picMk id="139" creationId="{95A984DB-477E-8831-8193-1F6AA81DFFD1}"/>
          </ac:picMkLst>
        </pc:picChg>
        <pc:picChg chg="add del mod">
          <ac:chgData name="Sabrina Subhit" userId="S::ss2664@njaes.rutgers.edu::f57ff2ff-6f12-488b-86dd-4be04cd2bcbc" providerId="AD" clId="Web-{ACD4285A-8751-7609-0494-594B6732DED9}" dt="2023-09-18T18:10:34.452" v="1011"/>
          <ac:picMkLst>
            <pc:docMk/>
            <pc:sldMk cId="205326303" sldId="447"/>
            <ac:picMk id="140" creationId="{A09746D8-CB47-2F9D-0FA2-8F1EAE6B5D26}"/>
          </ac:picMkLst>
        </pc:picChg>
        <pc:picChg chg="add del mod">
          <ac:chgData name="Sabrina Subhit" userId="S::ss2664@njaes.rutgers.edu::f57ff2ff-6f12-488b-86dd-4be04cd2bcbc" providerId="AD" clId="Web-{ACD4285A-8751-7609-0494-594B6732DED9}" dt="2023-09-18T18:10:34.452" v="1010"/>
          <ac:picMkLst>
            <pc:docMk/>
            <pc:sldMk cId="205326303" sldId="447"/>
            <ac:picMk id="141" creationId="{006E1110-DA22-9C52-B316-346DA02BAFB0}"/>
          </ac:picMkLst>
        </pc:picChg>
        <pc:picChg chg="add del mod">
          <ac:chgData name="Sabrina Subhit" userId="S::ss2664@njaes.rutgers.edu::f57ff2ff-6f12-488b-86dd-4be04cd2bcbc" providerId="AD" clId="Web-{ACD4285A-8751-7609-0494-594B6732DED9}" dt="2023-09-18T18:10:34.452" v="1009"/>
          <ac:picMkLst>
            <pc:docMk/>
            <pc:sldMk cId="205326303" sldId="447"/>
            <ac:picMk id="142" creationId="{486DC1E1-A208-44CA-F859-3E3537DC66E6}"/>
          </ac:picMkLst>
        </pc:picChg>
        <pc:picChg chg="add del mod">
          <ac:chgData name="Sabrina Subhit" userId="S::ss2664@njaes.rutgers.edu::f57ff2ff-6f12-488b-86dd-4be04cd2bcbc" providerId="AD" clId="Web-{ACD4285A-8751-7609-0494-594B6732DED9}" dt="2023-09-18T18:10:34.452" v="1008"/>
          <ac:picMkLst>
            <pc:docMk/>
            <pc:sldMk cId="205326303" sldId="447"/>
            <ac:picMk id="143" creationId="{D692B2EB-C671-D511-8DC3-0FD33DA608FB}"/>
          </ac:picMkLst>
        </pc:picChg>
        <pc:picChg chg="add del mod">
          <ac:chgData name="Sabrina Subhit" userId="S::ss2664@njaes.rutgers.edu::f57ff2ff-6f12-488b-86dd-4be04cd2bcbc" providerId="AD" clId="Web-{ACD4285A-8751-7609-0494-594B6732DED9}" dt="2023-09-18T18:10:34.452" v="1007"/>
          <ac:picMkLst>
            <pc:docMk/>
            <pc:sldMk cId="205326303" sldId="447"/>
            <ac:picMk id="144" creationId="{68F11C32-A72D-C9BC-60D5-B344002C7911}"/>
          </ac:picMkLst>
        </pc:picChg>
        <pc:picChg chg="add del mod">
          <ac:chgData name="Sabrina Subhit" userId="S::ss2664@njaes.rutgers.edu::f57ff2ff-6f12-488b-86dd-4be04cd2bcbc" providerId="AD" clId="Web-{ACD4285A-8751-7609-0494-594B6732DED9}" dt="2023-09-18T18:10:34.452" v="1006"/>
          <ac:picMkLst>
            <pc:docMk/>
            <pc:sldMk cId="205326303" sldId="447"/>
            <ac:picMk id="145" creationId="{D7CCDB5B-6F24-D3B9-9868-17128DDD0408}"/>
          </ac:picMkLst>
        </pc:picChg>
        <pc:picChg chg="add del mod">
          <ac:chgData name="Sabrina Subhit" userId="S::ss2664@njaes.rutgers.edu::f57ff2ff-6f12-488b-86dd-4be04cd2bcbc" providerId="AD" clId="Web-{ACD4285A-8751-7609-0494-594B6732DED9}" dt="2023-09-18T18:14:12.460" v="1088" actId="1076"/>
          <ac:picMkLst>
            <pc:docMk/>
            <pc:sldMk cId="205326303" sldId="447"/>
            <ac:picMk id="146" creationId="{79443A57-F65E-D0D9-FD45-39D0C9E775BA}"/>
          </ac:picMkLst>
        </pc:picChg>
        <pc:picChg chg="add del mod">
          <ac:chgData name="Sabrina Subhit" userId="S::ss2664@njaes.rutgers.edu::f57ff2ff-6f12-488b-86dd-4be04cd2bcbc" providerId="AD" clId="Web-{ACD4285A-8751-7609-0494-594B6732DED9}" dt="2023-09-18T18:09:45.341" v="867"/>
          <ac:picMkLst>
            <pc:docMk/>
            <pc:sldMk cId="205326303" sldId="447"/>
            <ac:picMk id="147" creationId="{0FE9AB9F-6556-36AC-8E99-0EB322EA193B}"/>
          </ac:picMkLst>
        </pc:picChg>
        <pc:picChg chg="add del mod">
          <ac:chgData name="Sabrina Subhit" userId="S::ss2664@njaes.rutgers.edu::f57ff2ff-6f12-488b-86dd-4be04cd2bcbc" providerId="AD" clId="Web-{ACD4285A-8751-7609-0494-594B6732DED9}" dt="2023-09-18T18:09:45.341" v="866"/>
          <ac:picMkLst>
            <pc:docMk/>
            <pc:sldMk cId="205326303" sldId="447"/>
            <ac:picMk id="148" creationId="{493424CE-85C2-C23D-9032-AD674BD708F5}"/>
          </ac:picMkLst>
        </pc:picChg>
        <pc:picChg chg="add del mod">
          <ac:chgData name="Sabrina Subhit" userId="S::ss2664@njaes.rutgers.edu::f57ff2ff-6f12-488b-86dd-4be04cd2bcbc" providerId="AD" clId="Web-{ACD4285A-8751-7609-0494-594B6732DED9}" dt="2023-09-18T18:09:45.341" v="865"/>
          <ac:picMkLst>
            <pc:docMk/>
            <pc:sldMk cId="205326303" sldId="447"/>
            <ac:picMk id="149" creationId="{FCFC8E00-5E9B-6BF8-9A5D-8D286890814C}"/>
          </ac:picMkLst>
        </pc:picChg>
        <pc:picChg chg="add del mod">
          <ac:chgData name="Sabrina Subhit" userId="S::ss2664@njaes.rutgers.edu::f57ff2ff-6f12-488b-86dd-4be04cd2bcbc" providerId="AD" clId="Web-{ACD4285A-8751-7609-0494-594B6732DED9}" dt="2023-09-18T18:09:45.341" v="864"/>
          <ac:picMkLst>
            <pc:docMk/>
            <pc:sldMk cId="205326303" sldId="447"/>
            <ac:picMk id="150" creationId="{4734CD28-5838-7F5E-565A-FD26F0357093}"/>
          </ac:picMkLst>
        </pc:picChg>
        <pc:picChg chg="add del mod">
          <ac:chgData name="Sabrina Subhit" userId="S::ss2664@njaes.rutgers.edu::f57ff2ff-6f12-488b-86dd-4be04cd2bcbc" providerId="AD" clId="Web-{ACD4285A-8751-7609-0494-594B6732DED9}" dt="2023-09-18T18:09:45.341" v="863"/>
          <ac:picMkLst>
            <pc:docMk/>
            <pc:sldMk cId="205326303" sldId="447"/>
            <ac:picMk id="151" creationId="{2ECA4B6A-4CEB-1FEB-1362-748EE4F94CF4}"/>
          </ac:picMkLst>
        </pc:picChg>
        <pc:picChg chg="add del mod">
          <ac:chgData name="Sabrina Subhit" userId="S::ss2664@njaes.rutgers.edu::f57ff2ff-6f12-488b-86dd-4be04cd2bcbc" providerId="AD" clId="Web-{ACD4285A-8751-7609-0494-594B6732DED9}" dt="2023-09-18T18:09:45.341" v="862"/>
          <ac:picMkLst>
            <pc:docMk/>
            <pc:sldMk cId="205326303" sldId="447"/>
            <ac:picMk id="152" creationId="{82BDE228-010B-8D42-2C07-92900EDDB1FE}"/>
          </ac:picMkLst>
        </pc:picChg>
        <pc:picChg chg="add del mod">
          <ac:chgData name="Sabrina Subhit" userId="S::ss2664@njaes.rutgers.edu::f57ff2ff-6f12-488b-86dd-4be04cd2bcbc" providerId="AD" clId="Web-{ACD4285A-8751-7609-0494-594B6732DED9}" dt="2023-09-18T18:09:45.341" v="861"/>
          <ac:picMkLst>
            <pc:docMk/>
            <pc:sldMk cId="205326303" sldId="447"/>
            <ac:picMk id="153" creationId="{B62C980E-1CDE-A84F-4141-F1D97DFF9F20}"/>
          </ac:picMkLst>
        </pc:picChg>
        <pc:picChg chg="add del mod">
          <ac:chgData name="Sabrina Subhit" userId="S::ss2664@njaes.rutgers.edu::f57ff2ff-6f12-488b-86dd-4be04cd2bcbc" providerId="AD" clId="Web-{ACD4285A-8751-7609-0494-594B6732DED9}" dt="2023-09-18T18:09:45.341" v="860"/>
          <ac:picMkLst>
            <pc:docMk/>
            <pc:sldMk cId="205326303" sldId="447"/>
            <ac:picMk id="154" creationId="{29A0419F-1380-32DD-10A0-0E8C6C2837EF}"/>
          </ac:picMkLst>
        </pc:picChg>
        <pc:picChg chg="add del mod">
          <ac:chgData name="Sabrina Subhit" userId="S::ss2664@njaes.rutgers.edu::f57ff2ff-6f12-488b-86dd-4be04cd2bcbc" providerId="AD" clId="Web-{ACD4285A-8751-7609-0494-594B6732DED9}" dt="2023-09-18T18:09:45.341" v="859"/>
          <ac:picMkLst>
            <pc:docMk/>
            <pc:sldMk cId="205326303" sldId="447"/>
            <ac:picMk id="155" creationId="{E5EFE910-D022-6776-CCB7-85471DEFA5D9}"/>
          </ac:picMkLst>
        </pc:picChg>
        <pc:picChg chg="add del mod">
          <ac:chgData name="Sabrina Subhit" userId="S::ss2664@njaes.rutgers.edu::f57ff2ff-6f12-488b-86dd-4be04cd2bcbc" providerId="AD" clId="Web-{ACD4285A-8751-7609-0494-594B6732DED9}" dt="2023-09-18T18:09:45.341" v="858"/>
          <ac:picMkLst>
            <pc:docMk/>
            <pc:sldMk cId="205326303" sldId="447"/>
            <ac:picMk id="156" creationId="{6122518D-1531-3995-28BB-8922541FBFBF}"/>
          </ac:picMkLst>
        </pc:picChg>
        <pc:picChg chg="add del mod">
          <ac:chgData name="Sabrina Subhit" userId="S::ss2664@njaes.rutgers.edu::f57ff2ff-6f12-488b-86dd-4be04cd2bcbc" providerId="AD" clId="Web-{ACD4285A-8751-7609-0494-594B6732DED9}" dt="2023-09-18T18:09:45.341" v="857"/>
          <ac:picMkLst>
            <pc:docMk/>
            <pc:sldMk cId="205326303" sldId="447"/>
            <ac:picMk id="157" creationId="{1FD3190C-DC0E-718F-B275-ABEB58AAE06E}"/>
          </ac:picMkLst>
        </pc:picChg>
        <pc:picChg chg="add del mod">
          <ac:chgData name="Sabrina Subhit" userId="S::ss2664@njaes.rutgers.edu::f57ff2ff-6f12-488b-86dd-4be04cd2bcbc" providerId="AD" clId="Web-{ACD4285A-8751-7609-0494-594B6732DED9}" dt="2023-09-18T18:09:45.341" v="856"/>
          <ac:picMkLst>
            <pc:docMk/>
            <pc:sldMk cId="205326303" sldId="447"/>
            <ac:picMk id="158" creationId="{2DC1F8F4-EA3F-9631-DF82-BF0FB384CEB5}"/>
          </ac:picMkLst>
        </pc:picChg>
        <pc:picChg chg="add del mod">
          <ac:chgData name="Sabrina Subhit" userId="S::ss2664@njaes.rutgers.edu::f57ff2ff-6f12-488b-86dd-4be04cd2bcbc" providerId="AD" clId="Web-{ACD4285A-8751-7609-0494-594B6732DED9}" dt="2023-09-18T18:09:45.341" v="855"/>
          <ac:picMkLst>
            <pc:docMk/>
            <pc:sldMk cId="205326303" sldId="447"/>
            <ac:picMk id="159" creationId="{722475E1-5983-63D3-5C48-C942CEB7A3E5}"/>
          </ac:picMkLst>
        </pc:picChg>
        <pc:picChg chg="add del mod">
          <ac:chgData name="Sabrina Subhit" userId="S::ss2664@njaes.rutgers.edu::f57ff2ff-6f12-488b-86dd-4be04cd2bcbc" providerId="AD" clId="Web-{ACD4285A-8751-7609-0494-594B6732DED9}" dt="2023-09-18T18:09:45.341" v="854"/>
          <ac:picMkLst>
            <pc:docMk/>
            <pc:sldMk cId="205326303" sldId="447"/>
            <ac:picMk id="160" creationId="{3C2B626F-D067-6B92-FB2E-15B64AE98246}"/>
          </ac:picMkLst>
        </pc:picChg>
        <pc:picChg chg="add del mod">
          <ac:chgData name="Sabrina Subhit" userId="S::ss2664@njaes.rutgers.edu::f57ff2ff-6f12-488b-86dd-4be04cd2bcbc" providerId="AD" clId="Web-{ACD4285A-8751-7609-0494-594B6732DED9}" dt="2023-09-18T18:09:45.341" v="853"/>
          <ac:picMkLst>
            <pc:docMk/>
            <pc:sldMk cId="205326303" sldId="447"/>
            <ac:picMk id="161" creationId="{B796A460-9BC0-4CB9-5186-1CA92D1F24BC}"/>
          </ac:picMkLst>
        </pc:picChg>
        <pc:picChg chg="add del mod">
          <ac:chgData name="Sabrina Subhit" userId="S::ss2664@njaes.rutgers.edu::f57ff2ff-6f12-488b-86dd-4be04cd2bcbc" providerId="AD" clId="Web-{ACD4285A-8751-7609-0494-594B6732DED9}" dt="2023-09-18T18:09:45.326" v="852"/>
          <ac:picMkLst>
            <pc:docMk/>
            <pc:sldMk cId="205326303" sldId="447"/>
            <ac:picMk id="162" creationId="{524E4312-D792-B319-4A7D-146A6EEF6881}"/>
          </ac:picMkLst>
        </pc:picChg>
        <pc:picChg chg="add del mod">
          <ac:chgData name="Sabrina Subhit" userId="S::ss2664@njaes.rutgers.edu::f57ff2ff-6f12-488b-86dd-4be04cd2bcbc" providerId="AD" clId="Web-{ACD4285A-8751-7609-0494-594B6732DED9}" dt="2023-09-18T18:09:45.326" v="851"/>
          <ac:picMkLst>
            <pc:docMk/>
            <pc:sldMk cId="205326303" sldId="447"/>
            <ac:picMk id="163" creationId="{374F6134-E9CC-76FA-BE68-8743E340A1A3}"/>
          </ac:picMkLst>
        </pc:picChg>
        <pc:picChg chg="add del mod">
          <ac:chgData name="Sabrina Subhit" userId="S::ss2664@njaes.rutgers.edu::f57ff2ff-6f12-488b-86dd-4be04cd2bcbc" providerId="AD" clId="Web-{ACD4285A-8751-7609-0494-594B6732DED9}" dt="2023-09-18T18:09:45.326" v="850"/>
          <ac:picMkLst>
            <pc:docMk/>
            <pc:sldMk cId="205326303" sldId="447"/>
            <ac:picMk id="164" creationId="{050113D5-471C-DFAC-14C7-CEFE532F2012}"/>
          </ac:picMkLst>
        </pc:picChg>
        <pc:picChg chg="add del mod">
          <ac:chgData name="Sabrina Subhit" userId="S::ss2664@njaes.rutgers.edu::f57ff2ff-6f12-488b-86dd-4be04cd2bcbc" providerId="AD" clId="Web-{ACD4285A-8751-7609-0494-594B6732DED9}" dt="2023-09-18T18:09:45.326" v="849"/>
          <ac:picMkLst>
            <pc:docMk/>
            <pc:sldMk cId="205326303" sldId="447"/>
            <ac:picMk id="165" creationId="{75AAD2DE-A67E-C090-A919-E0CFF50EDA12}"/>
          </ac:picMkLst>
        </pc:picChg>
        <pc:picChg chg="add del mod">
          <ac:chgData name="Sabrina Subhit" userId="S::ss2664@njaes.rutgers.edu::f57ff2ff-6f12-488b-86dd-4be04cd2bcbc" providerId="AD" clId="Web-{ACD4285A-8751-7609-0494-594B6732DED9}" dt="2023-09-18T18:09:45.326" v="848"/>
          <ac:picMkLst>
            <pc:docMk/>
            <pc:sldMk cId="205326303" sldId="447"/>
            <ac:picMk id="166" creationId="{D0419E33-5C87-1AEC-1CF1-F41FA19621AE}"/>
          </ac:picMkLst>
        </pc:picChg>
        <pc:picChg chg="add del mod">
          <ac:chgData name="Sabrina Subhit" userId="S::ss2664@njaes.rutgers.edu::f57ff2ff-6f12-488b-86dd-4be04cd2bcbc" providerId="AD" clId="Web-{ACD4285A-8751-7609-0494-594B6732DED9}" dt="2023-09-18T18:09:45.326" v="847"/>
          <ac:picMkLst>
            <pc:docMk/>
            <pc:sldMk cId="205326303" sldId="447"/>
            <ac:picMk id="167" creationId="{CBDFC287-5E4B-3078-2323-54430B1291FF}"/>
          </ac:picMkLst>
        </pc:picChg>
        <pc:picChg chg="add del mod">
          <ac:chgData name="Sabrina Subhit" userId="S::ss2664@njaes.rutgers.edu::f57ff2ff-6f12-488b-86dd-4be04cd2bcbc" providerId="AD" clId="Web-{ACD4285A-8751-7609-0494-594B6732DED9}" dt="2023-09-18T18:09:45.326" v="846"/>
          <ac:picMkLst>
            <pc:docMk/>
            <pc:sldMk cId="205326303" sldId="447"/>
            <ac:picMk id="168" creationId="{BA347904-A91E-9B46-32A9-33CEC395179F}"/>
          </ac:picMkLst>
        </pc:picChg>
        <pc:picChg chg="add del mod">
          <ac:chgData name="Sabrina Subhit" userId="S::ss2664@njaes.rutgers.edu::f57ff2ff-6f12-488b-86dd-4be04cd2bcbc" providerId="AD" clId="Web-{ACD4285A-8751-7609-0494-594B6732DED9}" dt="2023-09-18T18:09:45.326" v="845"/>
          <ac:picMkLst>
            <pc:docMk/>
            <pc:sldMk cId="205326303" sldId="447"/>
            <ac:picMk id="169" creationId="{2311F863-2CC5-8CBE-26DD-C5F3443DA1BF}"/>
          </ac:picMkLst>
        </pc:picChg>
        <pc:picChg chg="add del mod">
          <ac:chgData name="Sabrina Subhit" userId="S::ss2664@njaes.rutgers.edu::f57ff2ff-6f12-488b-86dd-4be04cd2bcbc" providerId="AD" clId="Web-{ACD4285A-8751-7609-0494-594B6732DED9}" dt="2023-09-18T18:09:45.326" v="844"/>
          <ac:picMkLst>
            <pc:docMk/>
            <pc:sldMk cId="205326303" sldId="447"/>
            <ac:picMk id="170" creationId="{6A6F5E29-B496-3CB5-1569-EFC6DAFCA519}"/>
          </ac:picMkLst>
        </pc:picChg>
        <pc:picChg chg="add mod">
          <ac:chgData name="Sabrina Subhit" userId="S::ss2664@njaes.rutgers.edu::f57ff2ff-6f12-488b-86dd-4be04cd2bcbc" providerId="AD" clId="Web-{ACD4285A-8751-7609-0494-594B6732DED9}" dt="2023-09-18T18:20:26.693" v="1243" actId="1076"/>
          <ac:picMkLst>
            <pc:docMk/>
            <pc:sldMk cId="205326303" sldId="447"/>
            <ac:picMk id="172" creationId="{5579689E-D359-82AE-9685-C3381B000381}"/>
          </ac:picMkLst>
        </pc:picChg>
        <pc:picChg chg="add del mod">
          <ac:chgData name="Sabrina Subhit" userId="S::ss2664@njaes.rutgers.edu::f57ff2ff-6f12-488b-86dd-4be04cd2bcbc" providerId="AD" clId="Web-{ACD4285A-8751-7609-0494-594B6732DED9}" dt="2023-09-18T18:14:31.211" v="1092"/>
          <ac:picMkLst>
            <pc:docMk/>
            <pc:sldMk cId="205326303" sldId="447"/>
            <ac:picMk id="173" creationId="{C42C5760-33B5-CD57-E40F-58AF62D4A08C}"/>
          </ac:picMkLst>
        </pc:picChg>
      </pc:sldChg>
      <pc:sldChg chg="modSp addCm">
        <pc:chgData name="Sabrina Subhit" userId="S::ss2664@njaes.rutgers.edu::f57ff2ff-6f12-488b-86dd-4be04cd2bcbc" providerId="AD" clId="Web-{ACD4285A-8751-7609-0494-594B6732DED9}" dt="2023-09-18T17:15:54.617" v="38"/>
        <pc:sldMkLst>
          <pc:docMk/>
          <pc:sldMk cId="1680545071" sldId="449"/>
        </pc:sldMkLst>
        <pc:spChg chg="mod">
          <ac:chgData name="Sabrina Subhit" userId="S::ss2664@njaes.rutgers.edu::f57ff2ff-6f12-488b-86dd-4be04cd2bcbc" providerId="AD" clId="Web-{ACD4285A-8751-7609-0494-594B6732DED9}" dt="2023-09-18T17:15:37.726" v="37" actId="20577"/>
          <ac:spMkLst>
            <pc:docMk/>
            <pc:sldMk cId="1680545071" sldId="449"/>
            <ac:spMk id="3" creationId="{50828254-B084-94D1-4998-BD1ACC0C15F0}"/>
          </ac:spMkLst>
        </pc:spChg>
        <pc:extLst>
          <p:ext xmlns:p="http://schemas.openxmlformats.org/presentationml/2006/main" uri="{D6D511B9-2390-475A-947B-AFAB55BFBCF1}">
            <pc226:cmChg xmlns:pc226="http://schemas.microsoft.com/office/powerpoint/2022/06/main/command" chg="add">
              <pc226:chgData name="Sabrina Subhit" userId="S::ss2664@njaes.rutgers.edu::f57ff2ff-6f12-488b-86dd-4be04cd2bcbc" providerId="AD" clId="Web-{ACD4285A-8751-7609-0494-594B6732DED9}" dt="2023-09-18T17:15:54.617" v="38"/>
              <pc2:cmMkLst xmlns:pc2="http://schemas.microsoft.com/office/powerpoint/2019/9/main/command">
                <pc:docMk/>
                <pc:sldMk cId="1680545071" sldId="449"/>
                <pc2:cmMk id="{D79A38B9-A8F9-4B65-B4D5-B1BAD8E58BED}"/>
              </pc2:cmMkLst>
            </pc226:cmChg>
          </p:ext>
        </pc:extLst>
      </pc:sldChg>
      <pc:sldChg chg="addSp delSp modSp add replId">
        <pc:chgData name="Sabrina Subhit" userId="S::ss2664@njaes.rutgers.edu::f57ff2ff-6f12-488b-86dd-4be04cd2bcbc" providerId="AD" clId="Web-{ACD4285A-8751-7609-0494-594B6732DED9}" dt="2023-09-18T18:15:51.198" v="1147" actId="1076"/>
        <pc:sldMkLst>
          <pc:docMk/>
          <pc:sldMk cId="797464364" sldId="450"/>
        </pc:sldMkLst>
        <pc:spChg chg="del">
          <ac:chgData name="Sabrina Subhit" userId="S::ss2664@njaes.rutgers.edu::f57ff2ff-6f12-488b-86dd-4be04cd2bcbc" providerId="AD" clId="Web-{ACD4285A-8751-7609-0494-594B6732DED9}" dt="2023-09-18T18:10:00.904" v="869"/>
          <ac:spMkLst>
            <pc:docMk/>
            <pc:sldMk cId="797464364" sldId="450"/>
            <ac:spMk id="4" creationId="{5882AA85-E2AD-F194-2B66-E724D36B0065}"/>
          </ac:spMkLst>
        </pc:spChg>
        <pc:picChg chg="add mod">
          <ac:chgData name="Sabrina Subhit" userId="S::ss2664@njaes.rutgers.edu::f57ff2ff-6f12-488b-86dd-4be04cd2bcbc" providerId="AD" clId="Web-{ACD4285A-8751-7609-0494-594B6732DED9}" dt="2023-09-18T18:10:27.483" v="982" actId="1076"/>
          <ac:picMkLst>
            <pc:docMk/>
            <pc:sldMk cId="797464364" sldId="450"/>
            <ac:picMk id="3" creationId="{905C18C9-D1E5-9E82-F1AA-F2DFB938EF14}"/>
          </ac:picMkLst>
        </pc:picChg>
        <pc:picChg chg="add mod">
          <ac:chgData name="Sabrina Subhit" userId="S::ss2664@njaes.rutgers.edu::f57ff2ff-6f12-488b-86dd-4be04cd2bcbc" providerId="AD" clId="Web-{ACD4285A-8751-7609-0494-594B6732DED9}" dt="2023-09-18T18:10:27.499" v="983" actId="1076"/>
          <ac:picMkLst>
            <pc:docMk/>
            <pc:sldMk cId="797464364" sldId="450"/>
            <ac:picMk id="5" creationId="{FDC08FD1-AE20-D7BC-28C1-DF5DF781A363}"/>
          </ac:picMkLst>
        </pc:picChg>
        <pc:picChg chg="add mod">
          <ac:chgData name="Sabrina Subhit" userId="S::ss2664@njaes.rutgers.edu::f57ff2ff-6f12-488b-86dd-4be04cd2bcbc" providerId="AD" clId="Web-{ACD4285A-8751-7609-0494-594B6732DED9}" dt="2023-09-18T18:10:27.499" v="984" actId="1076"/>
          <ac:picMkLst>
            <pc:docMk/>
            <pc:sldMk cId="797464364" sldId="450"/>
            <ac:picMk id="6" creationId="{D82C1DE1-E4A9-71EF-B96F-C80A203B75FC}"/>
          </ac:picMkLst>
        </pc:picChg>
        <pc:picChg chg="add mod">
          <ac:chgData name="Sabrina Subhit" userId="S::ss2664@njaes.rutgers.edu::f57ff2ff-6f12-488b-86dd-4be04cd2bcbc" providerId="AD" clId="Web-{ACD4285A-8751-7609-0494-594B6732DED9}" dt="2023-09-18T18:10:27.515" v="985" actId="1076"/>
          <ac:picMkLst>
            <pc:docMk/>
            <pc:sldMk cId="797464364" sldId="450"/>
            <ac:picMk id="7" creationId="{C59793F7-0DCC-B40D-09A8-5E3C743D1A80}"/>
          </ac:picMkLst>
        </pc:picChg>
        <pc:picChg chg="add mod">
          <ac:chgData name="Sabrina Subhit" userId="S::ss2664@njaes.rutgers.edu::f57ff2ff-6f12-488b-86dd-4be04cd2bcbc" providerId="AD" clId="Web-{ACD4285A-8751-7609-0494-594B6732DED9}" dt="2023-09-18T18:10:27.515" v="986" actId="1076"/>
          <ac:picMkLst>
            <pc:docMk/>
            <pc:sldMk cId="797464364" sldId="450"/>
            <ac:picMk id="8" creationId="{56F09E91-4691-E3AD-758C-A9076DB752D7}"/>
          </ac:picMkLst>
        </pc:picChg>
        <pc:picChg chg="add mod">
          <ac:chgData name="Sabrina Subhit" userId="S::ss2664@njaes.rutgers.edu::f57ff2ff-6f12-488b-86dd-4be04cd2bcbc" providerId="AD" clId="Web-{ACD4285A-8751-7609-0494-594B6732DED9}" dt="2023-09-18T18:10:27.530" v="987" actId="1076"/>
          <ac:picMkLst>
            <pc:docMk/>
            <pc:sldMk cId="797464364" sldId="450"/>
            <ac:picMk id="9" creationId="{B508ED1C-1802-E48C-0D87-4ED6D9D04A3D}"/>
          </ac:picMkLst>
        </pc:picChg>
        <pc:picChg chg="add mod">
          <ac:chgData name="Sabrina Subhit" userId="S::ss2664@njaes.rutgers.edu::f57ff2ff-6f12-488b-86dd-4be04cd2bcbc" providerId="AD" clId="Web-{ACD4285A-8751-7609-0494-594B6732DED9}" dt="2023-09-18T18:10:27.546" v="988" actId="1076"/>
          <ac:picMkLst>
            <pc:docMk/>
            <pc:sldMk cId="797464364" sldId="450"/>
            <ac:picMk id="10" creationId="{C7A2B164-A73A-A620-2B07-B9478E84CAED}"/>
          </ac:picMkLst>
        </pc:picChg>
        <pc:picChg chg="add mod">
          <ac:chgData name="Sabrina Subhit" userId="S::ss2664@njaes.rutgers.edu::f57ff2ff-6f12-488b-86dd-4be04cd2bcbc" providerId="AD" clId="Web-{ACD4285A-8751-7609-0494-594B6732DED9}" dt="2023-09-18T18:10:27.546" v="989" actId="1076"/>
          <ac:picMkLst>
            <pc:docMk/>
            <pc:sldMk cId="797464364" sldId="450"/>
            <ac:picMk id="11" creationId="{D8A2061E-5F8B-78B4-CBA9-2FE5BD754878}"/>
          </ac:picMkLst>
        </pc:picChg>
        <pc:picChg chg="mod">
          <ac:chgData name="Sabrina Subhit" userId="S::ss2664@njaes.rutgers.edu::f57ff2ff-6f12-488b-86dd-4be04cd2bcbc" providerId="AD" clId="Web-{ACD4285A-8751-7609-0494-594B6732DED9}" dt="2023-09-18T18:15:51.026" v="1124" actId="1076"/>
          <ac:picMkLst>
            <pc:docMk/>
            <pc:sldMk cId="797464364" sldId="450"/>
            <ac:picMk id="12" creationId="{052F5439-B324-84E9-122C-D7B8BB8B6A01}"/>
          </ac:picMkLst>
        </pc:picChg>
        <pc:picChg chg="mod">
          <ac:chgData name="Sabrina Subhit" userId="S::ss2664@njaes.rutgers.edu::f57ff2ff-6f12-488b-86dd-4be04cd2bcbc" providerId="AD" clId="Web-{ACD4285A-8751-7609-0494-594B6732DED9}" dt="2023-09-18T18:15:51.042" v="1125" actId="1076"/>
          <ac:picMkLst>
            <pc:docMk/>
            <pc:sldMk cId="797464364" sldId="450"/>
            <ac:picMk id="13" creationId="{5A38309E-32D6-5F24-4621-45022D08EEDF}"/>
          </ac:picMkLst>
        </pc:picChg>
        <pc:picChg chg="mod">
          <ac:chgData name="Sabrina Subhit" userId="S::ss2664@njaes.rutgers.edu::f57ff2ff-6f12-488b-86dd-4be04cd2bcbc" providerId="AD" clId="Web-{ACD4285A-8751-7609-0494-594B6732DED9}" dt="2023-09-18T18:15:51.042" v="1126" actId="1076"/>
          <ac:picMkLst>
            <pc:docMk/>
            <pc:sldMk cId="797464364" sldId="450"/>
            <ac:picMk id="14" creationId="{6D6E8405-DD57-0737-D4AA-17619A74265F}"/>
          </ac:picMkLst>
        </pc:picChg>
        <pc:picChg chg="mod">
          <ac:chgData name="Sabrina Subhit" userId="S::ss2664@njaes.rutgers.edu::f57ff2ff-6f12-488b-86dd-4be04cd2bcbc" providerId="AD" clId="Web-{ACD4285A-8751-7609-0494-594B6732DED9}" dt="2023-09-18T18:15:51.058" v="1127" actId="1076"/>
          <ac:picMkLst>
            <pc:docMk/>
            <pc:sldMk cId="797464364" sldId="450"/>
            <ac:picMk id="15" creationId="{570CFE6D-A670-7C36-0AAA-E1DD699AF468}"/>
          </ac:picMkLst>
        </pc:picChg>
        <pc:picChg chg="mod">
          <ac:chgData name="Sabrina Subhit" userId="S::ss2664@njaes.rutgers.edu::f57ff2ff-6f12-488b-86dd-4be04cd2bcbc" providerId="AD" clId="Web-{ACD4285A-8751-7609-0494-594B6732DED9}" dt="2023-09-18T18:15:51.058" v="1128" actId="1076"/>
          <ac:picMkLst>
            <pc:docMk/>
            <pc:sldMk cId="797464364" sldId="450"/>
            <ac:picMk id="16" creationId="{29FF93CD-BDD2-BA16-786A-3273C5E936E2}"/>
          </ac:picMkLst>
        </pc:picChg>
        <pc:picChg chg="mod">
          <ac:chgData name="Sabrina Subhit" userId="S::ss2664@njaes.rutgers.edu::f57ff2ff-6f12-488b-86dd-4be04cd2bcbc" providerId="AD" clId="Web-{ACD4285A-8751-7609-0494-594B6732DED9}" dt="2023-09-18T18:15:51.073" v="1129" actId="1076"/>
          <ac:picMkLst>
            <pc:docMk/>
            <pc:sldMk cId="797464364" sldId="450"/>
            <ac:picMk id="17" creationId="{EFA6F5E0-2AAF-DF9D-AA68-8F4C6B73D6F1}"/>
          </ac:picMkLst>
        </pc:picChg>
        <pc:picChg chg="mod">
          <ac:chgData name="Sabrina Subhit" userId="S::ss2664@njaes.rutgers.edu::f57ff2ff-6f12-488b-86dd-4be04cd2bcbc" providerId="AD" clId="Web-{ACD4285A-8751-7609-0494-594B6732DED9}" dt="2023-09-18T18:15:51.073" v="1130" actId="1076"/>
          <ac:picMkLst>
            <pc:docMk/>
            <pc:sldMk cId="797464364" sldId="450"/>
            <ac:picMk id="18" creationId="{F74F05C7-29A0-8684-1459-6751D3FDCFAC}"/>
          </ac:picMkLst>
        </pc:picChg>
        <pc:picChg chg="mod">
          <ac:chgData name="Sabrina Subhit" userId="S::ss2664@njaes.rutgers.edu::f57ff2ff-6f12-488b-86dd-4be04cd2bcbc" providerId="AD" clId="Web-{ACD4285A-8751-7609-0494-594B6732DED9}" dt="2023-09-18T18:15:51.089" v="1131" actId="1076"/>
          <ac:picMkLst>
            <pc:docMk/>
            <pc:sldMk cId="797464364" sldId="450"/>
            <ac:picMk id="19" creationId="{AC11858F-E838-B179-4882-51BFD3C0E2ED}"/>
          </ac:picMkLst>
        </pc:picChg>
        <pc:picChg chg="add mod">
          <ac:chgData name="Sabrina Subhit" userId="S::ss2664@njaes.rutgers.edu::f57ff2ff-6f12-488b-86dd-4be04cd2bcbc" providerId="AD" clId="Web-{ACD4285A-8751-7609-0494-594B6732DED9}" dt="2023-09-18T18:10:27.561" v="990" actId="1076"/>
          <ac:picMkLst>
            <pc:docMk/>
            <pc:sldMk cId="797464364" sldId="450"/>
            <ac:picMk id="20" creationId="{7EF37A85-6FE8-A4AE-AA83-D8C619D6EC7F}"/>
          </ac:picMkLst>
        </pc:picChg>
        <pc:picChg chg="add mod">
          <ac:chgData name="Sabrina Subhit" userId="S::ss2664@njaes.rutgers.edu::f57ff2ff-6f12-488b-86dd-4be04cd2bcbc" providerId="AD" clId="Web-{ACD4285A-8751-7609-0494-594B6732DED9}" dt="2023-09-18T18:10:27.561" v="991" actId="1076"/>
          <ac:picMkLst>
            <pc:docMk/>
            <pc:sldMk cId="797464364" sldId="450"/>
            <ac:picMk id="21" creationId="{DF7E4FDC-A37F-7083-A85F-3D83ECC91161}"/>
          </ac:picMkLst>
        </pc:picChg>
        <pc:picChg chg="add mod">
          <ac:chgData name="Sabrina Subhit" userId="S::ss2664@njaes.rutgers.edu::f57ff2ff-6f12-488b-86dd-4be04cd2bcbc" providerId="AD" clId="Web-{ACD4285A-8751-7609-0494-594B6732DED9}" dt="2023-09-18T18:10:27.577" v="992" actId="1076"/>
          <ac:picMkLst>
            <pc:docMk/>
            <pc:sldMk cId="797464364" sldId="450"/>
            <ac:picMk id="22" creationId="{F01B5DD1-8B39-013F-BFB7-649D2893E7FB}"/>
          </ac:picMkLst>
        </pc:picChg>
        <pc:picChg chg="add mod">
          <ac:chgData name="Sabrina Subhit" userId="S::ss2664@njaes.rutgers.edu::f57ff2ff-6f12-488b-86dd-4be04cd2bcbc" providerId="AD" clId="Web-{ACD4285A-8751-7609-0494-594B6732DED9}" dt="2023-09-18T18:10:27.577" v="993" actId="1076"/>
          <ac:picMkLst>
            <pc:docMk/>
            <pc:sldMk cId="797464364" sldId="450"/>
            <ac:picMk id="23" creationId="{13EC85E6-4EBD-E276-B031-6A6A09212A7A}"/>
          </ac:picMkLst>
        </pc:picChg>
        <pc:picChg chg="add mod">
          <ac:chgData name="Sabrina Subhit" userId="S::ss2664@njaes.rutgers.edu::f57ff2ff-6f12-488b-86dd-4be04cd2bcbc" providerId="AD" clId="Web-{ACD4285A-8751-7609-0494-594B6732DED9}" dt="2023-09-18T18:10:27.577" v="994" actId="1076"/>
          <ac:picMkLst>
            <pc:docMk/>
            <pc:sldMk cId="797464364" sldId="450"/>
            <ac:picMk id="24" creationId="{C357E4AD-D9FD-3C38-6891-021948DEF5D8}"/>
          </ac:picMkLst>
        </pc:picChg>
        <pc:picChg chg="add mod">
          <ac:chgData name="Sabrina Subhit" userId="S::ss2664@njaes.rutgers.edu::f57ff2ff-6f12-488b-86dd-4be04cd2bcbc" providerId="AD" clId="Web-{ACD4285A-8751-7609-0494-594B6732DED9}" dt="2023-09-18T18:10:27.593" v="995" actId="1076"/>
          <ac:picMkLst>
            <pc:docMk/>
            <pc:sldMk cId="797464364" sldId="450"/>
            <ac:picMk id="25" creationId="{4A175341-D1CA-AEE3-CF47-CEBAF087CE07}"/>
          </ac:picMkLst>
        </pc:picChg>
        <pc:picChg chg="add mod">
          <ac:chgData name="Sabrina Subhit" userId="S::ss2664@njaes.rutgers.edu::f57ff2ff-6f12-488b-86dd-4be04cd2bcbc" providerId="AD" clId="Web-{ACD4285A-8751-7609-0494-594B6732DED9}" dt="2023-09-18T18:10:27.593" v="996" actId="1076"/>
          <ac:picMkLst>
            <pc:docMk/>
            <pc:sldMk cId="797464364" sldId="450"/>
            <ac:picMk id="26" creationId="{6EB2E419-CB74-A073-1D5A-A3FF1F9BAA48}"/>
          </ac:picMkLst>
        </pc:picChg>
        <pc:picChg chg="add mod">
          <ac:chgData name="Sabrina Subhit" userId="S::ss2664@njaes.rutgers.edu::f57ff2ff-6f12-488b-86dd-4be04cd2bcbc" providerId="AD" clId="Web-{ACD4285A-8751-7609-0494-594B6732DED9}" dt="2023-09-18T18:10:27.608" v="997" actId="1076"/>
          <ac:picMkLst>
            <pc:docMk/>
            <pc:sldMk cId="797464364" sldId="450"/>
            <ac:picMk id="27" creationId="{549E53AF-DF9B-84A6-750C-E28B8F3AC7F3}"/>
          </ac:picMkLst>
        </pc:picChg>
        <pc:picChg chg="add mod">
          <ac:chgData name="Sabrina Subhit" userId="S::ss2664@njaes.rutgers.edu::f57ff2ff-6f12-488b-86dd-4be04cd2bcbc" providerId="AD" clId="Web-{ACD4285A-8751-7609-0494-594B6732DED9}" dt="2023-09-18T18:10:27.608" v="998" actId="1076"/>
          <ac:picMkLst>
            <pc:docMk/>
            <pc:sldMk cId="797464364" sldId="450"/>
            <ac:picMk id="28" creationId="{8ACDF8E0-D055-8A9E-EDC8-7A871026B610}"/>
          </ac:picMkLst>
        </pc:picChg>
        <pc:picChg chg="add mod">
          <ac:chgData name="Sabrina Subhit" userId="S::ss2664@njaes.rutgers.edu::f57ff2ff-6f12-488b-86dd-4be04cd2bcbc" providerId="AD" clId="Web-{ACD4285A-8751-7609-0494-594B6732DED9}" dt="2023-09-18T18:10:27.624" v="999" actId="1076"/>
          <ac:picMkLst>
            <pc:docMk/>
            <pc:sldMk cId="797464364" sldId="450"/>
            <ac:picMk id="29" creationId="{DAEBF8AF-3B65-B7B1-9283-BBC0C2DBA71D}"/>
          </ac:picMkLst>
        </pc:picChg>
        <pc:picChg chg="add mod">
          <ac:chgData name="Sabrina Subhit" userId="S::ss2664@njaes.rutgers.edu::f57ff2ff-6f12-488b-86dd-4be04cd2bcbc" providerId="AD" clId="Web-{ACD4285A-8751-7609-0494-594B6732DED9}" dt="2023-09-18T18:10:27.624" v="1000" actId="1076"/>
          <ac:picMkLst>
            <pc:docMk/>
            <pc:sldMk cId="797464364" sldId="450"/>
            <ac:picMk id="30" creationId="{14A1FCC1-0945-D443-DFFB-ED3FB40BA4FD}"/>
          </ac:picMkLst>
        </pc:picChg>
        <pc:picChg chg="add mod">
          <ac:chgData name="Sabrina Subhit" userId="S::ss2664@njaes.rutgers.edu::f57ff2ff-6f12-488b-86dd-4be04cd2bcbc" providerId="AD" clId="Web-{ACD4285A-8751-7609-0494-594B6732DED9}" dt="2023-09-18T18:10:27.640" v="1001" actId="1076"/>
          <ac:picMkLst>
            <pc:docMk/>
            <pc:sldMk cId="797464364" sldId="450"/>
            <ac:picMk id="31" creationId="{BFAFBF45-C78F-60E4-5B36-0402780E0F6C}"/>
          </ac:picMkLst>
        </pc:picChg>
        <pc:picChg chg="add mod">
          <ac:chgData name="Sabrina Subhit" userId="S::ss2664@njaes.rutgers.edu::f57ff2ff-6f12-488b-86dd-4be04cd2bcbc" providerId="AD" clId="Web-{ACD4285A-8751-7609-0494-594B6732DED9}" dt="2023-09-18T18:10:27.640" v="1002" actId="1076"/>
          <ac:picMkLst>
            <pc:docMk/>
            <pc:sldMk cId="797464364" sldId="450"/>
            <ac:picMk id="32" creationId="{54079699-BDB6-59C3-E4A4-79F3E87CDDE2}"/>
          </ac:picMkLst>
        </pc:picChg>
        <pc:picChg chg="add mod">
          <ac:chgData name="Sabrina Subhit" userId="S::ss2664@njaes.rutgers.edu::f57ff2ff-6f12-488b-86dd-4be04cd2bcbc" providerId="AD" clId="Web-{ACD4285A-8751-7609-0494-594B6732DED9}" dt="2023-09-18T18:10:27.655" v="1003" actId="1076"/>
          <ac:picMkLst>
            <pc:docMk/>
            <pc:sldMk cId="797464364" sldId="450"/>
            <ac:picMk id="33" creationId="{EEACC852-6F87-30B7-3A9C-F8036024266C}"/>
          </ac:picMkLst>
        </pc:picChg>
        <pc:picChg chg="add mod">
          <ac:chgData name="Sabrina Subhit" userId="S::ss2664@njaes.rutgers.edu::f57ff2ff-6f12-488b-86dd-4be04cd2bcbc" providerId="AD" clId="Web-{ACD4285A-8751-7609-0494-594B6732DED9}" dt="2023-09-18T18:10:27.655" v="1004" actId="1076"/>
          <ac:picMkLst>
            <pc:docMk/>
            <pc:sldMk cId="797464364" sldId="450"/>
            <ac:picMk id="34" creationId="{4D2C6111-8391-DDD1-3FB7-02ECF98CDED1}"/>
          </ac:picMkLst>
        </pc:picChg>
        <pc:picChg chg="add mod">
          <ac:chgData name="Sabrina Subhit" userId="S::ss2664@njaes.rutgers.edu::f57ff2ff-6f12-488b-86dd-4be04cd2bcbc" providerId="AD" clId="Web-{ACD4285A-8751-7609-0494-594B6732DED9}" dt="2023-09-18T18:10:27.671" v="1005" actId="1076"/>
          <ac:picMkLst>
            <pc:docMk/>
            <pc:sldMk cId="797464364" sldId="450"/>
            <ac:picMk id="35" creationId="{665B857E-1665-89FB-F754-739EE4867356}"/>
          </ac:picMkLst>
        </pc:picChg>
        <pc:picChg chg="mod">
          <ac:chgData name="Sabrina Subhit" userId="S::ss2664@njaes.rutgers.edu::f57ff2ff-6f12-488b-86dd-4be04cd2bcbc" providerId="AD" clId="Web-{ACD4285A-8751-7609-0494-594B6732DED9}" dt="2023-09-18T18:15:51.089" v="1132" actId="1076"/>
          <ac:picMkLst>
            <pc:docMk/>
            <pc:sldMk cId="797464364" sldId="450"/>
            <ac:picMk id="77" creationId="{67F5693B-C775-5BC8-62B0-FD7FAC75BF05}"/>
          </ac:picMkLst>
        </pc:picChg>
        <pc:picChg chg="mod">
          <ac:chgData name="Sabrina Subhit" userId="S::ss2664@njaes.rutgers.edu::f57ff2ff-6f12-488b-86dd-4be04cd2bcbc" providerId="AD" clId="Web-{ACD4285A-8751-7609-0494-594B6732DED9}" dt="2023-09-18T18:15:51.089" v="1133" actId="1076"/>
          <ac:picMkLst>
            <pc:docMk/>
            <pc:sldMk cId="797464364" sldId="450"/>
            <ac:picMk id="78" creationId="{6DD22AD7-5901-A65C-521C-DD2824AE85C2}"/>
          </ac:picMkLst>
        </pc:picChg>
        <pc:picChg chg="mod">
          <ac:chgData name="Sabrina Subhit" userId="S::ss2664@njaes.rutgers.edu::f57ff2ff-6f12-488b-86dd-4be04cd2bcbc" providerId="AD" clId="Web-{ACD4285A-8751-7609-0494-594B6732DED9}" dt="2023-09-18T18:15:51.104" v="1134" actId="1076"/>
          <ac:picMkLst>
            <pc:docMk/>
            <pc:sldMk cId="797464364" sldId="450"/>
            <ac:picMk id="79" creationId="{FC97817C-1146-2F69-C055-478A8B8DCA0B}"/>
          </ac:picMkLst>
        </pc:picChg>
        <pc:picChg chg="mod">
          <ac:chgData name="Sabrina Subhit" userId="S::ss2664@njaes.rutgers.edu::f57ff2ff-6f12-488b-86dd-4be04cd2bcbc" providerId="AD" clId="Web-{ACD4285A-8751-7609-0494-594B6732DED9}" dt="2023-09-18T18:15:51.120" v="1135" actId="1076"/>
          <ac:picMkLst>
            <pc:docMk/>
            <pc:sldMk cId="797464364" sldId="450"/>
            <ac:picMk id="80" creationId="{0B487D58-1875-6D43-3EDE-8D2695013671}"/>
          </ac:picMkLst>
        </pc:picChg>
        <pc:picChg chg="mod">
          <ac:chgData name="Sabrina Subhit" userId="S::ss2664@njaes.rutgers.edu::f57ff2ff-6f12-488b-86dd-4be04cd2bcbc" providerId="AD" clId="Web-{ACD4285A-8751-7609-0494-594B6732DED9}" dt="2023-09-18T18:15:51.120" v="1136" actId="1076"/>
          <ac:picMkLst>
            <pc:docMk/>
            <pc:sldMk cId="797464364" sldId="450"/>
            <ac:picMk id="81" creationId="{5C05DDF4-B58C-CDED-AF0E-D663972F5354}"/>
          </ac:picMkLst>
        </pc:picChg>
        <pc:picChg chg="mod">
          <ac:chgData name="Sabrina Subhit" userId="S::ss2664@njaes.rutgers.edu::f57ff2ff-6f12-488b-86dd-4be04cd2bcbc" providerId="AD" clId="Web-{ACD4285A-8751-7609-0494-594B6732DED9}" dt="2023-09-18T18:15:51.136" v="1137" actId="1076"/>
          <ac:picMkLst>
            <pc:docMk/>
            <pc:sldMk cId="797464364" sldId="450"/>
            <ac:picMk id="82" creationId="{E293CCB8-9714-1571-0C24-1D1D0E9271AE}"/>
          </ac:picMkLst>
        </pc:picChg>
        <pc:picChg chg="mod">
          <ac:chgData name="Sabrina Subhit" userId="S::ss2664@njaes.rutgers.edu::f57ff2ff-6f12-488b-86dd-4be04cd2bcbc" providerId="AD" clId="Web-{ACD4285A-8751-7609-0494-594B6732DED9}" dt="2023-09-18T18:15:51.136" v="1138" actId="1076"/>
          <ac:picMkLst>
            <pc:docMk/>
            <pc:sldMk cId="797464364" sldId="450"/>
            <ac:picMk id="83" creationId="{1FC43B90-CD0F-C428-4311-763C51AA7C15}"/>
          </ac:picMkLst>
        </pc:picChg>
        <pc:picChg chg="mod">
          <ac:chgData name="Sabrina Subhit" userId="S::ss2664@njaes.rutgers.edu::f57ff2ff-6f12-488b-86dd-4be04cd2bcbc" providerId="AD" clId="Web-{ACD4285A-8751-7609-0494-594B6732DED9}" dt="2023-09-18T18:15:51.136" v="1139" actId="1076"/>
          <ac:picMkLst>
            <pc:docMk/>
            <pc:sldMk cId="797464364" sldId="450"/>
            <ac:picMk id="84" creationId="{14855856-6E38-C1BE-76CE-556B1B964AE5}"/>
          </ac:picMkLst>
        </pc:picChg>
        <pc:picChg chg="mod">
          <ac:chgData name="Sabrina Subhit" userId="S::ss2664@njaes.rutgers.edu::f57ff2ff-6f12-488b-86dd-4be04cd2bcbc" providerId="AD" clId="Web-{ACD4285A-8751-7609-0494-594B6732DED9}" dt="2023-09-18T18:15:51.151" v="1140" actId="1076"/>
          <ac:picMkLst>
            <pc:docMk/>
            <pc:sldMk cId="797464364" sldId="450"/>
            <ac:picMk id="99" creationId="{7AA97071-15A0-E588-DD41-A408581E697D}"/>
          </ac:picMkLst>
        </pc:picChg>
        <pc:picChg chg="mod">
          <ac:chgData name="Sabrina Subhit" userId="S::ss2664@njaes.rutgers.edu::f57ff2ff-6f12-488b-86dd-4be04cd2bcbc" providerId="AD" clId="Web-{ACD4285A-8751-7609-0494-594B6732DED9}" dt="2023-09-18T18:15:51.167" v="1141" actId="1076"/>
          <ac:picMkLst>
            <pc:docMk/>
            <pc:sldMk cId="797464364" sldId="450"/>
            <ac:picMk id="100" creationId="{1AA4F5E4-4670-D612-D675-D13F2AA5CB7D}"/>
          </ac:picMkLst>
        </pc:picChg>
        <pc:picChg chg="mod">
          <ac:chgData name="Sabrina Subhit" userId="S::ss2664@njaes.rutgers.edu::f57ff2ff-6f12-488b-86dd-4be04cd2bcbc" providerId="AD" clId="Web-{ACD4285A-8751-7609-0494-594B6732DED9}" dt="2023-09-18T18:15:51.167" v="1142" actId="1076"/>
          <ac:picMkLst>
            <pc:docMk/>
            <pc:sldMk cId="797464364" sldId="450"/>
            <ac:picMk id="101" creationId="{9A79D0DC-BB6E-E31A-4864-29A13667DFE6}"/>
          </ac:picMkLst>
        </pc:picChg>
        <pc:picChg chg="mod">
          <ac:chgData name="Sabrina Subhit" userId="S::ss2664@njaes.rutgers.edu::f57ff2ff-6f12-488b-86dd-4be04cd2bcbc" providerId="AD" clId="Web-{ACD4285A-8751-7609-0494-594B6732DED9}" dt="2023-09-18T18:15:51.183" v="1143" actId="1076"/>
          <ac:picMkLst>
            <pc:docMk/>
            <pc:sldMk cId="797464364" sldId="450"/>
            <ac:picMk id="102" creationId="{F1E06542-4AD9-93BC-27A5-F7BE9F3A76A7}"/>
          </ac:picMkLst>
        </pc:picChg>
        <pc:picChg chg="mod">
          <ac:chgData name="Sabrina Subhit" userId="S::ss2664@njaes.rutgers.edu::f57ff2ff-6f12-488b-86dd-4be04cd2bcbc" providerId="AD" clId="Web-{ACD4285A-8751-7609-0494-594B6732DED9}" dt="2023-09-18T18:15:51.183" v="1144" actId="1076"/>
          <ac:picMkLst>
            <pc:docMk/>
            <pc:sldMk cId="797464364" sldId="450"/>
            <ac:picMk id="103" creationId="{9E32D880-C163-86A9-3929-C054C36B6173}"/>
          </ac:picMkLst>
        </pc:picChg>
        <pc:picChg chg="mod">
          <ac:chgData name="Sabrina Subhit" userId="S::ss2664@njaes.rutgers.edu::f57ff2ff-6f12-488b-86dd-4be04cd2bcbc" providerId="AD" clId="Web-{ACD4285A-8751-7609-0494-594B6732DED9}" dt="2023-09-18T18:15:51.183" v="1145" actId="1076"/>
          <ac:picMkLst>
            <pc:docMk/>
            <pc:sldMk cId="797464364" sldId="450"/>
            <ac:picMk id="104" creationId="{16D9502E-34F3-6965-ADFA-05E11605DC70}"/>
          </ac:picMkLst>
        </pc:picChg>
        <pc:picChg chg="mod">
          <ac:chgData name="Sabrina Subhit" userId="S::ss2664@njaes.rutgers.edu::f57ff2ff-6f12-488b-86dd-4be04cd2bcbc" providerId="AD" clId="Web-{ACD4285A-8751-7609-0494-594B6732DED9}" dt="2023-09-18T18:15:51.198" v="1146" actId="1076"/>
          <ac:picMkLst>
            <pc:docMk/>
            <pc:sldMk cId="797464364" sldId="450"/>
            <ac:picMk id="105" creationId="{84B76FEF-A1C6-F863-27D8-209CD47DF9DE}"/>
          </ac:picMkLst>
        </pc:picChg>
        <pc:picChg chg="mod">
          <ac:chgData name="Sabrina Subhit" userId="S::ss2664@njaes.rutgers.edu::f57ff2ff-6f12-488b-86dd-4be04cd2bcbc" providerId="AD" clId="Web-{ACD4285A-8751-7609-0494-594B6732DED9}" dt="2023-09-18T18:15:51.198" v="1147" actId="1076"/>
          <ac:picMkLst>
            <pc:docMk/>
            <pc:sldMk cId="797464364" sldId="450"/>
            <ac:picMk id="106" creationId="{1F254263-4F68-6758-B6F0-52C639BB2403}"/>
          </ac:picMkLst>
        </pc:picChg>
        <pc:picChg chg="mod">
          <ac:chgData name="Sabrina Subhit" userId="S::ss2664@njaes.rutgers.edu::f57ff2ff-6f12-488b-86dd-4be04cd2bcbc" providerId="AD" clId="Web-{ACD4285A-8751-7609-0494-594B6732DED9}" dt="2023-09-18T18:10:27.077" v="942" actId="1076"/>
          <ac:picMkLst>
            <pc:docMk/>
            <pc:sldMk cId="797464364" sldId="450"/>
            <ac:picMk id="107" creationId="{9CE5A39A-B610-CF6A-EE8D-DF91D130DB41}"/>
          </ac:picMkLst>
        </pc:picChg>
        <pc:picChg chg="mod">
          <ac:chgData name="Sabrina Subhit" userId="S::ss2664@njaes.rutgers.edu::f57ff2ff-6f12-488b-86dd-4be04cd2bcbc" providerId="AD" clId="Web-{ACD4285A-8751-7609-0494-594B6732DED9}" dt="2023-09-18T18:10:27.093" v="943" actId="1076"/>
          <ac:picMkLst>
            <pc:docMk/>
            <pc:sldMk cId="797464364" sldId="450"/>
            <ac:picMk id="108" creationId="{FECE8634-9399-00B8-27A6-2E964C0295E0}"/>
          </ac:picMkLst>
        </pc:picChg>
        <pc:picChg chg="mod">
          <ac:chgData name="Sabrina Subhit" userId="S::ss2664@njaes.rutgers.edu::f57ff2ff-6f12-488b-86dd-4be04cd2bcbc" providerId="AD" clId="Web-{ACD4285A-8751-7609-0494-594B6732DED9}" dt="2023-09-18T18:10:27.093" v="944" actId="1076"/>
          <ac:picMkLst>
            <pc:docMk/>
            <pc:sldMk cId="797464364" sldId="450"/>
            <ac:picMk id="109" creationId="{6D9CEDA1-2460-B047-1F00-FD107A75E13E}"/>
          </ac:picMkLst>
        </pc:picChg>
        <pc:picChg chg="mod">
          <ac:chgData name="Sabrina Subhit" userId="S::ss2664@njaes.rutgers.edu::f57ff2ff-6f12-488b-86dd-4be04cd2bcbc" providerId="AD" clId="Web-{ACD4285A-8751-7609-0494-594B6732DED9}" dt="2023-09-18T18:10:27.108" v="945" actId="1076"/>
          <ac:picMkLst>
            <pc:docMk/>
            <pc:sldMk cId="797464364" sldId="450"/>
            <ac:picMk id="110" creationId="{E3E27F2A-9276-D550-7EB3-1D02F53DD41E}"/>
          </ac:picMkLst>
        </pc:picChg>
        <pc:picChg chg="mod">
          <ac:chgData name="Sabrina Subhit" userId="S::ss2664@njaes.rutgers.edu::f57ff2ff-6f12-488b-86dd-4be04cd2bcbc" providerId="AD" clId="Web-{ACD4285A-8751-7609-0494-594B6732DED9}" dt="2023-09-18T18:10:27.108" v="946" actId="1076"/>
          <ac:picMkLst>
            <pc:docMk/>
            <pc:sldMk cId="797464364" sldId="450"/>
            <ac:picMk id="111" creationId="{E5B5B563-CFFB-F637-60F0-FC7E51A16B55}"/>
          </ac:picMkLst>
        </pc:picChg>
        <pc:picChg chg="mod">
          <ac:chgData name="Sabrina Subhit" userId="S::ss2664@njaes.rutgers.edu::f57ff2ff-6f12-488b-86dd-4be04cd2bcbc" providerId="AD" clId="Web-{ACD4285A-8751-7609-0494-594B6732DED9}" dt="2023-09-18T18:10:27.124" v="947" actId="1076"/>
          <ac:picMkLst>
            <pc:docMk/>
            <pc:sldMk cId="797464364" sldId="450"/>
            <ac:picMk id="112" creationId="{63D69253-8647-AC42-575D-723AA257F4EE}"/>
          </ac:picMkLst>
        </pc:picChg>
        <pc:picChg chg="mod">
          <ac:chgData name="Sabrina Subhit" userId="S::ss2664@njaes.rutgers.edu::f57ff2ff-6f12-488b-86dd-4be04cd2bcbc" providerId="AD" clId="Web-{ACD4285A-8751-7609-0494-594B6732DED9}" dt="2023-09-18T18:10:27.140" v="948" actId="1076"/>
          <ac:picMkLst>
            <pc:docMk/>
            <pc:sldMk cId="797464364" sldId="450"/>
            <ac:picMk id="113" creationId="{4C229643-FDC0-62B7-D069-E926F7C1CF91}"/>
          </ac:picMkLst>
        </pc:picChg>
        <pc:picChg chg="mod">
          <ac:chgData name="Sabrina Subhit" userId="S::ss2664@njaes.rutgers.edu::f57ff2ff-6f12-488b-86dd-4be04cd2bcbc" providerId="AD" clId="Web-{ACD4285A-8751-7609-0494-594B6732DED9}" dt="2023-09-18T18:10:27.140" v="949" actId="1076"/>
          <ac:picMkLst>
            <pc:docMk/>
            <pc:sldMk cId="797464364" sldId="450"/>
            <ac:picMk id="114" creationId="{9BA190F4-EAD8-D390-45D7-52B60FD3CC83}"/>
          </ac:picMkLst>
        </pc:picChg>
        <pc:picChg chg="mod">
          <ac:chgData name="Sabrina Subhit" userId="S::ss2664@njaes.rutgers.edu::f57ff2ff-6f12-488b-86dd-4be04cd2bcbc" providerId="AD" clId="Web-{ACD4285A-8751-7609-0494-594B6732DED9}" dt="2023-09-18T18:10:27.155" v="950" actId="1076"/>
          <ac:picMkLst>
            <pc:docMk/>
            <pc:sldMk cId="797464364" sldId="450"/>
            <ac:picMk id="115" creationId="{64D6F084-D3F9-A8BD-7ADC-6DC78D655133}"/>
          </ac:picMkLst>
        </pc:picChg>
        <pc:picChg chg="mod">
          <ac:chgData name="Sabrina Subhit" userId="S::ss2664@njaes.rutgers.edu::f57ff2ff-6f12-488b-86dd-4be04cd2bcbc" providerId="AD" clId="Web-{ACD4285A-8751-7609-0494-594B6732DED9}" dt="2023-09-18T18:10:27.155" v="951" actId="1076"/>
          <ac:picMkLst>
            <pc:docMk/>
            <pc:sldMk cId="797464364" sldId="450"/>
            <ac:picMk id="116" creationId="{DD38B033-3A40-C4C6-18A3-43D9AF00159E}"/>
          </ac:picMkLst>
        </pc:picChg>
        <pc:picChg chg="mod">
          <ac:chgData name="Sabrina Subhit" userId="S::ss2664@njaes.rutgers.edu::f57ff2ff-6f12-488b-86dd-4be04cd2bcbc" providerId="AD" clId="Web-{ACD4285A-8751-7609-0494-594B6732DED9}" dt="2023-09-18T18:10:27.171" v="952" actId="1076"/>
          <ac:picMkLst>
            <pc:docMk/>
            <pc:sldMk cId="797464364" sldId="450"/>
            <ac:picMk id="117" creationId="{1EB36D5B-EA62-0C6C-2011-82E3DC845C81}"/>
          </ac:picMkLst>
        </pc:picChg>
        <pc:picChg chg="mod">
          <ac:chgData name="Sabrina Subhit" userId="S::ss2664@njaes.rutgers.edu::f57ff2ff-6f12-488b-86dd-4be04cd2bcbc" providerId="AD" clId="Web-{ACD4285A-8751-7609-0494-594B6732DED9}" dt="2023-09-18T18:10:27.186" v="953" actId="1076"/>
          <ac:picMkLst>
            <pc:docMk/>
            <pc:sldMk cId="797464364" sldId="450"/>
            <ac:picMk id="118" creationId="{93D43A30-99CD-670D-8F6E-B9BD8800649D}"/>
          </ac:picMkLst>
        </pc:picChg>
        <pc:picChg chg="mod">
          <ac:chgData name="Sabrina Subhit" userId="S::ss2664@njaes.rutgers.edu::f57ff2ff-6f12-488b-86dd-4be04cd2bcbc" providerId="AD" clId="Web-{ACD4285A-8751-7609-0494-594B6732DED9}" dt="2023-09-18T18:10:27.186" v="954" actId="1076"/>
          <ac:picMkLst>
            <pc:docMk/>
            <pc:sldMk cId="797464364" sldId="450"/>
            <ac:picMk id="119" creationId="{1263525B-5BD4-4E9F-9DB1-38C0B6BEF71A}"/>
          </ac:picMkLst>
        </pc:picChg>
        <pc:picChg chg="mod">
          <ac:chgData name="Sabrina Subhit" userId="S::ss2664@njaes.rutgers.edu::f57ff2ff-6f12-488b-86dd-4be04cd2bcbc" providerId="AD" clId="Web-{ACD4285A-8751-7609-0494-594B6732DED9}" dt="2023-09-18T18:10:27.202" v="955" actId="1076"/>
          <ac:picMkLst>
            <pc:docMk/>
            <pc:sldMk cId="797464364" sldId="450"/>
            <ac:picMk id="120" creationId="{34667445-BEC9-88EF-4016-2B045864193A}"/>
          </ac:picMkLst>
        </pc:picChg>
        <pc:picChg chg="mod">
          <ac:chgData name="Sabrina Subhit" userId="S::ss2664@njaes.rutgers.edu::f57ff2ff-6f12-488b-86dd-4be04cd2bcbc" providerId="AD" clId="Web-{ACD4285A-8751-7609-0494-594B6732DED9}" dt="2023-09-18T18:10:27.218" v="956" actId="1076"/>
          <ac:picMkLst>
            <pc:docMk/>
            <pc:sldMk cId="797464364" sldId="450"/>
            <ac:picMk id="121" creationId="{F099AAC6-5AE0-28B9-3576-D4ADB03B1DD0}"/>
          </ac:picMkLst>
        </pc:picChg>
        <pc:picChg chg="mod">
          <ac:chgData name="Sabrina Subhit" userId="S::ss2664@njaes.rutgers.edu::f57ff2ff-6f12-488b-86dd-4be04cd2bcbc" providerId="AD" clId="Web-{ACD4285A-8751-7609-0494-594B6732DED9}" dt="2023-09-18T18:10:27.218" v="957" actId="1076"/>
          <ac:picMkLst>
            <pc:docMk/>
            <pc:sldMk cId="797464364" sldId="450"/>
            <ac:picMk id="122" creationId="{91868AB0-A071-014D-D89F-035E39130831}"/>
          </ac:picMkLst>
        </pc:picChg>
        <pc:picChg chg="mod">
          <ac:chgData name="Sabrina Subhit" userId="S::ss2664@njaes.rutgers.edu::f57ff2ff-6f12-488b-86dd-4be04cd2bcbc" providerId="AD" clId="Web-{ACD4285A-8751-7609-0494-594B6732DED9}" dt="2023-09-18T18:10:27.233" v="958" actId="1076"/>
          <ac:picMkLst>
            <pc:docMk/>
            <pc:sldMk cId="797464364" sldId="450"/>
            <ac:picMk id="123" creationId="{68B73B91-5415-E57B-93DE-4C7A59A427D1}"/>
          </ac:picMkLst>
        </pc:picChg>
        <pc:picChg chg="mod">
          <ac:chgData name="Sabrina Subhit" userId="S::ss2664@njaes.rutgers.edu::f57ff2ff-6f12-488b-86dd-4be04cd2bcbc" providerId="AD" clId="Web-{ACD4285A-8751-7609-0494-594B6732DED9}" dt="2023-09-18T18:10:27.249" v="959" actId="1076"/>
          <ac:picMkLst>
            <pc:docMk/>
            <pc:sldMk cId="797464364" sldId="450"/>
            <ac:picMk id="124" creationId="{76BC13B9-BE9F-9B35-52C1-76AA4975F399}"/>
          </ac:picMkLst>
        </pc:picChg>
        <pc:picChg chg="mod">
          <ac:chgData name="Sabrina Subhit" userId="S::ss2664@njaes.rutgers.edu::f57ff2ff-6f12-488b-86dd-4be04cd2bcbc" providerId="AD" clId="Web-{ACD4285A-8751-7609-0494-594B6732DED9}" dt="2023-09-18T18:10:27.249" v="960" actId="1076"/>
          <ac:picMkLst>
            <pc:docMk/>
            <pc:sldMk cId="797464364" sldId="450"/>
            <ac:picMk id="125" creationId="{01483C0A-1AF0-C3F1-DE2C-528F3D42D014}"/>
          </ac:picMkLst>
        </pc:picChg>
        <pc:picChg chg="mod">
          <ac:chgData name="Sabrina Subhit" userId="S::ss2664@njaes.rutgers.edu::f57ff2ff-6f12-488b-86dd-4be04cd2bcbc" providerId="AD" clId="Web-{ACD4285A-8751-7609-0494-594B6732DED9}" dt="2023-09-18T18:10:27.265" v="961" actId="1076"/>
          <ac:picMkLst>
            <pc:docMk/>
            <pc:sldMk cId="797464364" sldId="450"/>
            <ac:picMk id="126" creationId="{60EA0D48-FEB0-3EBC-7D6E-75041D09C854}"/>
          </ac:picMkLst>
        </pc:picChg>
        <pc:picChg chg="mod">
          <ac:chgData name="Sabrina Subhit" userId="S::ss2664@njaes.rutgers.edu::f57ff2ff-6f12-488b-86dd-4be04cd2bcbc" providerId="AD" clId="Web-{ACD4285A-8751-7609-0494-594B6732DED9}" dt="2023-09-18T18:10:27.280" v="962" actId="1076"/>
          <ac:picMkLst>
            <pc:docMk/>
            <pc:sldMk cId="797464364" sldId="450"/>
            <ac:picMk id="127" creationId="{F5DBA84B-69B3-7647-7F57-D0859B7F33C0}"/>
          </ac:picMkLst>
        </pc:picChg>
        <pc:picChg chg="mod">
          <ac:chgData name="Sabrina Subhit" userId="S::ss2664@njaes.rutgers.edu::f57ff2ff-6f12-488b-86dd-4be04cd2bcbc" providerId="AD" clId="Web-{ACD4285A-8751-7609-0494-594B6732DED9}" dt="2023-09-18T18:10:27.296" v="963" actId="1076"/>
          <ac:picMkLst>
            <pc:docMk/>
            <pc:sldMk cId="797464364" sldId="450"/>
            <ac:picMk id="128" creationId="{50AAF502-F78B-62ED-703F-78ED4C2F0238}"/>
          </ac:picMkLst>
        </pc:picChg>
        <pc:picChg chg="mod">
          <ac:chgData name="Sabrina Subhit" userId="S::ss2664@njaes.rutgers.edu::f57ff2ff-6f12-488b-86dd-4be04cd2bcbc" providerId="AD" clId="Web-{ACD4285A-8751-7609-0494-594B6732DED9}" dt="2023-09-18T18:10:27.296" v="964" actId="1076"/>
          <ac:picMkLst>
            <pc:docMk/>
            <pc:sldMk cId="797464364" sldId="450"/>
            <ac:picMk id="129" creationId="{2F05C9F8-555F-F09E-A2AC-6588583526B1}"/>
          </ac:picMkLst>
        </pc:picChg>
        <pc:picChg chg="mod">
          <ac:chgData name="Sabrina Subhit" userId="S::ss2664@njaes.rutgers.edu::f57ff2ff-6f12-488b-86dd-4be04cd2bcbc" providerId="AD" clId="Web-{ACD4285A-8751-7609-0494-594B6732DED9}" dt="2023-09-18T18:10:27.311" v="965" actId="1076"/>
          <ac:picMkLst>
            <pc:docMk/>
            <pc:sldMk cId="797464364" sldId="450"/>
            <ac:picMk id="130" creationId="{3D84BFFA-CAAA-D917-CB00-B33879FEFC75}"/>
          </ac:picMkLst>
        </pc:picChg>
        <pc:picChg chg="mod">
          <ac:chgData name="Sabrina Subhit" userId="S::ss2664@njaes.rutgers.edu::f57ff2ff-6f12-488b-86dd-4be04cd2bcbc" providerId="AD" clId="Web-{ACD4285A-8751-7609-0494-594B6732DED9}" dt="2023-09-18T18:10:27.311" v="966" actId="1076"/>
          <ac:picMkLst>
            <pc:docMk/>
            <pc:sldMk cId="797464364" sldId="450"/>
            <ac:picMk id="131" creationId="{588BBA2E-A10C-FFF9-1E45-6D266C502ECB}"/>
          </ac:picMkLst>
        </pc:picChg>
        <pc:picChg chg="mod">
          <ac:chgData name="Sabrina Subhit" userId="S::ss2664@njaes.rutgers.edu::f57ff2ff-6f12-488b-86dd-4be04cd2bcbc" providerId="AD" clId="Web-{ACD4285A-8751-7609-0494-594B6732DED9}" dt="2023-09-18T18:10:27.327" v="967" actId="1076"/>
          <ac:picMkLst>
            <pc:docMk/>
            <pc:sldMk cId="797464364" sldId="450"/>
            <ac:picMk id="132" creationId="{2C8551EC-CE09-121E-9A52-9CF94D111D9B}"/>
          </ac:picMkLst>
        </pc:picChg>
        <pc:picChg chg="mod">
          <ac:chgData name="Sabrina Subhit" userId="S::ss2664@njaes.rutgers.edu::f57ff2ff-6f12-488b-86dd-4be04cd2bcbc" providerId="AD" clId="Web-{ACD4285A-8751-7609-0494-594B6732DED9}" dt="2023-09-18T18:10:27.343" v="968" actId="1076"/>
          <ac:picMkLst>
            <pc:docMk/>
            <pc:sldMk cId="797464364" sldId="450"/>
            <ac:picMk id="133" creationId="{45A04C9B-3316-62BB-124A-468C48FDFCD4}"/>
          </ac:picMkLst>
        </pc:picChg>
        <pc:picChg chg="mod">
          <ac:chgData name="Sabrina Subhit" userId="S::ss2664@njaes.rutgers.edu::f57ff2ff-6f12-488b-86dd-4be04cd2bcbc" providerId="AD" clId="Web-{ACD4285A-8751-7609-0494-594B6732DED9}" dt="2023-09-18T18:10:27.343" v="969" actId="1076"/>
          <ac:picMkLst>
            <pc:docMk/>
            <pc:sldMk cId="797464364" sldId="450"/>
            <ac:picMk id="134" creationId="{A2B33A9D-C21C-5D44-F03F-A5132DD992B4}"/>
          </ac:picMkLst>
        </pc:picChg>
        <pc:picChg chg="mod">
          <ac:chgData name="Sabrina Subhit" userId="S::ss2664@njaes.rutgers.edu::f57ff2ff-6f12-488b-86dd-4be04cd2bcbc" providerId="AD" clId="Web-{ACD4285A-8751-7609-0494-594B6732DED9}" dt="2023-09-18T18:10:27.358" v="970" actId="1076"/>
          <ac:picMkLst>
            <pc:docMk/>
            <pc:sldMk cId="797464364" sldId="450"/>
            <ac:picMk id="135" creationId="{059F288F-2CA1-7B87-426C-54433FB56D60}"/>
          </ac:picMkLst>
        </pc:picChg>
        <pc:picChg chg="mod">
          <ac:chgData name="Sabrina Subhit" userId="S::ss2664@njaes.rutgers.edu::f57ff2ff-6f12-488b-86dd-4be04cd2bcbc" providerId="AD" clId="Web-{ACD4285A-8751-7609-0494-594B6732DED9}" dt="2023-09-18T18:10:27.374" v="971" actId="1076"/>
          <ac:picMkLst>
            <pc:docMk/>
            <pc:sldMk cId="797464364" sldId="450"/>
            <ac:picMk id="136" creationId="{42B97546-2D92-47CF-257D-24A5E08FEA9D}"/>
          </ac:picMkLst>
        </pc:picChg>
        <pc:picChg chg="mod">
          <ac:chgData name="Sabrina Subhit" userId="S::ss2664@njaes.rutgers.edu::f57ff2ff-6f12-488b-86dd-4be04cd2bcbc" providerId="AD" clId="Web-{ACD4285A-8751-7609-0494-594B6732DED9}" dt="2023-09-18T18:10:27.390" v="972" actId="1076"/>
          <ac:picMkLst>
            <pc:docMk/>
            <pc:sldMk cId="797464364" sldId="450"/>
            <ac:picMk id="137" creationId="{E7DE0DA1-D033-7414-B77D-1F6B3810D3C4}"/>
          </ac:picMkLst>
        </pc:picChg>
        <pc:picChg chg="mod">
          <ac:chgData name="Sabrina Subhit" userId="S::ss2664@njaes.rutgers.edu::f57ff2ff-6f12-488b-86dd-4be04cd2bcbc" providerId="AD" clId="Web-{ACD4285A-8751-7609-0494-594B6732DED9}" dt="2023-09-18T18:10:27.390" v="973" actId="1076"/>
          <ac:picMkLst>
            <pc:docMk/>
            <pc:sldMk cId="797464364" sldId="450"/>
            <ac:picMk id="138" creationId="{F2FB6329-BD10-9E89-52DA-44C505230AB2}"/>
          </ac:picMkLst>
        </pc:picChg>
        <pc:picChg chg="mod">
          <ac:chgData name="Sabrina Subhit" userId="S::ss2664@njaes.rutgers.edu::f57ff2ff-6f12-488b-86dd-4be04cd2bcbc" providerId="AD" clId="Web-{ACD4285A-8751-7609-0494-594B6732DED9}" dt="2023-09-18T18:10:27.405" v="974" actId="1076"/>
          <ac:picMkLst>
            <pc:docMk/>
            <pc:sldMk cId="797464364" sldId="450"/>
            <ac:picMk id="139" creationId="{95A984DB-477E-8831-8193-1F6AA81DFFD1}"/>
          </ac:picMkLst>
        </pc:picChg>
        <pc:picChg chg="mod">
          <ac:chgData name="Sabrina Subhit" userId="S::ss2664@njaes.rutgers.edu::f57ff2ff-6f12-488b-86dd-4be04cd2bcbc" providerId="AD" clId="Web-{ACD4285A-8751-7609-0494-594B6732DED9}" dt="2023-09-18T18:10:27.421" v="975" actId="1076"/>
          <ac:picMkLst>
            <pc:docMk/>
            <pc:sldMk cId="797464364" sldId="450"/>
            <ac:picMk id="140" creationId="{A09746D8-CB47-2F9D-0FA2-8F1EAE6B5D26}"/>
          </ac:picMkLst>
        </pc:picChg>
        <pc:picChg chg="mod">
          <ac:chgData name="Sabrina Subhit" userId="S::ss2664@njaes.rutgers.edu::f57ff2ff-6f12-488b-86dd-4be04cd2bcbc" providerId="AD" clId="Web-{ACD4285A-8751-7609-0494-594B6732DED9}" dt="2023-09-18T18:10:27.421" v="976" actId="1076"/>
          <ac:picMkLst>
            <pc:docMk/>
            <pc:sldMk cId="797464364" sldId="450"/>
            <ac:picMk id="141" creationId="{006E1110-DA22-9C52-B316-346DA02BAFB0}"/>
          </ac:picMkLst>
        </pc:picChg>
        <pc:picChg chg="mod">
          <ac:chgData name="Sabrina Subhit" userId="S::ss2664@njaes.rutgers.edu::f57ff2ff-6f12-488b-86dd-4be04cd2bcbc" providerId="AD" clId="Web-{ACD4285A-8751-7609-0494-594B6732DED9}" dt="2023-09-18T18:10:27.436" v="977" actId="1076"/>
          <ac:picMkLst>
            <pc:docMk/>
            <pc:sldMk cId="797464364" sldId="450"/>
            <ac:picMk id="142" creationId="{486DC1E1-A208-44CA-F859-3E3537DC66E6}"/>
          </ac:picMkLst>
        </pc:picChg>
        <pc:picChg chg="mod">
          <ac:chgData name="Sabrina Subhit" userId="S::ss2664@njaes.rutgers.edu::f57ff2ff-6f12-488b-86dd-4be04cd2bcbc" providerId="AD" clId="Web-{ACD4285A-8751-7609-0494-594B6732DED9}" dt="2023-09-18T18:10:27.452" v="978" actId="1076"/>
          <ac:picMkLst>
            <pc:docMk/>
            <pc:sldMk cId="797464364" sldId="450"/>
            <ac:picMk id="143" creationId="{D692B2EB-C671-D511-8DC3-0FD33DA608FB}"/>
          </ac:picMkLst>
        </pc:picChg>
        <pc:picChg chg="mod">
          <ac:chgData name="Sabrina Subhit" userId="S::ss2664@njaes.rutgers.edu::f57ff2ff-6f12-488b-86dd-4be04cd2bcbc" providerId="AD" clId="Web-{ACD4285A-8751-7609-0494-594B6732DED9}" dt="2023-09-18T18:10:27.452" v="979" actId="1076"/>
          <ac:picMkLst>
            <pc:docMk/>
            <pc:sldMk cId="797464364" sldId="450"/>
            <ac:picMk id="144" creationId="{68F11C32-A72D-C9BC-60D5-B344002C7911}"/>
          </ac:picMkLst>
        </pc:picChg>
        <pc:picChg chg="mod">
          <ac:chgData name="Sabrina Subhit" userId="S::ss2664@njaes.rutgers.edu::f57ff2ff-6f12-488b-86dd-4be04cd2bcbc" providerId="AD" clId="Web-{ACD4285A-8751-7609-0494-594B6732DED9}" dt="2023-09-18T18:10:27.468" v="980" actId="1076"/>
          <ac:picMkLst>
            <pc:docMk/>
            <pc:sldMk cId="797464364" sldId="450"/>
            <ac:picMk id="145" creationId="{D7CCDB5B-6F24-D3B9-9868-17128DDD0408}"/>
          </ac:picMkLst>
        </pc:picChg>
        <pc:picChg chg="mod">
          <ac:chgData name="Sabrina Subhit" userId="S::ss2664@njaes.rutgers.edu::f57ff2ff-6f12-488b-86dd-4be04cd2bcbc" providerId="AD" clId="Web-{ACD4285A-8751-7609-0494-594B6732DED9}" dt="2023-09-18T18:10:27.468" v="981" actId="1076"/>
          <ac:picMkLst>
            <pc:docMk/>
            <pc:sldMk cId="797464364" sldId="450"/>
            <ac:picMk id="146" creationId="{79443A57-F65E-D0D9-FD45-39D0C9E775BA}"/>
          </ac:picMkLst>
        </pc:picChg>
      </pc:sldChg>
      <pc:sldChg chg="addSp delSp new del">
        <pc:chgData name="Sabrina Subhit" userId="S::ss2664@njaes.rutgers.edu::f57ff2ff-6f12-488b-86dd-4be04cd2bcbc" providerId="AD" clId="Web-{ACD4285A-8751-7609-0494-594B6732DED9}" dt="2023-09-18T18:09:42.200" v="843"/>
        <pc:sldMkLst>
          <pc:docMk/>
          <pc:sldMk cId="3123425058" sldId="450"/>
        </pc:sldMkLst>
        <pc:spChg chg="add del">
          <ac:chgData name="Sabrina Subhit" userId="S::ss2664@njaes.rutgers.edu::f57ff2ff-6f12-488b-86dd-4be04cd2bcbc" providerId="AD" clId="Web-{ACD4285A-8751-7609-0494-594B6732DED9}" dt="2023-09-18T18:09:31.903" v="842"/>
          <ac:spMkLst>
            <pc:docMk/>
            <pc:sldMk cId="3123425058" sldId="450"/>
            <ac:spMk id="3" creationId="{A3E923B5-5773-6923-5916-B9DD6466D752}"/>
          </ac:spMkLst>
        </pc:spChg>
      </pc:sldChg>
    </pc:docChg>
  </pc:docChgLst>
  <pc:docChgLst>
    <pc:chgData name="Sabrina Subhit" userId="S::ss2664@njaes.rutgers.edu::f57ff2ff-6f12-488b-86dd-4be04cd2bcbc" providerId="AD" clId="Web-{E1B0E9A0-3A8C-0680-45FC-6CA0E88F8BFA}"/>
    <pc:docChg chg="addSld delSld modSld">
      <pc:chgData name="Sabrina Subhit" userId="S::ss2664@njaes.rutgers.edu::f57ff2ff-6f12-488b-86dd-4be04cd2bcbc" providerId="AD" clId="Web-{E1B0E9A0-3A8C-0680-45FC-6CA0E88F8BFA}" dt="2023-09-20T16:25:49.855" v="343"/>
      <pc:docMkLst>
        <pc:docMk/>
      </pc:docMkLst>
      <pc:sldChg chg="modSp">
        <pc:chgData name="Sabrina Subhit" userId="S::ss2664@njaes.rutgers.edu::f57ff2ff-6f12-488b-86dd-4be04cd2bcbc" providerId="AD" clId="Web-{E1B0E9A0-3A8C-0680-45FC-6CA0E88F8BFA}" dt="2023-09-20T15:53:50.521" v="11" actId="20577"/>
        <pc:sldMkLst>
          <pc:docMk/>
          <pc:sldMk cId="0" sldId="286"/>
        </pc:sldMkLst>
        <pc:spChg chg="mod">
          <ac:chgData name="Sabrina Subhit" userId="S::ss2664@njaes.rutgers.edu::f57ff2ff-6f12-488b-86dd-4be04cd2bcbc" providerId="AD" clId="Web-{E1B0E9A0-3A8C-0680-45FC-6CA0E88F8BFA}" dt="2023-09-20T15:53:50.521" v="11" actId="20577"/>
          <ac:spMkLst>
            <pc:docMk/>
            <pc:sldMk cId="0" sldId="286"/>
            <ac:spMk id="12" creationId="{00000000-0000-0000-0000-000000000000}"/>
          </ac:spMkLst>
        </pc:spChg>
      </pc:sldChg>
      <pc:sldChg chg="addSp delSp modSp delAnim delCm">
        <pc:chgData name="Sabrina Subhit" userId="S::ss2664@njaes.rutgers.edu::f57ff2ff-6f12-488b-86dd-4be04cd2bcbc" providerId="AD" clId="Web-{E1B0E9A0-3A8C-0680-45FC-6CA0E88F8BFA}" dt="2023-09-20T16:25:25.261" v="341"/>
        <pc:sldMkLst>
          <pc:docMk/>
          <pc:sldMk cId="3982767838" sldId="295"/>
        </pc:sldMkLst>
        <pc:spChg chg="add del mod">
          <ac:chgData name="Sabrina Subhit" userId="S::ss2664@njaes.rutgers.edu::f57ff2ff-6f12-488b-86dd-4be04cd2bcbc" providerId="AD" clId="Web-{E1B0E9A0-3A8C-0680-45FC-6CA0E88F8BFA}" dt="2023-09-20T16:23:55.977" v="316" actId="1076"/>
          <ac:spMkLst>
            <pc:docMk/>
            <pc:sldMk cId="3982767838" sldId="295"/>
            <ac:spMk id="2" creationId="{AF7B437F-F3FA-B9F1-E4EE-2802F46BBDAF}"/>
          </ac:spMkLst>
        </pc:spChg>
        <pc:spChg chg="add mod">
          <ac:chgData name="Sabrina Subhit" userId="S::ss2664@njaes.rutgers.edu::f57ff2ff-6f12-488b-86dd-4be04cd2bcbc" providerId="AD" clId="Web-{E1B0E9A0-3A8C-0680-45FC-6CA0E88F8BFA}" dt="2023-09-20T16:24:33.322" v="325" actId="1076"/>
          <ac:spMkLst>
            <pc:docMk/>
            <pc:sldMk cId="3982767838" sldId="295"/>
            <ac:spMk id="5" creationId="{0387C63A-E126-C9BA-1424-D79FC3878260}"/>
          </ac:spMkLst>
        </pc:spChg>
        <pc:spChg chg="add mod">
          <ac:chgData name="Sabrina Subhit" userId="S::ss2664@njaes.rutgers.edu::f57ff2ff-6f12-488b-86dd-4be04cd2bcbc" providerId="AD" clId="Web-{E1B0E9A0-3A8C-0680-45FC-6CA0E88F8BFA}" dt="2023-09-20T16:25:08.838" v="338"/>
          <ac:spMkLst>
            <pc:docMk/>
            <pc:sldMk cId="3982767838" sldId="295"/>
            <ac:spMk id="6" creationId="{463532FA-65B6-1C25-59C8-BA7C04287C6B}"/>
          </ac:spMkLst>
        </pc:spChg>
        <pc:picChg chg="del mod">
          <ac:chgData name="Sabrina Subhit" userId="S::ss2664@njaes.rutgers.edu::f57ff2ff-6f12-488b-86dd-4be04cd2bcbc" providerId="AD" clId="Web-{E1B0E9A0-3A8C-0680-45FC-6CA0E88F8BFA}" dt="2023-09-20T16:23:02.538" v="299"/>
          <ac:picMkLst>
            <pc:docMk/>
            <pc:sldMk cId="3982767838" sldId="295"/>
            <ac:picMk id="3" creationId="{378D406B-9D85-3AC7-EE9C-C36EAD4068ED}"/>
          </ac:picMkLst>
        </pc:picChg>
        <pc:picChg chg="add mod">
          <ac:chgData name="Sabrina Subhit" userId="S::ss2664@njaes.rutgers.edu::f57ff2ff-6f12-488b-86dd-4be04cd2bcbc" providerId="AD" clId="Web-{E1B0E9A0-3A8C-0680-45FC-6CA0E88F8BFA}" dt="2023-09-20T16:24:05.774" v="317" actId="1076"/>
          <ac:picMkLst>
            <pc:docMk/>
            <pc:sldMk cId="3982767838" sldId="295"/>
            <ac:picMk id="4" creationId="{9A644A6E-6C65-30F0-F11C-995A01F5C57A}"/>
          </ac:picMkLst>
        </pc:picChg>
        <pc:extLst>
          <p:ext xmlns:p="http://schemas.openxmlformats.org/presentationml/2006/main" uri="{D6D511B9-2390-475A-947B-AFAB55BFBCF1}">
            <pc226:cmChg xmlns:pc226="http://schemas.microsoft.com/office/powerpoint/2022/06/main/command" chg="del">
              <pc226:chgData name="Sabrina Subhit" userId="S::ss2664@njaes.rutgers.edu::f57ff2ff-6f12-488b-86dd-4be04cd2bcbc" providerId="AD" clId="Web-{E1B0E9A0-3A8C-0680-45FC-6CA0E88F8BFA}" dt="2023-09-20T16:25:20.870" v="339"/>
              <pc2:cmMkLst xmlns:pc2="http://schemas.microsoft.com/office/powerpoint/2019/9/main/command">
                <pc:docMk/>
                <pc:sldMk cId="3982767838" sldId="295"/>
                <pc2:cmMk id="{CDABDB4C-DA63-4797-99CC-A7EB98990B54}"/>
              </pc2:cmMkLst>
            </pc226:cmChg>
            <pc226:cmChg xmlns:pc226="http://schemas.microsoft.com/office/powerpoint/2022/06/main/command" chg="del">
              <pc226:chgData name="Sabrina Subhit" userId="S::ss2664@njaes.rutgers.edu::f57ff2ff-6f12-488b-86dd-4be04cd2bcbc" providerId="AD" clId="Web-{E1B0E9A0-3A8C-0680-45FC-6CA0E88F8BFA}" dt="2023-09-20T16:25:23.386" v="340"/>
              <pc2:cmMkLst xmlns:pc2="http://schemas.microsoft.com/office/powerpoint/2019/9/main/command">
                <pc:docMk/>
                <pc:sldMk cId="3982767838" sldId="295"/>
                <pc2:cmMk id="{1F68F4D3-66A6-46A5-8901-E9D09B8133C7}"/>
              </pc2:cmMkLst>
            </pc226:cmChg>
            <pc226:cmChg xmlns:pc226="http://schemas.microsoft.com/office/powerpoint/2022/06/main/command" chg="del">
              <pc226:chgData name="Sabrina Subhit" userId="S::ss2664@njaes.rutgers.edu::f57ff2ff-6f12-488b-86dd-4be04cd2bcbc" providerId="AD" clId="Web-{E1B0E9A0-3A8C-0680-45FC-6CA0E88F8BFA}" dt="2023-09-20T16:25:25.261" v="341"/>
              <pc2:cmMkLst xmlns:pc2="http://schemas.microsoft.com/office/powerpoint/2019/9/main/command">
                <pc:docMk/>
                <pc:sldMk cId="3982767838" sldId="295"/>
                <pc2:cmMk id="{840591D8-454F-4DEE-BD02-9A2C93CDDCEF}"/>
              </pc2:cmMkLst>
            </pc226:cmChg>
          </p:ext>
        </pc:extLst>
      </pc:sldChg>
      <pc:sldChg chg="delCm">
        <pc:chgData name="Sabrina Subhit" userId="S::ss2664@njaes.rutgers.edu::f57ff2ff-6f12-488b-86dd-4be04cd2bcbc" providerId="AD" clId="Web-{E1B0E9A0-3A8C-0680-45FC-6CA0E88F8BFA}" dt="2023-09-20T16:25:38.698" v="342"/>
        <pc:sldMkLst>
          <pc:docMk/>
          <pc:sldMk cId="894704315" sldId="424"/>
        </pc:sldMkLst>
        <pc:extLst>
          <p:ext xmlns:p="http://schemas.openxmlformats.org/presentationml/2006/main" uri="{D6D511B9-2390-475A-947B-AFAB55BFBCF1}">
            <pc226:cmChg xmlns:pc226="http://schemas.microsoft.com/office/powerpoint/2022/06/main/command" chg="del">
              <pc226:chgData name="Sabrina Subhit" userId="S::ss2664@njaes.rutgers.edu::f57ff2ff-6f12-488b-86dd-4be04cd2bcbc" providerId="AD" clId="Web-{E1B0E9A0-3A8C-0680-45FC-6CA0E88F8BFA}" dt="2023-09-20T16:25:38.698" v="342"/>
              <pc2:cmMkLst xmlns:pc2="http://schemas.microsoft.com/office/powerpoint/2019/9/main/command">
                <pc:docMk/>
                <pc:sldMk cId="894704315" sldId="424"/>
                <pc2:cmMk id="{FA3BA1E7-CE5B-4873-AB1A-ACACDC5A90F8}"/>
              </pc2:cmMkLst>
            </pc226:cmChg>
          </p:ext>
        </pc:extLst>
      </pc:sldChg>
      <pc:sldChg chg="addCm">
        <pc:chgData name="Sabrina Subhit" userId="S::ss2664@njaes.rutgers.edu::f57ff2ff-6f12-488b-86dd-4be04cd2bcbc" providerId="AD" clId="Web-{E1B0E9A0-3A8C-0680-45FC-6CA0E88F8BFA}" dt="2023-09-20T16:25:49.855" v="343"/>
        <pc:sldMkLst>
          <pc:docMk/>
          <pc:sldMk cId="541755931" sldId="443"/>
        </pc:sldMkLst>
        <pc:extLst>
          <p:ext xmlns:p="http://schemas.openxmlformats.org/presentationml/2006/main" uri="{D6D511B9-2390-475A-947B-AFAB55BFBCF1}">
            <pc226:cmChg xmlns:pc226="http://schemas.microsoft.com/office/powerpoint/2022/06/main/command" chg="add">
              <pc226:chgData name="Sabrina Subhit" userId="S::ss2664@njaes.rutgers.edu::f57ff2ff-6f12-488b-86dd-4be04cd2bcbc" providerId="AD" clId="Web-{E1B0E9A0-3A8C-0680-45FC-6CA0E88F8BFA}" dt="2023-09-20T16:25:49.855" v="343"/>
              <pc2:cmMkLst xmlns:pc2="http://schemas.microsoft.com/office/powerpoint/2019/9/main/command">
                <pc:docMk/>
                <pc:sldMk cId="541755931" sldId="443"/>
                <pc2:cmMk id="{ED6FFA04-33A9-4C1A-8F85-9E108F88ADDF}"/>
              </pc2:cmMkLst>
            </pc226:cmChg>
          </p:ext>
        </pc:extLst>
      </pc:sldChg>
      <pc:sldChg chg="addSp delSp modSp">
        <pc:chgData name="Sabrina Subhit" userId="S::ss2664@njaes.rutgers.edu::f57ff2ff-6f12-488b-86dd-4be04cd2bcbc" providerId="AD" clId="Web-{E1B0E9A0-3A8C-0680-45FC-6CA0E88F8BFA}" dt="2023-09-20T16:22:15.381" v="292"/>
        <pc:sldMkLst>
          <pc:docMk/>
          <pc:sldMk cId="797464364" sldId="450"/>
        </pc:sldMkLst>
        <pc:spChg chg="add mod ord">
          <ac:chgData name="Sabrina Subhit" userId="S::ss2664@njaes.rutgers.edu::f57ff2ff-6f12-488b-86dd-4be04cd2bcbc" providerId="AD" clId="Web-{E1B0E9A0-3A8C-0680-45FC-6CA0E88F8BFA}" dt="2023-09-20T16:22:12.271" v="290" actId="1076"/>
          <ac:spMkLst>
            <pc:docMk/>
            <pc:sldMk cId="797464364" sldId="450"/>
            <ac:spMk id="62" creationId="{25D730FA-EEA3-79DA-F78A-AEAD657C6E7B}"/>
          </ac:spMkLst>
        </pc:spChg>
        <pc:spChg chg="add del">
          <ac:chgData name="Sabrina Subhit" userId="S::ss2664@njaes.rutgers.edu::f57ff2ff-6f12-488b-86dd-4be04cd2bcbc" providerId="AD" clId="Web-{E1B0E9A0-3A8C-0680-45FC-6CA0E88F8BFA}" dt="2023-09-20T16:22:15.381" v="292"/>
          <ac:spMkLst>
            <pc:docMk/>
            <pc:sldMk cId="797464364" sldId="450"/>
            <ac:spMk id="63" creationId="{01E703D1-53F5-ABDD-A0D9-8FD022CE527F}"/>
          </ac:spMkLst>
        </pc:spChg>
        <pc:picChg chg="mod">
          <ac:chgData name="Sabrina Subhit" userId="S::ss2664@njaes.rutgers.edu::f57ff2ff-6f12-488b-86dd-4be04cd2bcbc" providerId="AD" clId="Web-{E1B0E9A0-3A8C-0680-45FC-6CA0E88F8BFA}" dt="2023-09-20T15:54:36.444" v="12" actId="1076"/>
          <ac:picMkLst>
            <pc:docMk/>
            <pc:sldMk cId="797464364" sldId="450"/>
            <ac:picMk id="2" creationId="{70901E98-6FCD-B190-E694-A277D7D7EDFD}"/>
          </ac:picMkLst>
        </pc:picChg>
        <pc:picChg chg="del">
          <ac:chgData name="Sabrina Subhit" userId="S::ss2664@njaes.rutgers.edu::f57ff2ff-6f12-488b-86dd-4be04cd2bcbc" providerId="AD" clId="Web-{E1B0E9A0-3A8C-0680-45FC-6CA0E88F8BFA}" dt="2023-09-20T15:54:40.944" v="36"/>
          <ac:picMkLst>
            <pc:docMk/>
            <pc:sldMk cId="797464364" sldId="450"/>
            <ac:picMk id="3" creationId="{905C18C9-D1E5-9E82-F1AA-F2DFB938EF14}"/>
          </ac:picMkLst>
        </pc:picChg>
        <pc:picChg chg="add del mod">
          <ac:chgData name="Sabrina Subhit" userId="S::ss2664@njaes.rutgers.edu::f57ff2ff-6f12-488b-86dd-4be04cd2bcbc" providerId="AD" clId="Web-{E1B0E9A0-3A8C-0680-45FC-6CA0E88F8BFA}" dt="2023-09-20T15:59:56.172" v="211"/>
          <ac:picMkLst>
            <pc:docMk/>
            <pc:sldMk cId="797464364" sldId="450"/>
            <ac:picMk id="4" creationId="{0172C4A6-5335-4AB6-375B-50086816503F}"/>
          </ac:picMkLst>
        </pc:picChg>
        <pc:picChg chg="del">
          <ac:chgData name="Sabrina Subhit" userId="S::ss2664@njaes.rutgers.edu::f57ff2ff-6f12-488b-86dd-4be04cd2bcbc" providerId="AD" clId="Web-{E1B0E9A0-3A8C-0680-45FC-6CA0E88F8BFA}" dt="2023-09-20T15:54:40.944" v="35"/>
          <ac:picMkLst>
            <pc:docMk/>
            <pc:sldMk cId="797464364" sldId="450"/>
            <ac:picMk id="5" creationId="{FDC08FD1-AE20-D7BC-28C1-DF5DF781A363}"/>
          </ac:picMkLst>
        </pc:picChg>
        <pc:picChg chg="del">
          <ac:chgData name="Sabrina Subhit" userId="S::ss2664@njaes.rutgers.edu::f57ff2ff-6f12-488b-86dd-4be04cd2bcbc" providerId="AD" clId="Web-{E1B0E9A0-3A8C-0680-45FC-6CA0E88F8BFA}" dt="2023-09-20T15:54:40.944" v="34"/>
          <ac:picMkLst>
            <pc:docMk/>
            <pc:sldMk cId="797464364" sldId="450"/>
            <ac:picMk id="6" creationId="{D82C1DE1-E4A9-71EF-B96F-C80A203B75FC}"/>
          </ac:picMkLst>
        </pc:picChg>
        <pc:picChg chg="del">
          <ac:chgData name="Sabrina Subhit" userId="S::ss2664@njaes.rutgers.edu::f57ff2ff-6f12-488b-86dd-4be04cd2bcbc" providerId="AD" clId="Web-{E1B0E9A0-3A8C-0680-45FC-6CA0E88F8BFA}" dt="2023-09-20T15:54:40.944" v="33"/>
          <ac:picMkLst>
            <pc:docMk/>
            <pc:sldMk cId="797464364" sldId="450"/>
            <ac:picMk id="7" creationId="{C59793F7-0DCC-B40D-09A8-5E3C743D1A80}"/>
          </ac:picMkLst>
        </pc:picChg>
        <pc:picChg chg="del">
          <ac:chgData name="Sabrina Subhit" userId="S::ss2664@njaes.rutgers.edu::f57ff2ff-6f12-488b-86dd-4be04cd2bcbc" providerId="AD" clId="Web-{E1B0E9A0-3A8C-0680-45FC-6CA0E88F8BFA}" dt="2023-09-20T15:54:40.944" v="32"/>
          <ac:picMkLst>
            <pc:docMk/>
            <pc:sldMk cId="797464364" sldId="450"/>
            <ac:picMk id="8" creationId="{56F09E91-4691-E3AD-758C-A9076DB752D7}"/>
          </ac:picMkLst>
        </pc:picChg>
        <pc:picChg chg="del">
          <ac:chgData name="Sabrina Subhit" userId="S::ss2664@njaes.rutgers.edu::f57ff2ff-6f12-488b-86dd-4be04cd2bcbc" providerId="AD" clId="Web-{E1B0E9A0-3A8C-0680-45FC-6CA0E88F8BFA}" dt="2023-09-20T15:54:40.944" v="31"/>
          <ac:picMkLst>
            <pc:docMk/>
            <pc:sldMk cId="797464364" sldId="450"/>
            <ac:picMk id="9" creationId="{B508ED1C-1802-E48C-0D87-4ED6D9D04A3D}"/>
          </ac:picMkLst>
        </pc:picChg>
        <pc:picChg chg="del">
          <ac:chgData name="Sabrina Subhit" userId="S::ss2664@njaes.rutgers.edu::f57ff2ff-6f12-488b-86dd-4be04cd2bcbc" providerId="AD" clId="Web-{E1B0E9A0-3A8C-0680-45FC-6CA0E88F8BFA}" dt="2023-09-20T15:54:40.944" v="30"/>
          <ac:picMkLst>
            <pc:docMk/>
            <pc:sldMk cId="797464364" sldId="450"/>
            <ac:picMk id="10" creationId="{C7A2B164-A73A-A620-2B07-B9478E84CAED}"/>
          </ac:picMkLst>
        </pc:picChg>
        <pc:picChg chg="del">
          <ac:chgData name="Sabrina Subhit" userId="S::ss2664@njaes.rutgers.edu::f57ff2ff-6f12-488b-86dd-4be04cd2bcbc" providerId="AD" clId="Web-{E1B0E9A0-3A8C-0680-45FC-6CA0E88F8BFA}" dt="2023-09-20T15:54:40.944" v="29"/>
          <ac:picMkLst>
            <pc:docMk/>
            <pc:sldMk cId="797464364" sldId="450"/>
            <ac:picMk id="11" creationId="{D8A2061E-5F8B-78B4-CBA9-2FE5BD754878}"/>
          </ac:picMkLst>
        </pc:picChg>
        <pc:picChg chg="del">
          <ac:chgData name="Sabrina Subhit" userId="S::ss2664@njaes.rutgers.edu::f57ff2ff-6f12-488b-86dd-4be04cd2bcbc" providerId="AD" clId="Web-{E1B0E9A0-3A8C-0680-45FC-6CA0E88F8BFA}" dt="2023-09-20T15:59:56.172" v="214"/>
          <ac:picMkLst>
            <pc:docMk/>
            <pc:sldMk cId="797464364" sldId="450"/>
            <ac:picMk id="12" creationId="{052F5439-B324-84E9-122C-D7B8BB8B6A01}"/>
          </ac:picMkLst>
        </pc:picChg>
        <pc:picChg chg="del">
          <ac:chgData name="Sabrina Subhit" userId="S::ss2664@njaes.rutgers.edu::f57ff2ff-6f12-488b-86dd-4be04cd2bcbc" providerId="AD" clId="Web-{E1B0E9A0-3A8C-0680-45FC-6CA0E88F8BFA}" dt="2023-09-20T15:59:56.172" v="213"/>
          <ac:picMkLst>
            <pc:docMk/>
            <pc:sldMk cId="797464364" sldId="450"/>
            <ac:picMk id="13" creationId="{5A38309E-32D6-5F24-4621-45022D08EEDF}"/>
          </ac:picMkLst>
        </pc:picChg>
        <pc:picChg chg="del">
          <ac:chgData name="Sabrina Subhit" userId="S::ss2664@njaes.rutgers.edu::f57ff2ff-6f12-488b-86dd-4be04cd2bcbc" providerId="AD" clId="Web-{E1B0E9A0-3A8C-0680-45FC-6CA0E88F8BFA}" dt="2023-09-20T15:59:56.172" v="212"/>
          <ac:picMkLst>
            <pc:docMk/>
            <pc:sldMk cId="797464364" sldId="450"/>
            <ac:picMk id="14" creationId="{6D6E8405-DD57-0737-D4AA-17619A74265F}"/>
          </ac:picMkLst>
        </pc:picChg>
        <pc:picChg chg="del">
          <ac:chgData name="Sabrina Subhit" userId="S::ss2664@njaes.rutgers.edu::f57ff2ff-6f12-488b-86dd-4be04cd2bcbc" providerId="AD" clId="Web-{E1B0E9A0-3A8C-0680-45FC-6CA0E88F8BFA}" dt="2023-09-20T15:59:51.359" v="202"/>
          <ac:picMkLst>
            <pc:docMk/>
            <pc:sldMk cId="797464364" sldId="450"/>
            <ac:picMk id="15" creationId="{570CFE6D-A670-7C36-0AAA-E1DD699AF468}"/>
          </ac:picMkLst>
        </pc:picChg>
        <pc:picChg chg="del">
          <ac:chgData name="Sabrina Subhit" userId="S::ss2664@njaes.rutgers.edu::f57ff2ff-6f12-488b-86dd-4be04cd2bcbc" providerId="AD" clId="Web-{E1B0E9A0-3A8C-0680-45FC-6CA0E88F8BFA}" dt="2023-09-20T15:59:51.359" v="201"/>
          <ac:picMkLst>
            <pc:docMk/>
            <pc:sldMk cId="797464364" sldId="450"/>
            <ac:picMk id="16" creationId="{29FF93CD-BDD2-BA16-786A-3273C5E936E2}"/>
          </ac:picMkLst>
        </pc:picChg>
        <pc:picChg chg="del">
          <ac:chgData name="Sabrina Subhit" userId="S::ss2664@njaes.rutgers.edu::f57ff2ff-6f12-488b-86dd-4be04cd2bcbc" providerId="AD" clId="Web-{E1B0E9A0-3A8C-0680-45FC-6CA0E88F8BFA}" dt="2023-09-20T15:59:51.359" v="200"/>
          <ac:picMkLst>
            <pc:docMk/>
            <pc:sldMk cId="797464364" sldId="450"/>
            <ac:picMk id="17" creationId="{EFA6F5E0-2AAF-DF9D-AA68-8F4C6B73D6F1}"/>
          </ac:picMkLst>
        </pc:picChg>
        <pc:picChg chg="del">
          <ac:chgData name="Sabrina Subhit" userId="S::ss2664@njaes.rutgers.edu::f57ff2ff-6f12-488b-86dd-4be04cd2bcbc" providerId="AD" clId="Web-{E1B0E9A0-3A8C-0680-45FC-6CA0E88F8BFA}" dt="2023-09-20T15:59:51.359" v="199"/>
          <ac:picMkLst>
            <pc:docMk/>
            <pc:sldMk cId="797464364" sldId="450"/>
            <ac:picMk id="18" creationId="{F74F05C7-29A0-8684-1459-6751D3FDCFAC}"/>
          </ac:picMkLst>
        </pc:picChg>
        <pc:picChg chg="del">
          <ac:chgData name="Sabrina Subhit" userId="S::ss2664@njaes.rutgers.edu::f57ff2ff-6f12-488b-86dd-4be04cd2bcbc" providerId="AD" clId="Web-{E1B0E9A0-3A8C-0680-45FC-6CA0E88F8BFA}" dt="2023-09-20T15:59:51.359" v="198"/>
          <ac:picMkLst>
            <pc:docMk/>
            <pc:sldMk cId="797464364" sldId="450"/>
            <ac:picMk id="19" creationId="{AC11858F-E838-B179-4882-51BFD3C0E2ED}"/>
          </ac:picMkLst>
        </pc:picChg>
        <pc:picChg chg="del">
          <ac:chgData name="Sabrina Subhit" userId="S::ss2664@njaes.rutgers.edu::f57ff2ff-6f12-488b-86dd-4be04cd2bcbc" providerId="AD" clId="Web-{E1B0E9A0-3A8C-0680-45FC-6CA0E88F8BFA}" dt="2023-09-20T15:54:40.944" v="28"/>
          <ac:picMkLst>
            <pc:docMk/>
            <pc:sldMk cId="797464364" sldId="450"/>
            <ac:picMk id="20" creationId="{7EF37A85-6FE8-A4AE-AA83-D8C619D6EC7F}"/>
          </ac:picMkLst>
        </pc:picChg>
        <pc:picChg chg="del">
          <ac:chgData name="Sabrina Subhit" userId="S::ss2664@njaes.rutgers.edu::f57ff2ff-6f12-488b-86dd-4be04cd2bcbc" providerId="AD" clId="Web-{E1B0E9A0-3A8C-0680-45FC-6CA0E88F8BFA}" dt="2023-09-20T15:54:40.944" v="27"/>
          <ac:picMkLst>
            <pc:docMk/>
            <pc:sldMk cId="797464364" sldId="450"/>
            <ac:picMk id="21" creationId="{DF7E4FDC-A37F-7083-A85F-3D83ECC91161}"/>
          </ac:picMkLst>
        </pc:picChg>
        <pc:picChg chg="del">
          <ac:chgData name="Sabrina Subhit" userId="S::ss2664@njaes.rutgers.edu::f57ff2ff-6f12-488b-86dd-4be04cd2bcbc" providerId="AD" clId="Web-{E1B0E9A0-3A8C-0680-45FC-6CA0E88F8BFA}" dt="2023-09-20T15:54:40.944" v="26"/>
          <ac:picMkLst>
            <pc:docMk/>
            <pc:sldMk cId="797464364" sldId="450"/>
            <ac:picMk id="22" creationId="{F01B5DD1-8B39-013F-BFB7-649D2893E7FB}"/>
          </ac:picMkLst>
        </pc:picChg>
        <pc:picChg chg="del">
          <ac:chgData name="Sabrina Subhit" userId="S::ss2664@njaes.rutgers.edu::f57ff2ff-6f12-488b-86dd-4be04cd2bcbc" providerId="AD" clId="Web-{E1B0E9A0-3A8C-0680-45FC-6CA0E88F8BFA}" dt="2023-09-20T15:54:40.944" v="25"/>
          <ac:picMkLst>
            <pc:docMk/>
            <pc:sldMk cId="797464364" sldId="450"/>
            <ac:picMk id="23" creationId="{13EC85E6-4EBD-E276-B031-6A6A09212A7A}"/>
          </ac:picMkLst>
        </pc:picChg>
        <pc:picChg chg="del">
          <ac:chgData name="Sabrina Subhit" userId="S::ss2664@njaes.rutgers.edu::f57ff2ff-6f12-488b-86dd-4be04cd2bcbc" providerId="AD" clId="Web-{E1B0E9A0-3A8C-0680-45FC-6CA0E88F8BFA}" dt="2023-09-20T15:54:40.944" v="24"/>
          <ac:picMkLst>
            <pc:docMk/>
            <pc:sldMk cId="797464364" sldId="450"/>
            <ac:picMk id="24" creationId="{C357E4AD-D9FD-3C38-6891-021948DEF5D8}"/>
          </ac:picMkLst>
        </pc:picChg>
        <pc:picChg chg="del">
          <ac:chgData name="Sabrina Subhit" userId="S::ss2664@njaes.rutgers.edu::f57ff2ff-6f12-488b-86dd-4be04cd2bcbc" providerId="AD" clId="Web-{E1B0E9A0-3A8C-0680-45FC-6CA0E88F8BFA}" dt="2023-09-20T15:54:40.944" v="23"/>
          <ac:picMkLst>
            <pc:docMk/>
            <pc:sldMk cId="797464364" sldId="450"/>
            <ac:picMk id="25" creationId="{4A175341-D1CA-AEE3-CF47-CEBAF087CE07}"/>
          </ac:picMkLst>
        </pc:picChg>
        <pc:picChg chg="del">
          <ac:chgData name="Sabrina Subhit" userId="S::ss2664@njaes.rutgers.edu::f57ff2ff-6f12-488b-86dd-4be04cd2bcbc" providerId="AD" clId="Web-{E1B0E9A0-3A8C-0680-45FC-6CA0E88F8BFA}" dt="2023-09-20T15:54:40.944" v="22"/>
          <ac:picMkLst>
            <pc:docMk/>
            <pc:sldMk cId="797464364" sldId="450"/>
            <ac:picMk id="26" creationId="{6EB2E419-CB74-A073-1D5A-A3FF1F9BAA48}"/>
          </ac:picMkLst>
        </pc:picChg>
        <pc:picChg chg="del">
          <ac:chgData name="Sabrina Subhit" userId="S::ss2664@njaes.rutgers.edu::f57ff2ff-6f12-488b-86dd-4be04cd2bcbc" providerId="AD" clId="Web-{E1B0E9A0-3A8C-0680-45FC-6CA0E88F8BFA}" dt="2023-09-20T15:54:40.929" v="21"/>
          <ac:picMkLst>
            <pc:docMk/>
            <pc:sldMk cId="797464364" sldId="450"/>
            <ac:picMk id="27" creationId="{549E53AF-DF9B-84A6-750C-E28B8F3AC7F3}"/>
          </ac:picMkLst>
        </pc:picChg>
        <pc:picChg chg="del">
          <ac:chgData name="Sabrina Subhit" userId="S::ss2664@njaes.rutgers.edu::f57ff2ff-6f12-488b-86dd-4be04cd2bcbc" providerId="AD" clId="Web-{E1B0E9A0-3A8C-0680-45FC-6CA0E88F8BFA}" dt="2023-09-20T15:54:40.929" v="20"/>
          <ac:picMkLst>
            <pc:docMk/>
            <pc:sldMk cId="797464364" sldId="450"/>
            <ac:picMk id="28" creationId="{8ACDF8E0-D055-8A9E-EDC8-7A871026B610}"/>
          </ac:picMkLst>
        </pc:picChg>
        <pc:picChg chg="del">
          <ac:chgData name="Sabrina Subhit" userId="S::ss2664@njaes.rutgers.edu::f57ff2ff-6f12-488b-86dd-4be04cd2bcbc" providerId="AD" clId="Web-{E1B0E9A0-3A8C-0680-45FC-6CA0E88F8BFA}" dt="2023-09-20T15:54:40.929" v="19"/>
          <ac:picMkLst>
            <pc:docMk/>
            <pc:sldMk cId="797464364" sldId="450"/>
            <ac:picMk id="29" creationId="{DAEBF8AF-3B65-B7B1-9283-BBC0C2DBA71D}"/>
          </ac:picMkLst>
        </pc:picChg>
        <pc:picChg chg="del">
          <ac:chgData name="Sabrina Subhit" userId="S::ss2664@njaes.rutgers.edu::f57ff2ff-6f12-488b-86dd-4be04cd2bcbc" providerId="AD" clId="Web-{E1B0E9A0-3A8C-0680-45FC-6CA0E88F8BFA}" dt="2023-09-20T15:54:40.929" v="18"/>
          <ac:picMkLst>
            <pc:docMk/>
            <pc:sldMk cId="797464364" sldId="450"/>
            <ac:picMk id="30" creationId="{14A1FCC1-0945-D443-DFFB-ED3FB40BA4FD}"/>
          </ac:picMkLst>
        </pc:picChg>
        <pc:picChg chg="del">
          <ac:chgData name="Sabrina Subhit" userId="S::ss2664@njaes.rutgers.edu::f57ff2ff-6f12-488b-86dd-4be04cd2bcbc" providerId="AD" clId="Web-{E1B0E9A0-3A8C-0680-45FC-6CA0E88F8BFA}" dt="2023-09-20T15:54:40.929" v="17"/>
          <ac:picMkLst>
            <pc:docMk/>
            <pc:sldMk cId="797464364" sldId="450"/>
            <ac:picMk id="31" creationId="{BFAFBF45-C78F-60E4-5B36-0402780E0F6C}"/>
          </ac:picMkLst>
        </pc:picChg>
        <pc:picChg chg="del">
          <ac:chgData name="Sabrina Subhit" userId="S::ss2664@njaes.rutgers.edu::f57ff2ff-6f12-488b-86dd-4be04cd2bcbc" providerId="AD" clId="Web-{E1B0E9A0-3A8C-0680-45FC-6CA0E88F8BFA}" dt="2023-09-20T15:54:40.929" v="16"/>
          <ac:picMkLst>
            <pc:docMk/>
            <pc:sldMk cId="797464364" sldId="450"/>
            <ac:picMk id="32" creationId="{54079699-BDB6-59C3-E4A4-79F3E87CDDE2}"/>
          </ac:picMkLst>
        </pc:picChg>
        <pc:picChg chg="del">
          <ac:chgData name="Sabrina Subhit" userId="S::ss2664@njaes.rutgers.edu::f57ff2ff-6f12-488b-86dd-4be04cd2bcbc" providerId="AD" clId="Web-{E1B0E9A0-3A8C-0680-45FC-6CA0E88F8BFA}" dt="2023-09-20T15:54:40.929" v="15"/>
          <ac:picMkLst>
            <pc:docMk/>
            <pc:sldMk cId="797464364" sldId="450"/>
            <ac:picMk id="33" creationId="{EEACC852-6F87-30B7-3A9C-F8036024266C}"/>
          </ac:picMkLst>
        </pc:picChg>
        <pc:picChg chg="del">
          <ac:chgData name="Sabrina Subhit" userId="S::ss2664@njaes.rutgers.edu::f57ff2ff-6f12-488b-86dd-4be04cd2bcbc" providerId="AD" clId="Web-{E1B0E9A0-3A8C-0680-45FC-6CA0E88F8BFA}" dt="2023-09-20T15:54:40.929" v="14"/>
          <ac:picMkLst>
            <pc:docMk/>
            <pc:sldMk cId="797464364" sldId="450"/>
            <ac:picMk id="34" creationId="{4D2C6111-8391-DDD1-3FB7-02ECF98CDED1}"/>
          </ac:picMkLst>
        </pc:picChg>
        <pc:picChg chg="del">
          <ac:chgData name="Sabrina Subhit" userId="S::ss2664@njaes.rutgers.edu::f57ff2ff-6f12-488b-86dd-4be04cd2bcbc" providerId="AD" clId="Web-{E1B0E9A0-3A8C-0680-45FC-6CA0E88F8BFA}" dt="2023-09-20T15:54:40.929" v="13"/>
          <ac:picMkLst>
            <pc:docMk/>
            <pc:sldMk cId="797464364" sldId="450"/>
            <ac:picMk id="35" creationId="{665B857E-1665-89FB-F754-739EE4867356}"/>
          </ac:picMkLst>
        </pc:picChg>
        <pc:picChg chg="add del mod">
          <ac:chgData name="Sabrina Subhit" userId="S::ss2664@njaes.rutgers.edu::f57ff2ff-6f12-488b-86dd-4be04cd2bcbc" providerId="AD" clId="Web-{E1B0E9A0-3A8C-0680-45FC-6CA0E88F8BFA}" dt="2023-09-20T15:59:56.172" v="210"/>
          <ac:picMkLst>
            <pc:docMk/>
            <pc:sldMk cId="797464364" sldId="450"/>
            <ac:picMk id="36" creationId="{C420F50F-4452-8857-F9CD-A76307366200}"/>
          </ac:picMkLst>
        </pc:picChg>
        <pc:picChg chg="add del mod">
          <ac:chgData name="Sabrina Subhit" userId="S::ss2664@njaes.rutgers.edu::f57ff2ff-6f12-488b-86dd-4be04cd2bcbc" providerId="AD" clId="Web-{E1B0E9A0-3A8C-0680-45FC-6CA0E88F8BFA}" dt="2023-09-20T15:59:56.172" v="209"/>
          <ac:picMkLst>
            <pc:docMk/>
            <pc:sldMk cId="797464364" sldId="450"/>
            <ac:picMk id="37" creationId="{906B61F3-E14E-3271-9E68-A8FCF6CB45DE}"/>
          </ac:picMkLst>
        </pc:picChg>
        <pc:picChg chg="add del mod">
          <ac:chgData name="Sabrina Subhit" userId="S::ss2664@njaes.rutgers.edu::f57ff2ff-6f12-488b-86dd-4be04cd2bcbc" providerId="AD" clId="Web-{E1B0E9A0-3A8C-0680-45FC-6CA0E88F8BFA}" dt="2023-09-20T15:59:51.359" v="197"/>
          <ac:picMkLst>
            <pc:docMk/>
            <pc:sldMk cId="797464364" sldId="450"/>
            <ac:picMk id="38" creationId="{8CFEF239-0FD5-AF11-988D-32E762EAC589}"/>
          </ac:picMkLst>
        </pc:picChg>
        <pc:picChg chg="add del mod">
          <ac:chgData name="Sabrina Subhit" userId="S::ss2664@njaes.rutgers.edu::f57ff2ff-6f12-488b-86dd-4be04cd2bcbc" providerId="AD" clId="Web-{E1B0E9A0-3A8C-0680-45FC-6CA0E88F8BFA}" dt="2023-09-20T15:59:51.359" v="196"/>
          <ac:picMkLst>
            <pc:docMk/>
            <pc:sldMk cId="797464364" sldId="450"/>
            <ac:picMk id="39" creationId="{CD107FBC-28B3-5E2C-D01B-24382EF9D6E0}"/>
          </ac:picMkLst>
        </pc:picChg>
        <pc:picChg chg="add del mod">
          <ac:chgData name="Sabrina Subhit" userId="S::ss2664@njaes.rutgers.edu::f57ff2ff-6f12-488b-86dd-4be04cd2bcbc" providerId="AD" clId="Web-{E1B0E9A0-3A8C-0680-45FC-6CA0E88F8BFA}" dt="2023-09-20T15:59:51.359" v="195"/>
          <ac:picMkLst>
            <pc:docMk/>
            <pc:sldMk cId="797464364" sldId="450"/>
            <ac:picMk id="40" creationId="{29CECCFC-225F-115F-02A8-2392B3D8AE1A}"/>
          </ac:picMkLst>
        </pc:picChg>
        <pc:picChg chg="add del mod">
          <ac:chgData name="Sabrina Subhit" userId="S::ss2664@njaes.rutgers.edu::f57ff2ff-6f12-488b-86dd-4be04cd2bcbc" providerId="AD" clId="Web-{E1B0E9A0-3A8C-0680-45FC-6CA0E88F8BFA}" dt="2023-09-20T15:59:51.359" v="194"/>
          <ac:picMkLst>
            <pc:docMk/>
            <pc:sldMk cId="797464364" sldId="450"/>
            <ac:picMk id="41" creationId="{707E08E6-B444-EEC4-EE10-D71493362D1E}"/>
          </ac:picMkLst>
        </pc:picChg>
        <pc:picChg chg="add del mod">
          <ac:chgData name="Sabrina Subhit" userId="S::ss2664@njaes.rutgers.edu::f57ff2ff-6f12-488b-86dd-4be04cd2bcbc" providerId="AD" clId="Web-{E1B0E9A0-3A8C-0680-45FC-6CA0E88F8BFA}" dt="2023-09-20T15:59:51.359" v="193"/>
          <ac:picMkLst>
            <pc:docMk/>
            <pc:sldMk cId="797464364" sldId="450"/>
            <ac:picMk id="42" creationId="{BFC71D97-A954-3205-868D-B0575E268000}"/>
          </ac:picMkLst>
        </pc:picChg>
        <pc:picChg chg="add del mod">
          <ac:chgData name="Sabrina Subhit" userId="S::ss2664@njaes.rutgers.edu::f57ff2ff-6f12-488b-86dd-4be04cd2bcbc" providerId="AD" clId="Web-{E1B0E9A0-3A8C-0680-45FC-6CA0E88F8BFA}" dt="2023-09-20T15:59:56.172" v="208"/>
          <ac:picMkLst>
            <pc:docMk/>
            <pc:sldMk cId="797464364" sldId="450"/>
            <ac:picMk id="43" creationId="{08794C6D-AA70-5DEB-A900-0E3DE2EB27FB}"/>
          </ac:picMkLst>
        </pc:picChg>
        <pc:picChg chg="add del mod">
          <ac:chgData name="Sabrina Subhit" userId="S::ss2664@njaes.rutgers.edu::f57ff2ff-6f12-488b-86dd-4be04cd2bcbc" providerId="AD" clId="Web-{E1B0E9A0-3A8C-0680-45FC-6CA0E88F8BFA}" dt="2023-09-20T15:59:56.172" v="207"/>
          <ac:picMkLst>
            <pc:docMk/>
            <pc:sldMk cId="797464364" sldId="450"/>
            <ac:picMk id="44" creationId="{7B90AFCD-E25C-A428-03C0-81B2620DA3DB}"/>
          </ac:picMkLst>
        </pc:picChg>
        <pc:picChg chg="add del mod">
          <ac:chgData name="Sabrina Subhit" userId="S::ss2664@njaes.rutgers.edu::f57ff2ff-6f12-488b-86dd-4be04cd2bcbc" providerId="AD" clId="Web-{E1B0E9A0-3A8C-0680-45FC-6CA0E88F8BFA}" dt="2023-09-20T15:59:56.172" v="206"/>
          <ac:picMkLst>
            <pc:docMk/>
            <pc:sldMk cId="797464364" sldId="450"/>
            <ac:picMk id="45" creationId="{0CEC71C2-3BD9-2C63-055E-AB1AC20AFCDB}"/>
          </ac:picMkLst>
        </pc:picChg>
        <pc:picChg chg="add del mod">
          <ac:chgData name="Sabrina Subhit" userId="S::ss2664@njaes.rutgers.edu::f57ff2ff-6f12-488b-86dd-4be04cd2bcbc" providerId="AD" clId="Web-{E1B0E9A0-3A8C-0680-45FC-6CA0E88F8BFA}" dt="2023-09-20T15:59:51.359" v="192"/>
          <ac:picMkLst>
            <pc:docMk/>
            <pc:sldMk cId="797464364" sldId="450"/>
            <ac:picMk id="46" creationId="{D64F27A2-080D-923B-1E9A-D5DAAED6B0B1}"/>
          </ac:picMkLst>
        </pc:picChg>
        <pc:picChg chg="add del mod">
          <ac:chgData name="Sabrina Subhit" userId="S::ss2664@njaes.rutgers.edu::f57ff2ff-6f12-488b-86dd-4be04cd2bcbc" providerId="AD" clId="Web-{E1B0E9A0-3A8C-0680-45FC-6CA0E88F8BFA}" dt="2023-09-20T15:59:51.359" v="191"/>
          <ac:picMkLst>
            <pc:docMk/>
            <pc:sldMk cId="797464364" sldId="450"/>
            <ac:picMk id="47" creationId="{6EDCFE1F-5DF3-863A-FF45-C1CC4582ABCD}"/>
          </ac:picMkLst>
        </pc:picChg>
        <pc:picChg chg="add del mod">
          <ac:chgData name="Sabrina Subhit" userId="S::ss2664@njaes.rutgers.edu::f57ff2ff-6f12-488b-86dd-4be04cd2bcbc" providerId="AD" clId="Web-{E1B0E9A0-3A8C-0680-45FC-6CA0E88F8BFA}" dt="2023-09-20T15:59:51.359" v="190"/>
          <ac:picMkLst>
            <pc:docMk/>
            <pc:sldMk cId="797464364" sldId="450"/>
            <ac:picMk id="48" creationId="{14D5D178-7B9F-D389-8DCA-3E2629FF026B}"/>
          </ac:picMkLst>
        </pc:picChg>
        <pc:picChg chg="add del mod">
          <ac:chgData name="Sabrina Subhit" userId="S::ss2664@njaes.rutgers.edu::f57ff2ff-6f12-488b-86dd-4be04cd2bcbc" providerId="AD" clId="Web-{E1B0E9A0-3A8C-0680-45FC-6CA0E88F8BFA}" dt="2023-09-20T15:59:51.359" v="189"/>
          <ac:picMkLst>
            <pc:docMk/>
            <pc:sldMk cId="797464364" sldId="450"/>
            <ac:picMk id="49" creationId="{FDED664A-0C97-0CBA-E543-03D6FE73D5BD}"/>
          </ac:picMkLst>
        </pc:picChg>
        <pc:picChg chg="add del mod">
          <ac:chgData name="Sabrina Subhit" userId="S::ss2664@njaes.rutgers.edu::f57ff2ff-6f12-488b-86dd-4be04cd2bcbc" providerId="AD" clId="Web-{E1B0E9A0-3A8C-0680-45FC-6CA0E88F8BFA}" dt="2023-09-20T15:59:51.359" v="188"/>
          <ac:picMkLst>
            <pc:docMk/>
            <pc:sldMk cId="797464364" sldId="450"/>
            <ac:picMk id="50" creationId="{B488CCE1-7F73-2DC8-EDD5-63273F0BF18B}"/>
          </ac:picMkLst>
        </pc:picChg>
        <pc:picChg chg="add del mod">
          <ac:chgData name="Sabrina Subhit" userId="S::ss2664@njaes.rutgers.edu::f57ff2ff-6f12-488b-86dd-4be04cd2bcbc" providerId="AD" clId="Web-{E1B0E9A0-3A8C-0680-45FC-6CA0E88F8BFA}" dt="2023-09-20T15:59:56.172" v="205"/>
          <ac:picMkLst>
            <pc:docMk/>
            <pc:sldMk cId="797464364" sldId="450"/>
            <ac:picMk id="51" creationId="{954033EA-ECB7-553C-CAF6-5215FD3863F3}"/>
          </ac:picMkLst>
        </pc:picChg>
        <pc:picChg chg="add del mod">
          <ac:chgData name="Sabrina Subhit" userId="S::ss2664@njaes.rutgers.edu::f57ff2ff-6f12-488b-86dd-4be04cd2bcbc" providerId="AD" clId="Web-{E1B0E9A0-3A8C-0680-45FC-6CA0E88F8BFA}" dt="2023-09-20T15:59:56.172" v="204"/>
          <ac:picMkLst>
            <pc:docMk/>
            <pc:sldMk cId="797464364" sldId="450"/>
            <ac:picMk id="52" creationId="{F6543B0D-448D-AAD8-AFA4-3930320FE074}"/>
          </ac:picMkLst>
        </pc:picChg>
        <pc:picChg chg="add del mod">
          <ac:chgData name="Sabrina Subhit" userId="S::ss2664@njaes.rutgers.edu::f57ff2ff-6f12-488b-86dd-4be04cd2bcbc" providerId="AD" clId="Web-{E1B0E9A0-3A8C-0680-45FC-6CA0E88F8BFA}" dt="2023-09-20T15:59:56.172" v="203"/>
          <ac:picMkLst>
            <pc:docMk/>
            <pc:sldMk cId="797464364" sldId="450"/>
            <ac:picMk id="53" creationId="{943B784D-05A2-DC99-110B-DF7D8C4DA565}"/>
          </ac:picMkLst>
        </pc:picChg>
        <pc:picChg chg="add del mod">
          <ac:chgData name="Sabrina Subhit" userId="S::ss2664@njaes.rutgers.edu::f57ff2ff-6f12-488b-86dd-4be04cd2bcbc" providerId="AD" clId="Web-{E1B0E9A0-3A8C-0680-45FC-6CA0E88F8BFA}" dt="2023-09-20T15:59:51.346" v="187"/>
          <ac:picMkLst>
            <pc:docMk/>
            <pc:sldMk cId="797464364" sldId="450"/>
            <ac:picMk id="54" creationId="{8D9A704E-B646-069D-70A1-448EEECDE5AF}"/>
          </ac:picMkLst>
        </pc:picChg>
        <pc:picChg chg="add del mod">
          <ac:chgData name="Sabrina Subhit" userId="S::ss2664@njaes.rutgers.edu::f57ff2ff-6f12-488b-86dd-4be04cd2bcbc" providerId="AD" clId="Web-{E1B0E9A0-3A8C-0680-45FC-6CA0E88F8BFA}" dt="2023-09-20T15:59:51.346" v="186"/>
          <ac:picMkLst>
            <pc:docMk/>
            <pc:sldMk cId="797464364" sldId="450"/>
            <ac:picMk id="55" creationId="{C9CCFA3B-4E9A-3F23-2BB3-2F95ED8D39B8}"/>
          </ac:picMkLst>
        </pc:picChg>
        <pc:picChg chg="add del mod">
          <ac:chgData name="Sabrina Subhit" userId="S::ss2664@njaes.rutgers.edu::f57ff2ff-6f12-488b-86dd-4be04cd2bcbc" providerId="AD" clId="Web-{E1B0E9A0-3A8C-0680-45FC-6CA0E88F8BFA}" dt="2023-09-20T15:59:51.346" v="185"/>
          <ac:picMkLst>
            <pc:docMk/>
            <pc:sldMk cId="797464364" sldId="450"/>
            <ac:picMk id="56" creationId="{D7523D3D-26BA-4C0C-9AF5-8118416862DE}"/>
          </ac:picMkLst>
        </pc:picChg>
        <pc:picChg chg="add del mod">
          <ac:chgData name="Sabrina Subhit" userId="S::ss2664@njaes.rutgers.edu::f57ff2ff-6f12-488b-86dd-4be04cd2bcbc" providerId="AD" clId="Web-{E1B0E9A0-3A8C-0680-45FC-6CA0E88F8BFA}" dt="2023-09-20T15:59:51.346" v="184"/>
          <ac:picMkLst>
            <pc:docMk/>
            <pc:sldMk cId="797464364" sldId="450"/>
            <ac:picMk id="57" creationId="{A6FC0064-D5D2-2F82-C420-AF2AA85CD67A}"/>
          </ac:picMkLst>
        </pc:picChg>
        <pc:picChg chg="add del mod">
          <ac:chgData name="Sabrina Subhit" userId="S::ss2664@njaes.rutgers.edu::f57ff2ff-6f12-488b-86dd-4be04cd2bcbc" providerId="AD" clId="Web-{E1B0E9A0-3A8C-0680-45FC-6CA0E88F8BFA}" dt="2023-09-20T15:59:51.346" v="183"/>
          <ac:picMkLst>
            <pc:docMk/>
            <pc:sldMk cId="797464364" sldId="450"/>
            <ac:picMk id="58" creationId="{6E1FAB88-AD91-A4EB-BD0C-8013E7F31D07}"/>
          </ac:picMkLst>
        </pc:picChg>
        <pc:picChg chg="add mod">
          <ac:chgData name="Sabrina Subhit" userId="S::ss2664@njaes.rutgers.edu::f57ff2ff-6f12-488b-86dd-4be04cd2bcbc" providerId="AD" clId="Web-{E1B0E9A0-3A8C-0680-45FC-6CA0E88F8BFA}" dt="2023-09-20T16:00:09.297" v="220" actId="1076"/>
          <ac:picMkLst>
            <pc:docMk/>
            <pc:sldMk cId="797464364" sldId="450"/>
            <ac:picMk id="59" creationId="{3E349BA3-9BBC-9306-1BD7-A6CB8B979BAC}"/>
          </ac:picMkLst>
        </pc:picChg>
        <pc:picChg chg="del">
          <ac:chgData name="Sabrina Subhit" userId="S::ss2664@njaes.rutgers.edu::f57ff2ff-6f12-488b-86dd-4be04cd2bcbc" providerId="AD" clId="Web-{E1B0E9A0-3A8C-0680-45FC-6CA0E88F8BFA}" dt="2023-09-20T15:55:20.820" v="94"/>
          <ac:picMkLst>
            <pc:docMk/>
            <pc:sldMk cId="797464364" sldId="450"/>
            <ac:picMk id="77" creationId="{67F5693B-C775-5BC8-62B0-FD7FAC75BF05}"/>
          </ac:picMkLst>
        </pc:picChg>
        <pc:picChg chg="del">
          <ac:chgData name="Sabrina Subhit" userId="S::ss2664@njaes.rutgers.edu::f57ff2ff-6f12-488b-86dd-4be04cd2bcbc" providerId="AD" clId="Web-{E1B0E9A0-3A8C-0680-45FC-6CA0E88F8BFA}" dt="2023-09-20T15:55:19.961" v="93"/>
          <ac:picMkLst>
            <pc:docMk/>
            <pc:sldMk cId="797464364" sldId="450"/>
            <ac:picMk id="78" creationId="{6DD22AD7-5901-A65C-521C-DD2824AE85C2}"/>
          </ac:picMkLst>
        </pc:picChg>
        <pc:picChg chg="del">
          <ac:chgData name="Sabrina Subhit" userId="S::ss2664@njaes.rutgers.edu::f57ff2ff-6f12-488b-86dd-4be04cd2bcbc" providerId="AD" clId="Web-{E1B0E9A0-3A8C-0680-45FC-6CA0E88F8BFA}" dt="2023-09-20T15:55:18.867" v="92"/>
          <ac:picMkLst>
            <pc:docMk/>
            <pc:sldMk cId="797464364" sldId="450"/>
            <ac:picMk id="79" creationId="{FC97817C-1146-2F69-C055-478A8B8DCA0B}"/>
          </ac:picMkLst>
        </pc:picChg>
        <pc:picChg chg="del">
          <ac:chgData name="Sabrina Subhit" userId="S::ss2664@njaes.rutgers.edu::f57ff2ff-6f12-488b-86dd-4be04cd2bcbc" providerId="AD" clId="Web-{E1B0E9A0-3A8C-0680-45FC-6CA0E88F8BFA}" dt="2023-09-20T15:55:17.976" v="91"/>
          <ac:picMkLst>
            <pc:docMk/>
            <pc:sldMk cId="797464364" sldId="450"/>
            <ac:picMk id="80" creationId="{0B487D58-1875-6D43-3EDE-8D2695013671}"/>
          </ac:picMkLst>
        </pc:picChg>
        <pc:picChg chg="del">
          <ac:chgData name="Sabrina Subhit" userId="S::ss2664@njaes.rutgers.edu::f57ff2ff-6f12-488b-86dd-4be04cd2bcbc" providerId="AD" clId="Web-{E1B0E9A0-3A8C-0680-45FC-6CA0E88F8BFA}" dt="2023-09-20T15:55:16.961" v="90"/>
          <ac:picMkLst>
            <pc:docMk/>
            <pc:sldMk cId="797464364" sldId="450"/>
            <ac:picMk id="81" creationId="{5C05DDF4-B58C-CDED-AF0E-D663972F5354}"/>
          </ac:picMkLst>
        </pc:picChg>
        <pc:picChg chg="del">
          <ac:chgData name="Sabrina Subhit" userId="S::ss2664@njaes.rutgers.edu::f57ff2ff-6f12-488b-86dd-4be04cd2bcbc" providerId="AD" clId="Web-{E1B0E9A0-3A8C-0680-45FC-6CA0E88F8BFA}" dt="2023-09-20T15:55:15.867" v="89"/>
          <ac:picMkLst>
            <pc:docMk/>
            <pc:sldMk cId="797464364" sldId="450"/>
            <ac:picMk id="82" creationId="{E293CCB8-9714-1571-0C24-1D1D0E9271AE}"/>
          </ac:picMkLst>
        </pc:picChg>
        <pc:picChg chg="del">
          <ac:chgData name="Sabrina Subhit" userId="S::ss2664@njaes.rutgers.edu::f57ff2ff-6f12-488b-86dd-4be04cd2bcbc" providerId="AD" clId="Web-{E1B0E9A0-3A8C-0680-45FC-6CA0E88F8BFA}" dt="2023-09-20T15:55:14.773" v="88"/>
          <ac:picMkLst>
            <pc:docMk/>
            <pc:sldMk cId="797464364" sldId="450"/>
            <ac:picMk id="83" creationId="{1FC43B90-CD0F-C428-4311-763C51AA7C15}"/>
          </ac:picMkLst>
        </pc:picChg>
        <pc:picChg chg="del mod">
          <ac:chgData name="Sabrina Subhit" userId="S::ss2664@njaes.rutgers.edu::f57ff2ff-6f12-488b-86dd-4be04cd2bcbc" providerId="AD" clId="Web-{E1B0E9A0-3A8C-0680-45FC-6CA0E88F8BFA}" dt="2023-09-20T15:55:03.601" v="87"/>
          <ac:picMkLst>
            <pc:docMk/>
            <pc:sldMk cId="797464364" sldId="450"/>
            <ac:picMk id="84" creationId="{14855856-6E38-C1BE-76CE-556B1B964AE5}"/>
          </ac:picMkLst>
        </pc:picChg>
        <pc:picChg chg="del">
          <ac:chgData name="Sabrina Subhit" userId="S::ss2664@njaes.rutgers.edu::f57ff2ff-6f12-488b-86dd-4be04cd2bcbc" providerId="AD" clId="Web-{E1B0E9A0-3A8C-0680-45FC-6CA0E88F8BFA}" dt="2023-09-20T15:54:40.975" v="84"/>
          <ac:picMkLst>
            <pc:docMk/>
            <pc:sldMk cId="797464364" sldId="450"/>
            <ac:picMk id="99" creationId="{7AA97071-15A0-E588-DD41-A408581E697D}"/>
          </ac:picMkLst>
        </pc:picChg>
        <pc:picChg chg="del">
          <ac:chgData name="Sabrina Subhit" userId="S::ss2664@njaes.rutgers.edu::f57ff2ff-6f12-488b-86dd-4be04cd2bcbc" providerId="AD" clId="Web-{E1B0E9A0-3A8C-0680-45FC-6CA0E88F8BFA}" dt="2023-09-20T15:54:40.975" v="83"/>
          <ac:picMkLst>
            <pc:docMk/>
            <pc:sldMk cId="797464364" sldId="450"/>
            <ac:picMk id="100" creationId="{1AA4F5E4-4670-D612-D675-D13F2AA5CB7D}"/>
          </ac:picMkLst>
        </pc:picChg>
        <pc:picChg chg="del">
          <ac:chgData name="Sabrina Subhit" userId="S::ss2664@njaes.rutgers.edu::f57ff2ff-6f12-488b-86dd-4be04cd2bcbc" providerId="AD" clId="Web-{E1B0E9A0-3A8C-0680-45FC-6CA0E88F8BFA}" dt="2023-09-20T15:54:40.975" v="82"/>
          <ac:picMkLst>
            <pc:docMk/>
            <pc:sldMk cId="797464364" sldId="450"/>
            <ac:picMk id="101" creationId="{9A79D0DC-BB6E-E31A-4864-29A13667DFE6}"/>
          </ac:picMkLst>
        </pc:picChg>
        <pc:picChg chg="del">
          <ac:chgData name="Sabrina Subhit" userId="S::ss2664@njaes.rutgers.edu::f57ff2ff-6f12-488b-86dd-4be04cd2bcbc" providerId="AD" clId="Web-{E1B0E9A0-3A8C-0680-45FC-6CA0E88F8BFA}" dt="2023-09-20T15:54:40.975" v="81"/>
          <ac:picMkLst>
            <pc:docMk/>
            <pc:sldMk cId="797464364" sldId="450"/>
            <ac:picMk id="102" creationId="{F1E06542-4AD9-93BC-27A5-F7BE9F3A76A7}"/>
          </ac:picMkLst>
        </pc:picChg>
        <pc:picChg chg="del">
          <ac:chgData name="Sabrina Subhit" userId="S::ss2664@njaes.rutgers.edu::f57ff2ff-6f12-488b-86dd-4be04cd2bcbc" providerId="AD" clId="Web-{E1B0E9A0-3A8C-0680-45FC-6CA0E88F8BFA}" dt="2023-09-20T15:54:40.975" v="80"/>
          <ac:picMkLst>
            <pc:docMk/>
            <pc:sldMk cId="797464364" sldId="450"/>
            <ac:picMk id="103" creationId="{9E32D880-C163-86A9-3929-C054C36B6173}"/>
          </ac:picMkLst>
        </pc:picChg>
        <pc:picChg chg="del">
          <ac:chgData name="Sabrina Subhit" userId="S::ss2664@njaes.rutgers.edu::f57ff2ff-6f12-488b-86dd-4be04cd2bcbc" providerId="AD" clId="Web-{E1B0E9A0-3A8C-0680-45FC-6CA0E88F8BFA}" dt="2023-09-20T15:54:40.975" v="79"/>
          <ac:picMkLst>
            <pc:docMk/>
            <pc:sldMk cId="797464364" sldId="450"/>
            <ac:picMk id="104" creationId="{16D9502E-34F3-6965-ADFA-05E11605DC70}"/>
          </ac:picMkLst>
        </pc:picChg>
        <pc:picChg chg="del">
          <ac:chgData name="Sabrina Subhit" userId="S::ss2664@njaes.rutgers.edu::f57ff2ff-6f12-488b-86dd-4be04cd2bcbc" providerId="AD" clId="Web-{E1B0E9A0-3A8C-0680-45FC-6CA0E88F8BFA}" dt="2023-09-20T15:54:40.975" v="78"/>
          <ac:picMkLst>
            <pc:docMk/>
            <pc:sldMk cId="797464364" sldId="450"/>
            <ac:picMk id="105" creationId="{84B76FEF-A1C6-F863-27D8-209CD47DF9DE}"/>
          </ac:picMkLst>
        </pc:picChg>
        <pc:picChg chg="del">
          <ac:chgData name="Sabrina Subhit" userId="S::ss2664@njaes.rutgers.edu::f57ff2ff-6f12-488b-86dd-4be04cd2bcbc" providerId="AD" clId="Web-{E1B0E9A0-3A8C-0680-45FC-6CA0E88F8BFA}" dt="2023-09-20T15:54:40.975" v="77"/>
          <ac:picMkLst>
            <pc:docMk/>
            <pc:sldMk cId="797464364" sldId="450"/>
            <ac:picMk id="106" creationId="{1F254263-4F68-6758-B6F0-52C639BB2403}"/>
          </ac:picMkLst>
        </pc:picChg>
        <pc:picChg chg="del">
          <ac:chgData name="Sabrina Subhit" userId="S::ss2664@njaes.rutgers.edu::f57ff2ff-6f12-488b-86dd-4be04cd2bcbc" providerId="AD" clId="Web-{E1B0E9A0-3A8C-0680-45FC-6CA0E88F8BFA}" dt="2023-09-20T15:54:40.975" v="76"/>
          <ac:picMkLst>
            <pc:docMk/>
            <pc:sldMk cId="797464364" sldId="450"/>
            <ac:picMk id="107" creationId="{9CE5A39A-B610-CF6A-EE8D-DF91D130DB41}"/>
          </ac:picMkLst>
        </pc:picChg>
        <pc:picChg chg="del">
          <ac:chgData name="Sabrina Subhit" userId="S::ss2664@njaes.rutgers.edu::f57ff2ff-6f12-488b-86dd-4be04cd2bcbc" providerId="AD" clId="Web-{E1B0E9A0-3A8C-0680-45FC-6CA0E88F8BFA}" dt="2023-09-20T15:54:40.975" v="75"/>
          <ac:picMkLst>
            <pc:docMk/>
            <pc:sldMk cId="797464364" sldId="450"/>
            <ac:picMk id="108" creationId="{FECE8634-9399-00B8-27A6-2E964C0295E0}"/>
          </ac:picMkLst>
        </pc:picChg>
        <pc:picChg chg="del">
          <ac:chgData name="Sabrina Subhit" userId="S::ss2664@njaes.rutgers.edu::f57ff2ff-6f12-488b-86dd-4be04cd2bcbc" providerId="AD" clId="Web-{E1B0E9A0-3A8C-0680-45FC-6CA0E88F8BFA}" dt="2023-09-20T15:54:40.975" v="74"/>
          <ac:picMkLst>
            <pc:docMk/>
            <pc:sldMk cId="797464364" sldId="450"/>
            <ac:picMk id="109" creationId="{6D9CEDA1-2460-B047-1F00-FD107A75E13E}"/>
          </ac:picMkLst>
        </pc:picChg>
        <pc:picChg chg="del">
          <ac:chgData name="Sabrina Subhit" userId="S::ss2664@njaes.rutgers.edu::f57ff2ff-6f12-488b-86dd-4be04cd2bcbc" providerId="AD" clId="Web-{E1B0E9A0-3A8C-0680-45FC-6CA0E88F8BFA}" dt="2023-09-20T15:54:40.975" v="73"/>
          <ac:picMkLst>
            <pc:docMk/>
            <pc:sldMk cId="797464364" sldId="450"/>
            <ac:picMk id="110" creationId="{E3E27F2A-9276-D550-7EB3-1D02F53DD41E}"/>
          </ac:picMkLst>
        </pc:picChg>
        <pc:picChg chg="del">
          <ac:chgData name="Sabrina Subhit" userId="S::ss2664@njaes.rutgers.edu::f57ff2ff-6f12-488b-86dd-4be04cd2bcbc" providerId="AD" clId="Web-{E1B0E9A0-3A8C-0680-45FC-6CA0E88F8BFA}" dt="2023-09-20T15:54:40.975" v="72"/>
          <ac:picMkLst>
            <pc:docMk/>
            <pc:sldMk cId="797464364" sldId="450"/>
            <ac:picMk id="111" creationId="{E5B5B563-CFFB-F637-60F0-FC7E51A16B55}"/>
          </ac:picMkLst>
        </pc:picChg>
        <pc:picChg chg="del">
          <ac:chgData name="Sabrina Subhit" userId="S::ss2664@njaes.rutgers.edu::f57ff2ff-6f12-488b-86dd-4be04cd2bcbc" providerId="AD" clId="Web-{E1B0E9A0-3A8C-0680-45FC-6CA0E88F8BFA}" dt="2023-09-20T15:54:40.975" v="71"/>
          <ac:picMkLst>
            <pc:docMk/>
            <pc:sldMk cId="797464364" sldId="450"/>
            <ac:picMk id="112" creationId="{63D69253-8647-AC42-575D-723AA257F4EE}"/>
          </ac:picMkLst>
        </pc:picChg>
        <pc:picChg chg="del">
          <ac:chgData name="Sabrina Subhit" userId="S::ss2664@njaes.rutgers.edu::f57ff2ff-6f12-488b-86dd-4be04cd2bcbc" providerId="AD" clId="Web-{E1B0E9A0-3A8C-0680-45FC-6CA0E88F8BFA}" dt="2023-09-20T15:54:40.975" v="70"/>
          <ac:picMkLst>
            <pc:docMk/>
            <pc:sldMk cId="797464364" sldId="450"/>
            <ac:picMk id="113" creationId="{4C229643-FDC0-62B7-D069-E926F7C1CF91}"/>
          </ac:picMkLst>
        </pc:picChg>
        <pc:picChg chg="del">
          <ac:chgData name="Sabrina Subhit" userId="S::ss2664@njaes.rutgers.edu::f57ff2ff-6f12-488b-86dd-4be04cd2bcbc" providerId="AD" clId="Web-{E1B0E9A0-3A8C-0680-45FC-6CA0E88F8BFA}" dt="2023-09-20T15:54:40.975" v="69"/>
          <ac:picMkLst>
            <pc:docMk/>
            <pc:sldMk cId="797464364" sldId="450"/>
            <ac:picMk id="114" creationId="{9BA190F4-EAD8-D390-45D7-52B60FD3CC83}"/>
          </ac:picMkLst>
        </pc:picChg>
        <pc:picChg chg="del">
          <ac:chgData name="Sabrina Subhit" userId="S::ss2664@njaes.rutgers.edu::f57ff2ff-6f12-488b-86dd-4be04cd2bcbc" providerId="AD" clId="Web-{E1B0E9A0-3A8C-0680-45FC-6CA0E88F8BFA}" dt="2023-09-20T15:54:40.975" v="68"/>
          <ac:picMkLst>
            <pc:docMk/>
            <pc:sldMk cId="797464364" sldId="450"/>
            <ac:picMk id="115" creationId="{64D6F084-D3F9-A8BD-7ADC-6DC78D655133}"/>
          </ac:picMkLst>
        </pc:picChg>
        <pc:picChg chg="del">
          <ac:chgData name="Sabrina Subhit" userId="S::ss2664@njaes.rutgers.edu::f57ff2ff-6f12-488b-86dd-4be04cd2bcbc" providerId="AD" clId="Web-{E1B0E9A0-3A8C-0680-45FC-6CA0E88F8BFA}" dt="2023-09-20T15:54:40.975" v="67"/>
          <ac:picMkLst>
            <pc:docMk/>
            <pc:sldMk cId="797464364" sldId="450"/>
            <ac:picMk id="116" creationId="{DD38B033-3A40-C4C6-18A3-43D9AF00159E}"/>
          </ac:picMkLst>
        </pc:picChg>
        <pc:picChg chg="del">
          <ac:chgData name="Sabrina Subhit" userId="S::ss2664@njaes.rutgers.edu::f57ff2ff-6f12-488b-86dd-4be04cd2bcbc" providerId="AD" clId="Web-{E1B0E9A0-3A8C-0680-45FC-6CA0E88F8BFA}" dt="2023-09-20T15:54:40.975" v="66"/>
          <ac:picMkLst>
            <pc:docMk/>
            <pc:sldMk cId="797464364" sldId="450"/>
            <ac:picMk id="117" creationId="{1EB36D5B-EA62-0C6C-2011-82E3DC845C81}"/>
          </ac:picMkLst>
        </pc:picChg>
        <pc:picChg chg="del">
          <ac:chgData name="Sabrina Subhit" userId="S::ss2664@njaes.rutgers.edu::f57ff2ff-6f12-488b-86dd-4be04cd2bcbc" providerId="AD" clId="Web-{E1B0E9A0-3A8C-0680-45FC-6CA0E88F8BFA}" dt="2023-09-20T15:54:40.975" v="65"/>
          <ac:picMkLst>
            <pc:docMk/>
            <pc:sldMk cId="797464364" sldId="450"/>
            <ac:picMk id="118" creationId="{93D43A30-99CD-670D-8F6E-B9BD8800649D}"/>
          </ac:picMkLst>
        </pc:picChg>
        <pc:picChg chg="del">
          <ac:chgData name="Sabrina Subhit" userId="S::ss2664@njaes.rutgers.edu::f57ff2ff-6f12-488b-86dd-4be04cd2bcbc" providerId="AD" clId="Web-{E1B0E9A0-3A8C-0680-45FC-6CA0E88F8BFA}" dt="2023-09-20T15:54:40.975" v="64"/>
          <ac:picMkLst>
            <pc:docMk/>
            <pc:sldMk cId="797464364" sldId="450"/>
            <ac:picMk id="119" creationId="{1263525B-5BD4-4E9F-9DB1-38C0B6BEF71A}"/>
          </ac:picMkLst>
        </pc:picChg>
        <pc:picChg chg="del">
          <ac:chgData name="Sabrina Subhit" userId="S::ss2664@njaes.rutgers.edu::f57ff2ff-6f12-488b-86dd-4be04cd2bcbc" providerId="AD" clId="Web-{E1B0E9A0-3A8C-0680-45FC-6CA0E88F8BFA}" dt="2023-09-20T15:54:40.975" v="63"/>
          <ac:picMkLst>
            <pc:docMk/>
            <pc:sldMk cId="797464364" sldId="450"/>
            <ac:picMk id="120" creationId="{34667445-BEC9-88EF-4016-2B045864193A}"/>
          </ac:picMkLst>
        </pc:picChg>
        <pc:picChg chg="del">
          <ac:chgData name="Sabrina Subhit" userId="S::ss2664@njaes.rutgers.edu::f57ff2ff-6f12-488b-86dd-4be04cd2bcbc" providerId="AD" clId="Web-{E1B0E9A0-3A8C-0680-45FC-6CA0E88F8BFA}" dt="2023-09-20T15:54:40.975" v="62"/>
          <ac:picMkLst>
            <pc:docMk/>
            <pc:sldMk cId="797464364" sldId="450"/>
            <ac:picMk id="121" creationId="{F099AAC6-5AE0-28B9-3576-D4ADB03B1DD0}"/>
          </ac:picMkLst>
        </pc:picChg>
        <pc:picChg chg="del">
          <ac:chgData name="Sabrina Subhit" userId="S::ss2664@njaes.rutgers.edu::f57ff2ff-6f12-488b-86dd-4be04cd2bcbc" providerId="AD" clId="Web-{E1B0E9A0-3A8C-0680-45FC-6CA0E88F8BFA}" dt="2023-09-20T15:54:40.960" v="61"/>
          <ac:picMkLst>
            <pc:docMk/>
            <pc:sldMk cId="797464364" sldId="450"/>
            <ac:picMk id="122" creationId="{91868AB0-A071-014D-D89F-035E39130831}"/>
          </ac:picMkLst>
        </pc:picChg>
        <pc:picChg chg="del">
          <ac:chgData name="Sabrina Subhit" userId="S::ss2664@njaes.rutgers.edu::f57ff2ff-6f12-488b-86dd-4be04cd2bcbc" providerId="AD" clId="Web-{E1B0E9A0-3A8C-0680-45FC-6CA0E88F8BFA}" dt="2023-09-20T15:54:40.960" v="60"/>
          <ac:picMkLst>
            <pc:docMk/>
            <pc:sldMk cId="797464364" sldId="450"/>
            <ac:picMk id="123" creationId="{68B73B91-5415-E57B-93DE-4C7A59A427D1}"/>
          </ac:picMkLst>
        </pc:picChg>
        <pc:picChg chg="del">
          <ac:chgData name="Sabrina Subhit" userId="S::ss2664@njaes.rutgers.edu::f57ff2ff-6f12-488b-86dd-4be04cd2bcbc" providerId="AD" clId="Web-{E1B0E9A0-3A8C-0680-45FC-6CA0E88F8BFA}" dt="2023-09-20T15:54:40.960" v="59"/>
          <ac:picMkLst>
            <pc:docMk/>
            <pc:sldMk cId="797464364" sldId="450"/>
            <ac:picMk id="124" creationId="{76BC13B9-BE9F-9B35-52C1-76AA4975F399}"/>
          </ac:picMkLst>
        </pc:picChg>
        <pc:picChg chg="del">
          <ac:chgData name="Sabrina Subhit" userId="S::ss2664@njaes.rutgers.edu::f57ff2ff-6f12-488b-86dd-4be04cd2bcbc" providerId="AD" clId="Web-{E1B0E9A0-3A8C-0680-45FC-6CA0E88F8BFA}" dt="2023-09-20T15:54:40.960" v="58"/>
          <ac:picMkLst>
            <pc:docMk/>
            <pc:sldMk cId="797464364" sldId="450"/>
            <ac:picMk id="125" creationId="{01483C0A-1AF0-C3F1-DE2C-528F3D42D014}"/>
          </ac:picMkLst>
        </pc:picChg>
        <pc:picChg chg="del">
          <ac:chgData name="Sabrina Subhit" userId="S::ss2664@njaes.rutgers.edu::f57ff2ff-6f12-488b-86dd-4be04cd2bcbc" providerId="AD" clId="Web-{E1B0E9A0-3A8C-0680-45FC-6CA0E88F8BFA}" dt="2023-09-20T15:54:40.960" v="57"/>
          <ac:picMkLst>
            <pc:docMk/>
            <pc:sldMk cId="797464364" sldId="450"/>
            <ac:picMk id="126" creationId="{60EA0D48-FEB0-3EBC-7D6E-75041D09C854}"/>
          </ac:picMkLst>
        </pc:picChg>
        <pc:picChg chg="del">
          <ac:chgData name="Sabrina Subhit" userId="S::ss2664@njaes.rutgers.edu::f57ff2ff-6f12-488b-86dd-4be04cd2bcbc" providerId="AD" clId="Web-{E1B0E9A0-3A8C-0680-45FC-6CA0E88F8BFA}" dt="2023-09-20T15:54:40.960" v="56"/>
          <ac:picMkLst>
            <pc:docMk/>
            <pc:sldMk cId="797464364" sldId="450"/>
            <ac:picMk id="127" creationId="{F5DBA84B-69B3-7647-7F57-D0859B7F33C0}"/>
          </ac:picMkLst>
        </pc:picChg>
        <pc:picChg chg="del">
          <ac:chgData name="Sabrina Subhit" userId="S::ss2664@njaes.rutgers.edu::f57ff2ff-6f12-488b-86dd-4be04cd2bcbc" providerId="AD" clId="Web-{E1B0E9A0-3A8C-0680-45FC-6CA0E88F8BFA}" dt="2023-09-20T15:54:40.960" v="55"/>
          <ac:picMkLst>
            <pc:docMk/>
            <pc:sldMk cId="797464364" sldId="450"/>
            <ac:picMk id="128" creationId="{50AAF502-F78B-62ED-703F-78ED4C2F0238}"/>
          </ac:picMkLst>
        </pc:picChg>
        <pc:picChg chg="del">
          <ac:chgData name="Sabrina Subhit" userId="S::ss2664@njaes.rutgers.edu::f57ff2ff-6f12-488b-86dd-4be04cd2bcbc" providerId="AD" clId="Web-{E1B0E9A0-3A8C-0680-45FC-6CA0E88F8BFA}" dt="2023-09-20T15:54:40.960" v="54"/>
          <ac:picMkLst>
            <pc:docMk/>
            <pc:sldMk cId="797464364" sldId="450"/>
            <ac:picMk id="129" creationId="{2F05C9F8-555F-F09E-A2AC-6588583526B1}"/>
          </ac:picMkLst>
        </pc:picChg>
        <pc:picChg chg="del">
          <ac:chgData name="Sabrina Subhit" userId="S::ss2664@njaes.rutgers.edu::f57ff2ff-6f12-488b-86dd-4be04cd2bcbc" providerId="AD" clId="Web-{E1B0E9A0-3A8C-0680-45FC-6CA0E88F8BFA}" dt="2023-09-20T15:54:40.960" v="53"/>
          <ac:picMkLst>
            <pc:docMk/>
            <pc:sldMk cId="797464364" sldId="450"/>
            <ac:picMk id="130" creationId="{3D84BFFA-CAAA-D917-CB00-B33879FEFC75}"/>
          </ac:picMkLst>
        </pc:picChg>
        <pc:picChg chg="del">
          <ac:chgData name="Sabrina Subhit" userId="S::ss2664@njaes.rutgers.edu::f57ff2ff-6f12-488b-86dd-4be04cd2bcbc" providerId="AD" clId="Web-{E1B0E9A0-3A8C-0680-45FC-6CA0E88F8BFA}" dt="2023-09-20T15:54:40.960" v="52"/>
          <ac:picMkLst>
            <pc:docMk/>
            <pc:sldMk cId="797464364" sldId="450"/>
            <ac:picMk id="131" creationId="{588BBA2E-A10C-FFF9-1E45-6D266C502ECB}"/>
          </ac:picMkLst>
        </pc:picChg>
        <pc:picChg chg="del">
          <ac:chgData name="Sabrina Subhit" userId="S::ss2664@njaes.rutgers.edu::f57ff2ff-6f12-488b-86dd-4be04cd2bcbc" providerId="AD" clId="Web-{E1B0E9A0-3A8C-0680-45FC-6CA0E88F8BFA}" dt="2023-09-20T15:54:40.960" v="51"/>
          <ac:picMkLst>
            <pc:docMk/>
            <pc:sldMk cId="797464364" sldId="450"/>
            <ac:picMk id="132" creationId="{2C8551EC-CE09-121E-9A52-9CF94D111D9B}"/>
          </ac:picMkLst>
        </pc:picChg>
        <pc:picChg chg="del">
          <ac:chgData name="Sabrina Subhit" userId="S::ss2664@njaes.rutgers.edu::f57ff2ff-6f12-488b-86dd-4be04cd2bcbc" providerId="AD" clId="Web-{E1B0E9A0-3A8C-0680-45FC-6CA0E88F8BFA}" dt="2023-09-20T15:54:40.960" v="50"/>
          <ac:picMkLst>
            <pc:docMk/>
            <pc:sldMk cId="797464364" sldId="450"/>
            <ac:picMk id="133" creationId="{45A04C9B-3316-62BB-124A-468C48FDFCD4}"/>
          </ac:picMkLst>
        </pc:picChg>
        <pc:picChg chg="del">
          <ac:chgData name="Sabrina Subhit" userId="S::ss2664@njaes.rutgers.edu::f57ff2ff-6f12-488b-86dd-4be04cd2bcbc" providerId="AD" clId="Web-{E1B0E9A0-3A8C-0680-45FC-6CA0E88F8BFA}" dt="2023-09-20T15:54:40.960" v="49"/>
          <ac:picMkLst>
            <pc:docMk/>
            <pc:sldMk cId="797464364" sldId="450"/>
            <ac:picMk id="134" creationId="{A2B33A9D-C21C-5D44-F03F-A5132DD992B4}"/>
          </ac:picMkLst>
        </pc:picChg>
        <pc:picChg chg="del">
          <ac:chgData name="Sabrina Subhit" userId="S::ss2664@njaes.rutgers.edu::f57ff2ff-6f12-488b-86dd-4be04cd2bcbc" providerId="AD" clId="Web-{E1B0E9A0-3A8C-0680-45FC-6CA0E88F8BFA}" dt="2023-09-20T15:54:40.960" v="48"/>
          <ac:picMkLst>
            <pc:docMk/>
            <pc:sldMk cId="797464364" sldId="450"/>
            <ac:picMk id="135" creationId="{059F288F-2CA1-7B87-426C-54433FB56D60}"/>
          </ac:picMkLst>
        </pc:picChg>
        <pc:picChg chg="del">
          <ac:chgData name="Sabrina Subhit" userId="S::ss2664@njaes.rutgers.edu::f57ff2ff-6f12-488b-86dd-4be04cd2bcbc" providerId="AD" clId="Web-{E1B0E9A0-3A8C-0680-45FC-6CA0E88F8BFA}" dt="2023-09-20T15:54:40.960" v="47"/>
          <ac:picMkLst>
            <pc:docMk/>
            <pc:sldMk cId="797464364" sldId="450"/>
            <ac:picMk id="136" creationId="{42B97546-2D92-47CF-257D-24A5E08FEA9D}"/>
          </ac:picMkLst>
        </pc:picChg>
        <pc:picChg chg="del">
          <ac:chgData name="Sabrina Subhit" userId="S::ss2664@njaes.rutgers.edu::f57ff2ff-6f12-488b-86dd-4be04cd2bcbc" providerId="AD" clId="Web-{E1B0E9A0-3A8C-0680-45FC-6CA0E88F8BFA}" dt="2023-09-20T15:54:40.960" v="46"/>
          <ac:picMkLst>
            <pc:docMk/>
            <pc:sldMk cId="797464364" sldId="450"/>
            <ac:picMk id="137" creationId="{E7DE0DA1-D033-7414-B77D-1F6B3810D3C4}"/>
          </ac:picMkLst>
        </pc:picChg>
        <pc:picChg chg="del">
          <ac:chgData name="Sabrina Subhit" userId="S::ss2664@njaes.rutgers.edu::f57ff2ff-6f12-488b-86dd-4be04cd2bcbc" providerId="AD" clId="Web-{E1B0E9A0-3A8C-0680-45FC-6CA0E88F8BFA}" dt="2023-09-20T15:54:40.960" v="45"/>
          <ac:picMkLst>
            <pc:docMk/>
            <pc:sldMk cId="797464364" sldId="450"/>
            <ac:picMk id="138" creationId="{F2FB6329-BD10-9E89-52DA-44C505230AB2}"/>
          </ac:picMkLst>
        </pc:picChg>
        <pc:picChg chg="del">
          <ac:chgData name="Sabrina Subhit" userId="S::ss2664@njaes.rutgers.edu::f57ff2ff-6f12-488b-86dd-4be04cd2bcbc" providerId="AD" clId="Web-{E1B0E9A0-3A8C-0680-45FC-6CA0E88F8BFA}" dt="2023-09-20T15:54:40.960" v="44"/>
          <ac:picMkLst>
            <pc:docMk/>
            <pc:sldMk cId="797464364" sldId="450"/>
            <ac:picMk id="139" creationId="{95A984DB-477E-8831-8193-1F6AA81DFFD1}"/>
          </ac:picMkLst>
        </pc:picChg>
        <pc:picChg chg="del">
          <ac:chgData name="Sabrina Subhit" userId="S::ss2664@njaes.rutgers.edu::f57ff2ff-6f12-488b-86dd-4be04cd2bcbc" providerId="AD" clId="Web-{E1B0E9A0-3A8C-0680-45FC-6CA0E88F8BFA}" dt="2023-09-20T15:54:40.960" v="43"/>
          <ac:picMkLst>
            <pc:docMk/>
            <pc:sldMk cId="797464364" sldId="450"/>
            <ac:picMk id="140" creationId="{A09746D8-CB47-2F9D-0FA2-8F1EAE6B5D26}"/>
          </ac:picMkLst>
        </pc:picChg>
        <pc:picChg chg="del">
          <ac:chgData name="Sabrina Subhit" userId="S::ss2664@njaes.rutgers.edu::f57ff2ff-6f12-488b-86dd-4be04cd2bcbc" providerId="AD" clId="Web-{E1B0E9A0-3A8C-0680-45FC-6CA0E88F8BFA}" dt="2023-09-20T15:54:40.960" v="42"/>
          <ac:picMkLst>
            <pc:docMk/>
            <pc:sldMk cId="797464364" sldId="450"/>
            <ac:picMk id="141" creationId="{006E1110-DA22-9C52-B316-346DA02BAFB0}"/>
          </ac:picMkLst>
        </pc:picChg>
        <pc:picChg chg="del">
          <ac:chgData name="Sabrina Subhit" userId="S::ss2664@njaes.rutgers.edu::f57ff2ff-6f12-488b-86dd-4be04cd2bcbc" providerId="AD" clId="Web-{E1B0E9A0-3A8C-0680-45FC-6CA0E88F8BFA}" dt="2023-09-20T15:54:40.944" v="41"/>
          <ac:picMkLst>
            <pc:docMk/>
            <pc:sldMk cId="797464364" sldId="450"/>
            <ac:picMk id="142" creationId="{486DC1E1-A208-44CA-F859-3E3537DC66E6}"/>
          </ac:picMkLst>
        </pc:picChg>
        <pc:picChg chg="del">
          <ac:chgData name="Sabrina Subhit" userId="S::ss2664@njaes.rutgers.edu::f57ff2ff-6f12-488b-86dd-4be04cd2bcbc" providerId="AD" clId="Web-{E1B0E9A0-3A8C-0680-45FC-6CA0E88F8BFA}" dt="2023-09-20T15:54:40.944" v="40"/>
          <ac:picMkLst>
            <pc:docMk/>
            <pc:sldMk cId="797464364" sldId="450"/>
            <ac:picMk id="143" creationId="{D692B2EB-C671-D511-8DC3-0FD33DA608FB}"/>
          </ac:picMkLst>
        </pc:picChg>
        <pc:picChg chg="del">
          <ac:chgData name="Sabrina Subhit" userId="S::ss2664@njaes.rutgers.edu::f57ff2ff-6f12-488b-86dd-4be04cd2bcbc" providerId="AD" clId="Web-{E1B0E9A0-3A8C-0680-45FC-6CA0E88F8BFA}" dt="2023-09-20T15:54:40.944" v="39"/>
          <ac:picMkLst>
            <pc:docMk/>
            <pc:sldMk cId="797464364" sldId="450"/>
            <ac:picMk id="144" creationId="{68F11C32-A72D-C9BC-60D5-B344002C7911}"/>
          </ac:picMkLst>
        </pc:picChg>
        <pc:picChg chg="del">
          <ac:chgData name="Sabrina Subhit" userId="S::ss2664@njaes.rutgers.edu::f57ff2ff-6f12-488b-86dd-4be04cd2bcbc" providerId="AD" clId="Web-{E1B0E9A0-3A8C-0680-45FC-6CA0E88F8BFA}" dt="2023-09-20T15:54:40.944" v="38"/>
          <ac:picMkLst>
            <pc:docMk/>
            <pc:sldMk cId="797464364" sldId="450"/>
            <ac:picMk id="145" creationId="{D7CCDB5B-6F24-D3B9-9868-17128DDD0408}"/>
          </ac:picMkLst>
        </pc:picChg>
        <pc:picChg chg="del">
          <ac:chgData name="Sabrina Subhit" userId="S::ss2664@njaes.rutgers.edu::f57ff2ff-6f12-488b-86dd-4be04cd2bcbc" providerId="AD" clId="Web-{E1B0E9A0-3A8C-0680-45FC-6CA0E88F8BFA}" dt="2023-09-20T15:54:40.944" v="37"/>
          <ac:picMkLst>
            <pc:docMk/>
            <pc:sldMk cId="797464364" sldId="450"/>
            <ac:picMk id="146" creationId="{79443A57-F65E-D0D9-FD45-39D0C9E775BA}"/>
          </ac:picMkLst>
        </pc:picChg>
      </pc:sldChg>
      <pc:sldChg chg="addSp delSp modSp">
        <pc:chgData name="Sabrina Subhit" userId="S::ss2664@njaes.rutgers.edu::f57ff2ff-6f12-488b-86dd-4be04cd2bcbc" providerId="AD" clId="Web-{E1B0E9A0-3A8C-0680-45FC-6CA0E88F8BFA}" dt="2023-09-20T16:22:32.694" v="297" actId="1076"/>
        <pc:sldMkLst>
          <pc:docMk/>
          <pc:sldMk cId="1544112876" sldId="452"/>
        </pc:sldMkLst>
        <pc:spChg chg="add mod ord">
          <ac:chgData name="Sabrina Subhit" userId="S::ss2664@njaes.rutgers.edu::f57ff2ff-6f12-488b-86dd-4be04cd2bcbc" providerId="AD" clId="Web-{E1B0E9A0-3A8C-0680-45FC-6CA0E88F8BFA}" dt="2023-09-20T16:22:32.694" v="297" actId="1076"/>
          <ac:spMkLst>
            <pc:docMk/>
            <pc:sldMk cId="1544112876" sldId="452"/>
            <ac:spMk id="7" creationId="{BC4FDD36-24E3-DBA6-7C82-09DBC18BF4BD}"/>
          </ac:spMkLst>
        </pc:spChg>
        <pc:picChg chg="add mod">
          <ac:chgData name="Sabrina Subhit" userId="S::ss2664@njaes.rutgers.edu::f57ff2ff-6f12-488b-86dd-4be04cd2bcbc" providerId="AD" clId="Web-{E1B0E9A0-3A8C-0680-45FC-6CA0E88F8BFA}" dt="2023-09-20T16:01:07.095" v="255" actId="1076"/>
          <ac:picMkLst>
            <pc:docMk/>
            <pc:sldMk cId="1544112876" sldId="452"/>
            <ac:picMk id="2" creationId="{E291BCC1-5AAC-F7BF-6B65-37A796E309D9}"/>
          </ac:picMkLst>
        </pc:picChg>
        <pc:picChg chg="del">
          <ac:chgData name="Sabrina Subhit" userId="S::ss2664@njaes.rutgers.edu::f57ff2ff-6f12-488b-86dd-4be04cd2bcbc" providerId="AD" clId="Web-{E1B0E9A0-3A8C-0680-45FC-6CA0E88F8BFA}" dt="2023-09-20T16:00:17.282" v="250"/>
          <ac:picMkLst>
            <pc:docMk/>
            <pc:sldMk cId="1544112876" sldId="452"/>
            <ac:picMk id="5" creationId="{67099989-8AF3-DCC3-5A5B-C712C60D22A9}"/>
          </ac:picMkLst>
        </pc:picChg>
        <pc:picChg chg="del">
          <ac:chgData name="Sabrina Subhit" userId="S::ss2664@njaes.rutgers.edu::f57ff2ff-6f12-488b-86dd-4be04cd2bcbc" providerId="AD" clId="Web-{E1B0E9A0-3A8C-0680-45FC-6CA0E88F8BFA}" dt="2023-09-20T16:00:17.282" v="249"/>
          <ac:picMkLst>
            <pc:docMk/>
            <pc:sldMk cId="1544112876" sldId="452"/>
            <ac:picMk id="8" creationId="{D5337662-F3A3-2EC8-FC43-24A3F1BBF45E}"/>
          </ac:picMkLst>
        </pc:picChg>
        <pc:picChg chg="del">
          <ac:chgData name="Sabrina Subhit" userId="S::ss2664@njaes.rutgers.edu::f57ff2ff-6f12-488b-86dd-4be04cd2bcbc" providerId="AD" clId="Web-{E1B0E9A0-3A8C-0680-45FC-6CA0E88F8BFA}" dt="2023-09-20T16:00:17.282" v="248"/>
          <ac:picMkLst>
            <pc:docMk/>
            <pc:sldMk cId="1544112876" sldId="452"/>
            <ac:picMk id="10" creationId="{C4E6E64B-8FD7-EEFF-672F-305A2088B0EF}"/>
          </ac:picMkLst>
        </pc:picChg>
        <pc:picChg chg="del">
          <ac:chgData name="Sabrina Subhit" userId="S::ss2664@njaes.rutgers.edu::f57ff2ff-6f12-488b-86dd-4be04cd2bcbc" providerId="AD" clId="Web-{E1B0E9A0-3A8C-0680-45FC-6CA0E88F8BFA}" dt="2023-09-20T16:00:17.282" v="247"/>
          <ac:picMkLst>
            <pc:docMk/>
            <pc:sldMk cId="1544112876" sldId="452"/>
            <ac:picMk id="12" creationId="{D51398D7-68AB-E0D9-073E-260E76A6DF84}"/>
          </ac:picMkLst>
        </pc:picChg>
        <pc:picChg chg="del">
          <ac:chgData name="Sabrina Subhit" userId="S::ss2664@njaes.rutgers.edu::f57ff2ff-6f12-488b-86dd-4be04cd2bcbc" providerId="AD" clId="Web-{E1B0E9A0-3A8C-0680-45FC-6CA0E88F8BFA}" dt="2023-09-20T16:00:17.282" v="246"/>
          <ac:picMkLst>
            <pc:docMk/>
            <pc:sldMk cId="1544112876" sldId="452"/>
            <ac:picMk id="14" creationId="{BB20E898-A1C0-EED8-0B84-CD39304634ED}"/>
          </ac:picMkLst>
        </pc:picChg>
        <pc:picChg chg="del">
          <ac:chgData name="Sabrina Subhit" userId="S::ss2664@njaes.rutgers.edu::f57ff2ff-6f12-488b-86dd-4be04cd2bcbc" providerId="AD" clId="Web-{E1B0E9A0-3A8C-0680-45FC-6CA0E88F8BFA}" dt="2023-09-20T16:00:17.282" v="245"/>
          <ac:picMkLst>
            <pc:docMk/>
            <pc:sldMk cId="1544112876" sldId="452"/>
            <ac:picMk id="16" creationId="{91481895-BB36-4ABC-7BE0-20C4F200B557}"/>
          </ac:picMkLst>
        </pc:picChg>
        <pc:picChg chg="del">
          <ac:chgData name="Sabrina Subhit" userId="S::ss2664@njaes.rutgers.edu::f57ff2ff-6f12-488b-86dd-4be04cd2bcbc" providerId="AD" clId="Web-{E1B0E9A0-3A8C-0680-45FC-6CA0E88F8BFA}" dt="2023-09-20T16:00:17.282" v="244"/>
          <ac:picMkLst>
            <pc:docMk/>
            <pc:sldMk cId="1544112876" sldId="452"/>
            <ac:picMk id="18" creationId="{E4F8008D-D992-55ED-A2D8-247D6430B489}"/>
          </ac:picMkLst>
        </pc:picChg>
        <pc:picChg chg="del">
          <ac:chgData name="Sabrina Subhit" userId="S::ss2664@njaes.rutgers.edu::f57ff2ff-6f12-488b-86dd-4be04cd2bcbc" providerId="AD" clId="Web-{E1B0E9A0-3A8C-0680-45FC-6CA0E88F8BFA}" dt="2023-09-20T16:00:17.282" v="243"/>
          <ac:picMkLst>
            <pc:docMk/>
            <pc:sldMk cId="1544112876" sldId="452"/>
            <ac:picMk id="20" creationId="{A45A1C7F-329B-22CC-85BF-A3B3B46D5D6A}"/>
          </ac:picMkLst>
        </pc:picChg>
        <pc:picChg chg="del">
          <ac:chgData name="Sabrina Subhit" userId="S::ss2664@njaes.rutgers.edu::f57ff2ff-6f12-488b-86dd-4be04cd2bcbc" providerId="AD" clId="Web-{E1B0E9A0-3A8C-0680-45FC-6CA0E88F8BFA}" dt="2023-09-20T16:00:17.282" v="242"/>
          <ac:picMkLst>
            <pc:docMk/>
            <pc:sldMk cId="1544112876" sldId="452"/>
            <ac:picMk id="22" creationId="{31E81FCA-EEB7-CCC8-C830-9664570B58E1}"/>
          </ac:picMkLst>
        </pc:picChg>
        <pc:picChg chg="del">
          <ac:chgData name="Sabrina Subhit" userId="S::ss2664@njaes.rutgers.edu::f57ff2ff-6f12-488b-86dd-4be04cd2bcbc" providerId="AD" clId="Web-{E1B0E9A0-3A8C-0680-45FC-6CA0E88F8BFA}" dt="2023-09-20T16:00:17.282" v="241"/>
          <ac:picMkLst>
            <pc:docMk/>
            <pc:sldMk cId="1544112876" sldId="452"/>
            <ac:picMk id="24" creationId="{9E53E3CE-9B9D-8A89-4009-EF09712F26A7}"/>
          </ac:picMkLst>
        </pc:picChg>
        <pc:picChg chg="del">
          <ac:chgData name="Sabrina Subhit" userId="S::ss2664@njaes.rutgers.edu::f57ff2ff-6f12-488b-86dd-4be04cd2bcbc" providerId="AD" clId="Web-{E1B0E9A0-3A8C-0680-45FC-6CA0E88F8BFA}" dt="2023-09-20T16:00:17.282" v="240"/>
          <ac:picMkLst>
            <pc:docMk/>
            <pc:sldMk cId="1544112876" sldId="452"/>
            <ac:picMk id="26" creationId="{082C28ED-F72E-1EE2-5338-B5207190E5B1}"/>
          </ac:picMkLst>
        </pc:picChg>
        <pc:picChg chg="del">
          <ac:chgData name="Sabrina Subhit" userId="S::ss2664@njaes.rutgers.edu::f57ff2ff-6f12-488b-86dd-4be04cd2bcbc" providerId="AD" clId="Web-{E1B0E9A0-3A8C-0680-45FC-6CA0E88F8BFA}" dt="2023-09-20T16:00:17.282" v="239"/>
          <ac:picMkLst>
            <pc:docMk/>
            <pc:sldMk cId="1544112876" sldId="452"/>
            <ac:picMk id="28" creationId="{B4FA0058-8037-24CA-B544-80C43BFCD4D1}"/>
          </ac:picMkLst>
        </pc:picChg>
        <pc:picChg chg="del">
          <ac:chgData name="Sabrina Subhit" userId="S::ss2664@njaes.rutgers.edu::f57ff2ff-6f12-488b-86dd-4be04cd2bcbc" providerId="AD" clId="Web-{E1B0E9A0-3A8C-0680-45FC-6CA0E88F8BFA}" dt="2023-09-20T16:00:17.282" v="238"/>
          <ac:picMkLst>
            <pc:docMk/>
            <pc:sldMk cId="1544112876" sldId="452"/>
            <ac:picMk id="30" creationId="{DC466EA6-4658-7F2F-D937-BEEA57DB4825}"/>
          </ac:picMkLst>
        </pc:picChg>
        <pc:picChg chg="del">
          <ac:chgData name="Sabrina Subhit" userId="S::ss2664@njaes.rutgers.edu::f57ff2ff-6f12-488b-86dd-4be04cd2bcbc" providerId="AD" clId="Web-{E1B0E9A0-3A8C-0680-45FC-6CA0E88F8BFA}" dt="2023-09-20T16:00:17.282" v="237"/>
          <ac:picMkLst>
            <pc:docMk/>
            <pc:sldMk cId="1544112876" sldId="452"/>
            <ac:picMk id="32" creationId="{B0B844B1-CE38-6759-F9C1-18F7EE4EF977}"/>
          </ac:picMkLst>
        </pc:picChg>
        <pc:picChg chg="del">
          <ac:chgData name="Sabrina Subhit" userId="S::ss2664@njaes.rutgers.edu::f57ff2ff-6f12-488b-86dd-4be04cd2bcbc" providerId="AD" clId="Web-{E1B0E9A0-3A8C-0680-45FC-6CA0E88F8BFA}" dt="2023-09-20T16:00:17.282" v="236"/>
          <ac:picMkLst>
            <pc:docMk/>
            <pc:sldMk cId="1544112876" sldId="452"/>
            <ac:picMk id="34" creationId="{E05C3F15-F78B-9D8D-742B-51AD809C466A}"/>
          </ac:picMkLst>
        </pc:picChg>
        <pc:picChg chg="del">
          <ac:chgData name="Sabrina Subhit" userId="S::ss2664@njaes.rutgers.edu::f57ff2ff-6f12-488b-86dd-4be04cd2bcbc" providerId="AD" clId="Web-{E1B0E9A0-3A8C-0680-45FC-6CA0E88F8BFA}" dt="2023-09-20T16:00:17.282" v="235"/>
          <ac:picMkLst>
            <pc:docMk/>
            <pc:sldMk cId="1544112876" sldId="452"/>
            <ac:picMk id="36" creationId="{12440707-1EF9-0A63-09CB-7047E1F574DD}"/>
          </ac:picMkLst>
        </pc:picChg>
        <pc:picChg chg="del">
          <ac:chgData name="Sabrina Subhit" userId="S::ss2664@njaes.rutgers.edu::f57ff2ff-6f12-488b-86dd-4be04cd2bcbc" providerId="AD" clId="Web-{E1B0E9A0-3A8C-0680-45FC-6CA0E88F8BFA}" dt="2023-09-20T16:00:17.282" v="234"/>
          <ac:picMkLst>
            <pc:docMk/>
            <pc:sldMk cId="1544112876" sldId="452"/>
            <ac:picMk id="38" creationId="{EEFE4F0D-1BF4-EBEE-6F0B-DF8CD035269C}"/>
          </ac:picMkLst>
        </pc:picChg>
        <pc:picChg chg="del">
          <ac:chgData name="Sabrina Subhit" userId="S::ss2664@njaes.rutgers.edu::f57ff2ff-6f12-488b-86dd-4be04cd2bcbc" providerId="AD" clId="Web-{E1B0E9A0-3A8C-0680-45FC-6CA0E88F8BFA}" dt="2023-09-20T16:00:17.266" v="233"/>
          <ac:picMkLst>
            <pc:docMk/>
            <pc:sldMk cId="1544112876" sldId="452"/>
            <ac:picMk id="40" creationId="{EE1CF974-6854-F7A0-A396-DE2C0BD60E01}"/>
          </ac:picMkLst>
        </pc:picChg>
        <pc:picChg chg="del">
          <ac:chgData name="Sabrina Subhit" userId="S::ss2664@njaes.rutgers.edu::f57ff2ff-6f12-488b-86dd-4be04cd2bcbc" providerId="AD" clId="Web-{E1B0E9A0-3A8C-0680-45FC-6CA0E88F8BFA}" dt="2023-09-20T16:00:17.266" v="232"/>
          <ac:picMkLst>
            <pc:docMk/>
            <pc:sldMk cId="1544112876" sldId="452"/>
            <ac:picMk id="42" creationId="{3CEE7282-F199-988D-5017-52A26CB8C1F9}"/>
          </ac:picMkLst>
        </pc:picChg>
        <pc:picChg chg="del">
          <ac:chgData name="Sabrina Subhit" userId="S::ss2664@njaes.rutgers.edu::f57ff2ff-6f12-488b-86dd-4be04cd2bcbc" providerId="AD" clId="Web-{E1B0E9A0-3A8C-0680-45FC-6CA0E88F8BFA}" dt="2023-09-20T16:00:17.266" v="231"/>
          <ac:picMkLst>
            <pc:docMk/>
            <pc:sldMk cId="1544112876" sldId="452"/>
            <ac:picMk id="44" creationId="{C1F1D264-0CBB-2D51-31AF-C4282992E845}"/>
          </ac:picMkLst>
        </pc:picChg>
        <pc:picChg chg="del">
          <ac:chgData name="Sabrina Subhit" userId="S::ss2664@njaes.rutgers.edu::f57ff2ff-6f12-488b-86dd-4be04cd2bcbc" providerId="AD" clId="Web-{E1B0E9A0-3A8C-0680-45FC-6CA0E88F8BFA}" dt="2023-09-20T16:00:17.266" v="230"/>
          <ac:picMkLst>
            <pc:docMk/>
            <pc:sldMk cId="1544112876" sldId="452"/>
            <ac:picMk id="46" creationId="{CB5BCFA6-2123-4132-F211-D58F62CCFE4A}"/>
          </ac:picMkLst>
        </pc:picChg>
        <pc:picChg chg="del">
          <ac:chgData name="Sabrina Subhit" userId="S::ss2664@njaes.rutgers.edu::f57ff2ff-6f12-488b-86dd-4be04cd2bcbc" providerId="AD" clId="Web-{E1B0E9A0-3A8C-0680-45FC-6CA0E88F8BFA}" dt="2023-09-20T16:00:17.266" v="229"/>
          <ac:picMkLst>
            <pc:docMk/>
            <pc:sldMk cId="1544112876" sldId="452"/>
            <ac:picMk id="48" creationId="{6E6231C1-7F4F-6FB5-5B0F-0FC2B383CA0C}"/>
          </ac:picMkLst>
        </pc:picChg>
        <pc:picChg chg="del">
          <ac:chgData name="Sabrina Subhit" userId="S::ss2664@njaes.rutgers.edu::f57ff2ff-6f12-488b-86dd-4be04cd2bcbc" providerId="AD" clId="Web-{E1B0E9A0-3A8C-0680-45FC-6CA0E88F8BFA}" dt="2023-09-20T16:00:17.266" v="228"/>
          <ac:picMkLst>
            <pc:docMk/>
            <pc:sldMk cId="1544112876" sldId="452"/>
            <ac:picMk id="50" creationId="{23FC06C1-B7C8-EAD6-5E15-36D2F3515D73}"/>
          </ac:picMkLst>
        </pc:picChg>
        <pc:picChg chg="del">
          <ac:chgData name="Sabrina Subhit" userId="S::ss2664@njaes.rutgers.edu::f57ff2ff-6f12-488b-86dd-4be04cd2bcbc" providerId="AD" clId="Web-{E1B0E9A0-3A8C-0680-45FC-6CA0E88F8BFA}" dt="2023-09-20T16:00:17.266" v="227"/>
          <ac:picMkLst>
            <pc:docMk/>
            <pc:sldMk cId="1544112876" sldId="452"/>
            <ac:picMk id="52" creationId="{297D7773-D5BE-6069-2F18-4542E38A42E9}"/>
          </ac:picMkLst>
        </pc:picChg>
        <pc:picChg chg="del">
          <ac:chgData name="Sabrina Subhit" userId="S::ss2664@njaes.rutgers.edu::f57ff2ff-6f12-488b-86dd-4be04cd2bcbc" providerId="AD" clId="Web-{E1B0E9A0-3A8C-0680-45FC-6CA0E88F8BFA}" dt="2023-09-20T16:00:17.266" v="226"/>
          <ac:picMkLst>
            <pc:docMk/>
            <pc:sldMk cId="1544112876" sldId="452"/>
            <ac:picMk id="54" creationId="{B612AE40-77BA-F9AD-2AAB-A8E177875004}"/>
          </ac:picMkLst>
        </pc:picChg>
        <pc:picChg chg="del">
          <ac:chgData name="Sabrina Subhit" userId="S::ss2664@njaes.rutgers.edu::f57ff2ff-6f12-488b-86dd-4be04cd2bcbc" providerId="AD" clId="Web-{E1B0E9A0-3A8C-0680-45FC-6CA0E88F8BFA}" dt="2023-09-20T16:00:17.266" v="225"/>
          <ac:picMkLst>
            <pc:docMk/>
            <pc:sldMk cId="1544112876" sldId="452"/>
            <ac:picMk id="56" creationId="{0599650F-6BFE-4830-FB48-79F404D81489}"/>
          </ac:picMkLst>
        </pc:picChg>
        <pc:picChg chg="del">
          <ac:chgData name="Sabrina Subhit" userId="S::ss2664@njaes.rutgers.edu::f57ff2ff-6f12-488b-86dd-4be04cd2bcbc" providerId="AD" clId="Web-{E1B0E9A0-3A8C-0680-45FC-6CA0E88F8BFA}" dt="2023-09-20T16:00:17.266" v="224"/>
          <ac:picMkLst>
            <pc:docMk/>
            <pc:sldMk cId="1544112876" sldId="452"/>
            <ac:picMk id="58" creationId="{38D57BA8-22C2-16C1-4D33-815DFEF47423}"/>
          </ac:picMkLst>
        </pc:picChg>
        <pc:picChg chg="del">
          <ac:chgData name="Sabrina Subhit" userId="S::ss2664@njaes.rutgers.edu::f57ff2ff-6f12-488b-86dd-4be04cd2bcbc" providerId="AD" clId="Web-{E1B0E9A0-3A8C-0680-45FC-6CA0E88F8BFA}" dt="2023-09-20T16:00:17.266" v="223"/>
          <ac:picMkLst>
            <pc:docMk/>
            <pc:sldMk cId="1544112876" sldId="452"/>
            <ac:picMk id="60" creationId="{3ACC0467-7B5B-24F4-C6C4-3D54B102D7F9}"/>
          </ac:picMkLst>
        </pc:picChg>
        <pc:picChg chg="del">
          <ac:chgData name="Sabrina Subhit" userId="S::ss2664@njaes.rutgers.edu::f57ff2ff-6f12-488b-86dd-4be04cd2bcbc" providerId="AD" clId="Web-{E1B0E9A0-3A8C-0680-45FC-6CA0E88F8BFA}" dt="2023-09-20T16:00:17.266" v="222"/>
          <ac:picMkLst>
            <pc:docMk/>
            <pc:sldMk cId="1544112876" sldId="452"/>
            <ac:picMk id="62" creationId="{6E09315A-C6B8-0333-695D-A3105FAED751}"/>
          </ac:picMkLst>
        </pc:picChg>
        <pc:picChg chg="del">
          <ac:chgData name="Sabrina Subhit" userId="S::ss2664@njaes.rutgers.edu::f57ff2ff-6f12-488b-86dd-4be04cd2bcbc" providerId="AD" clId="Web-{E1B0E9A0-3A8C-0680-45FC-6CA0E88F8BFA}" dt="2023-09-20T16:00:17.266" v="221"/>
          <ac:picMkLst>
            <pc:docMk/>
            <pc:sldMk cId="1544112876" sldId="452"/>
            <ac:picMk id="64" creationId="{8DE58C75-4008-84F1-120A-ECF20871BD79}"/>
          </ac:picMkLst>
        </pc:picChg>
      </pc:sldChg>
      <pc:sldChg chg="addSp modSp new">
        <pc:chgData name="Sabrina Subhit" userId="S::ss2664@njaes.rutgers.edu::f57ff2ff-6f12-488b-86dd-4be04cd2bcbc" providerId="AD" clId="Web-{E1B0E9A0-3A8C-0680-45FC-6CA0E88F8BFA}" dt="2023-09-20T16:21:03.988" v="279" actId="1076"/>
        <pc:sldMkLst>
          <pc:docMk/>
          <pc:sldMk cId="2226785145" sldId="455"/>
        </pc:sldMkLst>
        <pc:spChg chg="add mod ord">
          <ac:chgData name="Sabrina Subhit" userId="S::ss2664@njaes.rutgers.edu::f57ff2ff-6f12-488b-86dd-4be04cd2bcbc" providerId="AD" clId="Web-{E1B0E9A0-3A8C-0680-45FC-6CA0E88F8BFA}" dt="2023-09-20T16:21:03.988" v="279" actId="1076"/>
          <ac:spMkLst>
            <pc:docMk/>
            <pc:sldMk cId="2226785145" sldId="455"/>
            <ac:spMk id="4" creationId="{CB77B2CF-8EFF-300F-0FFE-3A66F0BE1B60}"/>
          </ac:spMkLst>
        </pc:spChg>
        <pc:picChg chg="add mod">
          <ac:chgData name="Sabrina Subhit" userId="S::ss2664@njaes.rutgers.edu::f57ff2ff-6f12-488b-86dd-4be04cd2bcbc" providerId="AD" clId="Web-{E1B0E9A0-3A8C-0680-45FC-6CA0E88F8BFA}" dt="2023-09-20T16:18:44.922" v="263" actId="1076"/>
          <ac:picMkLst>
            <pc:docMk/>
            <pc:sldMk cId="2226785145" sldId="455"/>
            <ac:picMk id="2" creationId="{0A2548BA-14C5-2C59-E481-8D58D725B1CC}"/>
          </ac:picMkLst>
        </pc:picChg>
      </pc:sldChg>
      <pc:sldChg chg="addSp delSp modSp new">
        <pc:chgData name="Sabrina Subhit" userId="S::ss2664@njaes.rutgers.edu::f57ff2ff-6f12-488b-86dd-4be04cd2bcbc" providerId="AD" clId="Web-{E1B0E9A0-3A8C-0680-45FC-6CA0E88F8BFA}" dt="2023-09-20T16:21:42.395" v="285" actId="1076"/>
        <pc:sldMkLst>
          <pc:docMk/>
          <pc:sldMk cId="1928878656" sldId="456"/>
        </pc:sldMkLst>
        <pc:spChg chg="add del mod ord">
          <ac:chgData name="Sabrina Subhit" userId="S::ss2664@njaes.rutgers.edu::f57ff2ff-6f12-488b-86dd-4be04cd2bcbc" providerId="AD" clId="Web-{E1B0E9A0-3A8C-0680-45FC-6CA0E88F8BFA}" dt="2023-09-20T16:21:19.973" v="280"/>
          <ac:spMkLst>
            <pc:docMk/>
            <pc:sldMk cId="1928878656" sldId="456"/>
            <ac:spMk id="3" creationId="{8099A70E-324A-A722-12DB-0C4F597375A0}"/>
          </ac:spMkLst>
        </pc:spChg>
        <pc:spChg chg="add ord">
          <ac:chgData name="Sabrina Subhit" userId="S::ss2664@njaes.rutgers.edu::f57ff2ff-6f12-488b-86dd-4be04cd2bcbc" providerId="AD" clId="Web-{E1B0E9A0-3A8C-0680-45FC-6CA0E88F8BFA}" dt="2023-09-20T16:21:23.629" v="282"/>
          <ac:spMkLst>
            <pc:docMk/>
            <pc:sldMk cId="1928878656" sldId="456"/>
            <ac:spMk id="5" creationId="{620F273C-6616-F9A4-8E92-33434256F854}"/>
          </ac:spMkLst>
        </pc:spChg>
        <pc:picChg chg="add mod">
          <ac:chgData name="Sabrina Subhit" userId="S::ss2664@njaes.rutgers.edu::f57ff2ff-6f12-488b-86dd-4be04cd2bcbc" providerId="AD" clId="Web-{E1B0E9A0-3A8C-0680-45FC-6CA0E88F8BFA}" dt="2023-09-20T16:21:42.395" v="285" actId="1076"/>
          <ac:picMkLst>
            <pc:docMk/>
            <pc:sldMk cId="1928878656" sldId="456"/>
            <ac:picMk id="2" creationId="{F4891624-B952-ADF5-6DD8-7096E879CAAC}"/>
          </ac:picMkLst>
        </pc:picChg>
      </pc:sldChg>
      <pc:sldChg chg="add del replId">
        <pc:chgData name="Sabrina Subhit" userId="S::ss2664@njaes.rutgers.edu::f57ff2ff-6f12-488b-86dd-4be04cd2bcbc" providerId="AD" clId="Web-{E1B0E9A0-3A8C-0680-45FC-6CA0E88F8BFA}" dt="2023-09-20T16:24:14.227" v="319"/>
        <pc:sldMkLst>
          <pc:docMk/>
          <pc:sldMk cId="2184563715" sldId="457"/>
        </pc:sldMkLst>
      </pc:sldChg>
    </pc:docChg>
  </pc:docChgLst>
  <pc:docChgLst>
    <pc:chgData name="Sabrina Subhit" userId="S::ss2664@njaes.rutgers.edu::f57ff2ff-6f12-488b-86dd-4be04cd2bcbc" providerId="AD" clId="Web-{FAA31208-5B84-ADEF-FC04-55A4C6E030A8}"/>
    <pc:docChg chg="modSld">
      <pc:chgData name="Sabrina Subhit" userId="S::ss2664@njaes.rutgers.edu::f57ff2ff-6f12-488b-86dd-4be04cd2bcbc" providerId="AD" clId="Web-{FAA31208-5B84-ADEF-FC04-55A4C6E030A8}" dt="2023-10-04T17:37:40.374" v="9" actId="1076"/>
      <pc:docMkLst>
        <pc:docMk/>
      </pc:docMkLst>
      <pc:sldChg chg="addSp delSp modSp">
        <pc:chgData name="Sabrina Subhit" userId="S::ss2664@njaes.rutgers.edu::f57ff2ff-6f12-488b-86dd-4be04cd2bcbc" providerId="AD" clId="Web-{FAA31208-5B84-ADEF-FC04-55A4C6E030A8}" dt="2023-10-04T17:37:40.374" v="9" actId="1076"/>
        <pc:sldMkLst>
          <pc:docMk/>
          <pc:sldMk cId="2226785145" sldId="455"/>
        </pc:sldMkLst>
        <pc:picChg chg="add mod">
          <ac:chgData name="Sabrina Subhit" userId="S::ss2664@njaes.rutgers.edu::f57ff2ff-6f12-488b-86dd-4be04cd2bcbc" providerId="AD" clId="Web-{FAA31208-5B84-ADEF-FC04-55A4C6E030A8}" dt="2023-10-04T17:37:40.374" v="9" actId="1076"/>
          <ac:picMkLst>
            <pc:docMk/>
            <pc:sldMk cId="2226785145" sldId="455"/>
            <ac:picMk id="2" creationId="{568DEFD8-5CD2-058C-60DA-112D1220CCC3}"/>
          </ac:picMkLst>
        </pc:picChg>
        <pc:picChg chg="del">
          <ac:chgData name="Sabrina Subhit" userId="S::ss2664@njaes.rutgers.edu::f57ff2ff-6f12-488b-86dd-4be04cd2bcbc" providerId="AD" clId="Web-{FAA31208-5B84-ADEF-FC04-55A4C6E030A8}" dt="2023-10-04T17:37:18.373" v="4"/>
          <ac:picMkLst>
            <pc:docMk/>
            <pc:sldMk cId="2226785145" sldId="455"/>
            <ac:picMk id="7" creationId="{3CC0558C-8AED-FD1C-359B-4C4D2A2FAC40}"/>
          </ac:picMkLst>
        </pc:picChg>
      </pc:sldChg>
      <pc:sldChg chg="addSp delSp modSp">
        <pc:chgData name="Sabrina Subhit" userId="S::ss2664@njaes.rutgers.edu::f57ff2ff-6f12-488b-86dd-4be04cd2bcbc" providerId="AD" clId="Web-{FAA31208-5B84-ADEF-FC04-55A4C6E030A8}" dt="2023-10-04T17:37:14.592" v="3" actId="1076"/>
        <pc:sldMkLst>
          <pc:docMk/>
          <pc:sldMk cId="1928878656" sldId="456"/>
        </pc:sldMkLst>
        <pc:picChg chg="add mod">
          <ac:chgData name="Sabrina Subhit" userId="S::ss2664@njaes.rutgers.edu::f57ff2ff-6f12-488b-86dd-4be04cd2bcbc" providerId="AD" clId="Web-{FAA31208-5B84-ADEF-FC04-55A4C6E030A8}" dt="2023-10-04T17:37:14.592" v="3" actId="1076"/>
          <ac:picMkLst>
            <pc:docMk/>
            <pc:sldMk cId="1928878656" sldId="456"/>
            <ac:picMk id="2" creationId="{3012E5DA-104F-302E-66FB-7BBEF335FBF1}"/>
          </ac:picMkLst>
        </pc:picChg>
        <pc:picChg chg="del">
          <ac:chgData name="Sabrina Subhit" userId="S::ss2664@njaes.rutgers.edu::f57ff2ff-6f12-488b-86dd-4be04cd2bcbc" providerId="AD" clId="Web-{FAA31208-5B84-ADEF-FC04-55A4C6E030A8}" dt="2023-10-04T17:36:51.950" v="0"/>
          <ac:picMkLst>
            <pc:docMk/>
            <pc:sldMk cId="1928878656" sldId="456"/>
            <ac:picMk id="7" creationId="{543CF08E-C672-509A-3390-46F0A97CC0D9}"/>
          </ac:picMkLst>
        </pc:picChg>
      </pc:sldChg>
    </pc:docChg>
  </pc:docChgLst>
  <pc:docChgLst>
    <pc:chgData name="Sabrina Subhit" userId="S::ss2664@njaes.rutgers.edu::f57ff2ff-6f12-488b-86dd-4be04cd2bcbc" providerId="AD" clId="Web-{713C087D-B0E5-3B18-7264-741545CF03C6}"/>
    <pc:docChg chg="addSld modSld sldOrd">
      <pc:chgData name="Sabrina Subhit" userId="S::ss2664@njaes.rutgers.edu::f57ff2ff-6f12-488b-86dd-4be04cd2bcbc" providerId="AD" clId="Web-{713C087D-B0E5-3B18-7264-741545CF03C6}" dt="2023-09-20T12:24:42.153" v="53"/>
      <pc:docMkLst>
        <pc:docMk/>
      </pc:docMkLst>
      <pc:sldChg chg="addCm">
        <pc:chgData name="Sabrina Subhit" userId="S::ss2664@njaes.rutgers.edu::f57ff2ff-6f12-488b-86dd-4be04cd2bcbc" providerId="AD" clId="Web-{713C087D-B0E5-3B18-7264-741545CF03C6}" dt="2023-09-20T12:24:42.153" v="53"/>
        <pc:sldMkLst>
          <pc:docMk/>
          <pc:sldMk cId="894704315" sldId="424"/>
        </pc:sldMkLst>
        <pc:extLst>
          <p:ext xmlns:p="http://schemas.openxmlformats.org/presentationml/2006/main" uri="{D6D511B9-2390-475A-947B-AFAB55BFBCF1}">
            <pc226:cmChg xmlns:pc226="http://schemas.microsoft.com/office/powerpoint/2022/06/main/command" chg="add">
              <pc226:chgData name="Sabrina Subhit" userId="S::ss2664@njaes.rutgers.edu::f57ff2ff-6f12-488b-86dd-4be04cd2bcbc" providerId="AD" clId="Web-{713C087D-B0E5-3B18-7264-741545CF03C6}" dt="2023-09-20T12:24:42.153" v="53"/>
              <pc2:cmMkLst xmlns:pc2="http://schemas.microsoft.com/office/powerpoint/2019/9/main/command">
                <pc:docMk/>
                <pc:sldMk cId="894704315" sldId="424"/>
                <pc2:cmMk id="{FA3BA1E7-CE5B-4873-AB1A-ACACDC5A90F8}"/>
              </pc2:cmMkLst>
            </pc226:cmChg>
          </p:ext>
        </pc:extLst>
      </pc:sldChg>
      <pc:sldChg chg="delSp">
        <pc:chgData name="Sabrina Subhit" userId="S::ss2664@njaes.rutgers.edu::f57ff2ff-6f12-488b-86dd-4be04cd2bcbc" providerId="AD" clId="Web-{713C087D-B0E5-3B18-7264-741545CF03C6}" dt="2023-09-20T12:23:55.041" v="48"/>
        <pc:sldMkLst>
          <pc:docMk/>
          <pc:sldMk cId="269431561" sldId="445"/>
        </pc:sldMkLst>
        <pc:spChg chg="del">
          <ac:chgData name="Sabrina Subhit" userId="S::ss2664@njaes.rutgers.edu::f57ff2ff-6f12-488b-86dd-4be04cd2bcbc" providerId="AD" clId="Web-{713C087D-B0E5-3B18-7264-741545CF03C6}" dt="2023-09-20T12:23:55.041" v="48"/>
          <ac:spMkLst>
            <pc:docMk/>
            <pc:sldMk cId="269431561" sldId="445"/>
            <ac:spMk id="4" creationId="{5882AA85-E2AD-F194-2B66-E724D36B0065}"/>
          </ac:spMkLst>
        </pc:spChg>
        <pc:picChg chg="del">
          <ac:chgData name="Sabrina Subhit" userId="S::ss2664@njaes.rutgers.edu::f57ff2ff-6f12-488b-86dd-4be04cd2bcbc" providerId="AD" clId="Web-{713C087D-B0E5-3B18-7264-741545CF03C6}" dt="2023-09-20T12:23:51.135" v="47"/>
          <ac:picMkLst>
            <pc:docMk/>
            <pc:sldMk cId="269431561" sldId="445"/>
            <ac:picMk id="5" creationId="{60DABA0D-E8AF-044C-24AE-6752A42BD666}"/>
          </ac:picMkLst>
        </pc:picChg>
      </pc:sldChg>
      <pc:sldChg chg="delSp">
        <pc:chgData name="Sabrina Subhit" userId="S::ss2664@njaes.rutgers.edu::f57ff2ff-6f12-488b-86dd-4be04cd2bcbc" providerId="AD" clId="Web-{713C087D-B0E5-3B18-7264-741545CF03C6}" dt="2023-09-20T12:23:20.743" v="45"/>
        <pc:sldMkLst>
          <pc:docMk/>
          <pc:sldMk cId="583283000" sldId="446"/>
        </pc:sldMkLst>
        <pc:spChg chg="del">
          <ac:chgData name="Sabrina Subhit" userId="S::ss2664@njaes.rutgers.edu::f57ff2ff-6f12-488b-86dd-4be04cd2bcbc" providerId="AD" clId="Web-{713C087D-B0E5-3B18-7264-741545CF03C6}" dt="2023-09-20T12:23:20.743" v="45"/>
          <ac:spMkLst>
            <pc:docMk/>
            <pc:sldMk cId="583283000" sldId="446"/>
            <ac:spMk id="65" creationId="{7DAF9F3F-5E27-19E3-BCB7-5064ECD12503}"/>
          </ac:spMkLst>
        </pc:spChg>
        <pc:picChg chg="del">
          <ac:chgData name="Sabrina Subhit" userId="S::ss2664@njaes.rutgers.edu::f57ff2ff-6f12-488b-86dd-4be04cd2bcbc" providerId="AD" clId="Web-{713C087D-B0E5-3B18-7264-741545CF03C6}" dt="2023-09-20T12:23:18.305" v="44"/>
          <ac:picMkLst>
            <pc:docMk/>
            <pc:sldMk cId="583283000" sldId="446"/>
            <ac:picMk id="5" creationId="{67099989-8AF3-DCC3-5A5B-C712C60D22A9}"/>
          </ac:picMkLst>
        </pc:picChg>
        <pc:picChg chg="del">
          <ac:chgData name="Sabrina Subhit" userId="S::ss2664@njaes.rutgers.edu::f57ff2ff-6f12-488b-86dd-4be04cd2bcbc" providerId="AD" clId="Web-{713C087D-B0E5-3B18-7264-741545CF03C6}" dt="2023-09-20T12:23:18.305" v="43"/>
          <ac:picMkLst>
            <pc:docMk/>
            <pc:sldMk cId="583283000" sldId="446"/>
            <ac:picMk id="8" creationId="{D5337662-F3A3-2EC8-FC43-24A3F1BBF45E}"/>
          </ac:picMkLst>
        </pc:picChg>
        <pc:picChg chg="del">
          <ac:chgData name="Sabrina Subhit" userId="S::ss2664@njaes.rutgers.edu::f57ff2ff-6f12-488b-86dd-4be04cd2bcbc" providerId="AD" clId="Web-{713C087D-B0E5-3B18-7264-741545CF03C6}" dt="2023-09-20T12:23:18.305" v="42"/>
          <ac:picMkLst>
            <pc:docMk/>
            <pc:sldMk cId="583283000" sldId="446"/>
            <ac:picMk id="10" creationId="{C4E6E64B-8FD7-EEFF-672F-305A2088B0EF}"/>
          </ac:picMkLst>
        </pc:picChg>
        <pc:picChg chg="del">
          <ac:chgData name="Sabrina Subhit" userId="S::ss2664@njaes.rutgers.edu::f57ff2ff-6f12-488b-86dd-4be04cd2bcbc" providerId="AD" clId="Web-{713C087D-B0E5-3B18-7264-741545CF03C6}" dt="2023-09-20T12:23:18.305" v="41"/>
          <ac:picMkLst>
            <pc:docMk/>
            <pc:sldMk cId="583283000" sldId="446"/>
            <ac:picMk id="12" creationId="{D51398D7-68AB-E0D9-073E-260E76A6DF84}"/>
          </ac:picMkLst>
        </pc:picChg>
        <pc:picChg chg="del">
          <ac:chgData name="Sabrina Subhit" userId="S::ss2664@njaes.rutgers.edu::f57ff2ff-6f12-488b-86dd-4be04cd2bcbc" providerId="AD" clId="Web-{713C087D-B0E5-3B18-7264-741545CF03C6}" dt="2023-09-20T12:23:18.305" v="40"/>
          <ac:picMkLst>
            <pc:docMk/>
            <pc:sldMk cId="583283000" sldId="446"/>
            <ac:picMk id="14" creationId="{BB20E898-A1C0-EED8-0B84-CD39304634ED}"/>
          </ac:picMkLst>
        </pc:picChg>
        <pc:picChg chg="del">
          <ac:chgData name="Sabrina Subhit" userId="S::ss2664@njaes.rutgers.edu::f57ff2ff-6f12-488b-86dd-4be04cd2bcbc" providerId="AD" clId="Web-{713C087D-B0E5-3B18-7264-741545CF03C6}" dt="2023-09-20T12:23:18.305" v="39"/>
          <ac:picMkLst>
            <pc:docMk/>
            <pc:sldMk cId="583283000" sldId="446"/>
            <ac:picMk id="16" creationId="{91481895-BB36-4ABC-7BE0-20C4F200B557}"/>
          </ac:picMkLst>
        </pc:picChg>
        <pc:picChg chg="del">
          <ac:chgData name="Sabrina Subhit" userId="S::ss2664@njaes.rutgers.edu::f57ff2ff-6f12-488b-86dd-4be04cd2bcbc" providerId="AD" clId="Web-{713C087D-B0E5-3B18-7264-741545CF03C6}" dt="2023-09-20T12:23:18.305" v="38"/>
          <ac:picMkLst>
            <pc:docMk/>
            <pc:sldMk cId="583283000" sldId="446"/>
            <ac:picMk id="18" creationId="{E4F8008D-D992-55ED-A2D8-247D6430B489}"/>
          </ac:picMkLst>
        </pc:picChg>
        <pc:picChg chg="del">
          <ac:chgData name="Sabrina Subhit" userId="S::ss2664@njaes.rutgers.edu::f57ff2ff-6f12-488b-86dd-4be04cd2bcbc" providerId="AD" clId="Web-{713C087D-B0E5-3B18-7264-741545CF03C6}" dt="2023-09-20T12:23:18.305" v="37"/>
          <ac:picMkLst>
            <pc:docMk/>
            <pc:sldMk cId="583283000" sldId="446"/>
            <ac:picMk id="20" creationId="{A45A1C7F-329B-22CC-85BF-A3B3B46D5D6A}"/>
          </ac:picMkLst>
        </pc:picChg>
        <pc:picChg chg="del">
          <ac:chgData name="Sabrina Subhit" userId="S::ss2664@njaes.rutgers.edu::f57ff2ff-6f12-488b-86dd-4be04cd2bcbc" providerId="AD" clId="Web-{713C087D-B0E5-3B18-7264-741545CF03C6}" dt="2023-09-20T12:23:18.305" v="36"/>
          <ac:picMkLst>
            <pc:docMk/>
            <pc:sldMk cId="583283000" sldId="446"/>
            <ac:picMk id="22" creationId="{31E81FCA-EEB7-CCC8-C830-9664570B58E1}"/>
          </ac:picMkLst>
        </pc:picChg>
        <pc:picChg chg="del">
          <ac:chgData name="Sabrina Subhit" userId="S::ss2664@njaes.rutgers.edu::f57ff2ff-6f12-488b-86dd-4be04cd2bcbc" providerId="AD" clId="Web-{713C087D-B0E5-3B18-7264-741545CF03C6}" dt="2023-09-20T12:23:18.305" v="35"/>
          <ac:picMkLst>
            <pc:docMk/>
            <pc:sldMk cId="583283000" sldId="446"/>
            <ac:picMk id="24" creationId="{9E53E3CE-9B9D-8A89-4009-EF09712F26A7}"/>
          </ac:picMkLst>
        </pc:picChg>
        <pc:picChg chg="del">
          <ac:chgData name="Sabrina Subhit" userId="S::ss2664@njaes.rutgers.edu::f57ff2ff-6f12-488b-86dd-4be04cd2bcbc" providerId="AD" clId="Web-{713C087D-B0E5-3B18-7264-741545CF03C6}" dt="2023-09-20T12:23:18.305" v="34"/>
          <ac:picMkLst>
            <pc:docMk/>
            <pc:sldMk cId="583283000" sldId="446"/>
            <ac:picMk id="26" creationId="{082C28ED-F72E-1EE2-5338-B5207190E5B1}"/>
          </ac:picMkLst>
        </pc:picChg>
        <pc:picChg chg="del">
          <ac:chgData name="Sabrina Subhit" userId="S::ss2664@njaes.rutgers.edu::f57ff2ff-6f12-488b-86dd-4be04cd2bcbc" providerId="AD" clId="Web-{713C087D-B0E5-3B18-7264-741545CF03C6}" dt="2023-09-20T12:23:18.305" v="33"/>
          <ac:picMkLst>
            <pc:docMk/>
            <pc:sldMk cId="583283000" sldId="446"/>
            <ac:picMk id="28" creationId="{B4FA0058-8037-24CA-B544-80C43BFCD4D1}"/>
          </ac:picMkLst>
        </pc:picChg>
        <pc:picChg chg="del">
          <ac:chgData name="Sabrina Subhit" userId="S::ss2664@njaes.rutgers.edu::f57ff2ff-6f12-488b-86dd-4be04cd2bcbc" providerId="AD" clId="Web-{713C087D-B0E5-3B18-7264-741545CF03C6}" dt="2023-09-20T12:23:18.305" v="32"/>
          <ac:picMkLst>
            <pc:docMk/>
            <pc:sldMk cId="583283000" sldId="446"/>
            <ac:picMk id="30" creationId="{DC466EA6-4658-7F2F-D937-BEEA57DB4825}"/>
          </ac:picMkLst>
        </pc:picChg>
        <pc:picChg chg="del">
          <ac:chgData name="Sabrina Subhit" userId="S::ss2664@njaes.rutgers.edu::f57ff2ff-6f12-488b-86dd-4be04cd2bcbc" providerId="AD" clId="Web-{713C087D-B0E5-3B18-7264-741545CF03C6}" dt="2023-09-20T12:23:18.305" v="31"/>
          <ac:picMkLst>
            <pc:docMk/>
            <pc:sldMk cId="583283000" sldId="446"/>
            <ac:picMk id="32" creationId="{B0B844B1-CE38-6759-F9C1-18F7EE4EF977}"/>
          </ac:picMkLst>
        </pc:picChg>
        <pc:picChg chg="del">
          <ac:chgData name="Sabrina Subhit" userId="S::ss2664@njaes.rutgers.edu::f57ff2ff-6f12-488b-86dd-4be04cd2bcbc" providerId="AD" clId="Web-{713C087D-B0E5-3B18-7264-741545CF03C6}" dt="2023-09-20T12:23:18.305" v="30"/>
          <ac:picMkLst>
            <pc:docMk/>
            <pc:sldMk cId="583283000" sldId="446"/>
            <ac:picMk id="34" creationId="{E05C3F15-F78B-9D8D-742B-51AD809C466A}"/>
          </ac:picMkLst>
        </pc:picChg>
        <pc:picChg chg="del">
          <ac:chgData name="Sabrina Subhit" userId="S::ss2664@njaes.rutgers.edu::f57ff2ff-6f12-488b-86dd-4be04cd2bcbc" providerId="AD" clId="Web-{713C087D-B0E5-3B18-7264-741545CF03C6}" dt="2023-09-20T12:23:18.305" v="29"/>
          <ac:picMkLst>
            <pc:docMk/>
            <pc:sldMk cId="583283000" sldId="446"/>
            <ac:picMk id="36" creationId="{12440707-1EF9-0A63-09CB-7047E1F574DD}"/>
          </ac:picMkLst>
        </pc:picChg>
        <pc:picChg chg="del">
          <ac:chgData name="Sabrina Subhit" userId="S::ss2664@njaes.rutgers.edu::f57ff2ff-6f12-488b-86dd-4be04cd2bcbc" providerId="AD" clId="Web-{713C087D-B0E5-3B18-7264-741545CF03C6}" dt="2023-09-20T12:23:18.305" v="28"/>
          <ac:picMkLst>
            <pc:docMk/>
            <pc:sldMk cId="583283000" sldId="446"/>
            <ac:picMk id="38" creationId="{EEFE4F0D-1BF4-EBEE-6F0B-DF8CD035269C}"/>
          </ac:picMkLst>
        </pc:picChg>
        <pc:picChg chg="del">
          <ac:chgData name="Sabrina Subhit" userId="S::ss2664@njaes.rutgers.edu::f57ff2ff-6f12-488b-86dd-4be04cd2bcbc" providerId="AD" clId="Web-{713C087D-B0E5-3B18-7264-741545CF03C6}" dt="2023-09-20T12:23:18.305" v="27"/>
          <ac:picMkLst>
            <pc:docMk/>
            <pc:sldMk cId="583283000" sldId="446"/>
            <ac:picMk id="40" creationId="{EE1CF974-6854-F7A0-A396-DE2C0BD60E01}"/>
          </ac:picMkLst>
        </pc:picChg>
        <pc:picChg chg="del">
          <ac:chgData name="Sabrina Subhit" userId="S::ss2664@njaes.rutgers.edu::f57ff2ff-6f12-488b-86dd-4be04cd2bcbc" providerId="AD" clId="Web-{713C087D-B0E5-3B18-7264-741545CF03C6}" dt="2023-09-20T12:23:18.305" v="26"/>
          <ac:picMkLst>
            <pc:docMk/>
            <pc:sldMk cId="583283000" sldId="446"/>
            <ac:picMk id="42" creationId="{3CEE7282-F199-988D-5017-52A26CB8C1F9}"/>
          </ac:picMkLst>
        </pc:picChg>
        <pc:picChg chg="del">
          <ac:chgData name="Sabrina Subhit" userId="S::ss2664@njaes.rutgers.edu::f57ff2ff-6f12-488b-86dd-4be04cd2bcbc" providerId="AD" clId="Web-{713C087D-B0E5-3B18-7264-741545CF03C6}" dt="2023-09-20T12:23:18.305" v="25"/>
          <ac:picMkLst>
            <pc:docMk/>
            <pc:sldMk cId="583283000" sldId="446"/>
            <ac:picMk id="44" creationId="{C1F1D264-0CBB-2D51-31AF-C4282992E845}"/>
          </ac:picMkLst>
        </pc:picChg>
        <pc:picChg chg="del">
          <ac:chgData name="Sabrina Subhit" userId="S::ss2664@njaes.rutgers.edu::f57ff2ff-6f12-488b-86dd-4be04cd2bcbc" providerId="AD" clId="Web-{713C087D-B0E5-3B18-7264-741545CF03C6}" dt="2023-09-20T12:23:18.305" v="24"/>
          <ac:picMkLst>
            <pc:docMk/>
            <pc:sldMk cId="583283000" sldId="446"/>
            <ac:picMk id="46" creationId="{CB5BCFA6-2123-4132-F211-D58F62CCFE4A}"/>
          </ac:picMkLst>
        </pc:picChg>
        <pc:picChg chg="del">
          <ac:chgData name="Sabrina Subhit" userId="S::ss2664@njaes.rutgers.edu::f57ff2ff-6f12-488b-86dd-4be04cd2bcbc" providerId="AD" clId="Web-{713C087D-B0E5-3B18-7264-741545CF03C6}" dt="2023-09-20T12:23:18.305" v="23"/>
          <ac:picMkLst>
            <pc:docMk/>
            <pc:sldMk cId="583283000" sldId="446"/>
            <ac:picMk id="48" creationId="{6E6231C1-7F4F-6FB5-5B0F-0FC2B383CA0C}"/>
          </ac:picMkLst>
        </pc:picChg>
        <pc:picChg chg="del">
          <ac:chgData name="Sabrina Subhit" userId="S::ss2664@njaes.rutgers.edu::f57ff2ff-6f12-488b-86dd-4be04cd2bcbc" providerId="AD" clId="Web-{713C087D-B0E5-3B18-7264-741545CF03C6}" dt="2023-09-20T12:23:18.305" v="22"/>
          <ac:picMkLst>
            <pc:docMk/>
            <pc:sldMk cId="583283000" sldId="446"/>
            <ac:picMk id="50" creationId="{23FC06C1-B7C8-EAD6-5E15-36D2F3515D73}"/>
          </ac:picMkLst>
        </pc:picChg>
        <pc:picChg chg="del">
          <ac:chgData name="Sabrina Subhit" userId="S::ss2664@njaes.rutgers.edu::f57ff2ff-6f12-488b-86dd-4be04cd2bcbc" providerId="AD" clId="Web-{713C087D-B0E5-3B18-7264-741545CF03C6}" dt="2023-09-20T12:23:18.305" v="21"/>
          <ac:picMkLst>
            <pc:docMk/>
            <pc:sldMk cId="583283000" sldId="446"/>
            <ac:picMk id="52" creationId="{297D7773-D5BE-6069-2F18-4542E38A42E9}"/>
          </ac:picMkLst>
        </pc:picChg>
        <pc:picChg chg="del">
          <ac:chgData name="Sabrina Subhit" userId="S::ss2664@njaes.rutgers.edu::f57ff2ff-6f12-488b-86dd-4be04cd2bcbc" providerId="AD" clId="Web-{713C087D-B0E5-3B18-7264-741545CF03C6}" dt="2023-09-20T12:23:18.305" v="20"/>
          <ac:picMkLst>
            <pc:docMk/>
            <pc:sldMk cId="583283000" sldId="446"/>
            <ac:picMk id="54" creationId="{B612AE40-77BA-F9AD-2AAB-A8E177875004}"/>
          </ac:picMkLst>
        </pc:picChg>
        <pc:picChg chg="del">
          <ac:chgData name="Sabrina Subhit" userId="S::ss2664@njaes.rutgers.edu::f57ff2ff-6f12-488b-86dd-4be04cd2bcbc" providerId="AD" clId="Web-{713C087D-B0E5-3B18-7264-741545CF03C6}" dt="2023-09-20T12:23:18.305" v="19"/>
          <ac:picMkLst>
            <pc:docMk/>
            <pc:sldMk cId="583283000" sldId="446"/>
            <ac:picMk id="56" creationId="{0599650F-6BFE-4830-FB48-79F404D81489}"/>
          </ac:picMkLst>
        </pc:picChg>
        <pc:picChg chg="del">
          <ac:chgData name="Sabrina Subhit" userId="S::ss2664@njaes.rutgers.edu::f57ff2ff-6f12-488b-86dd-4be04cd2bcbc" providerId="AD" clId="Web-{713C087D-B0E5-3B18-7264-741545CF03C6}" dt="2023-09-20T12:23:18.290" v="18"/>
          <ac:picMkLst>
            <pc:docMk/>
            <pc:sldMk cId="583283000" sldId="446"/>
            <ac:picMk id="58" creationId="{38D57BA8-22C2-16C1-4D33-815DFEF47423}"/>
          </ac:picMkLst>
        </pc:picChg>
        <pc:picChg chg="del">
          <ac:chgData name="Sabrina Subhit" userId="S::ss2664@njaes.rutgers.edu::f57ff2ff-6f12-488b-86dd-4be04cd2bcbc" providerId="AD" clId="Web-{713C087D-B0E5-3B18-7264-741545CF03C6}" dt="2023-09-20T12:23:18.290" v="17"/>
          <ac:picMkLst>
            <pc:docMk/>
            <pc:sldMk cId="583283000" sldId="446"/>
            <ac:picMk id="60" creationId="{3ACC0467-7B5B-24F4-C6C4-3D54B102D7F9}"/>
          </ac:picMkLst>
        </pc:picChg>
        <pc:picChg chg="del">
          <ac:chgData name="Sabrina Subhit" userId="S::ss2664@njaes.rutgers.edu::f57ff2ff-6f12-488b-86dd-4be04cd2bcbc" providerId="AD" clId="Web-{713C087D-B0E5-3B18-7264-741545CF03C6}" dt="2023-09-20T12:23:18.290" v="16"/>
          <ac:picMkLst>
            <pc:docMk/>
            <pc:sldMk cId="583283000" sldId="446"/>
            <ac:picMk id="62" creationId="{6E09315A-C6B8-0333-695D-A3105FAED751}"/>
          </ac:picMkLst>
        </pc:picChg>
        <pc:picChg chg="del">
          <ac:chgData name="Sabrina Subhit" userId="S::ss2664@njaes.rutgers.edu::f57ff2ff-6f12-488b-86dd-4be04cd2bcbc" providerId="AD" clId="Web-{713C087D-B0E5-3B18-7264-741545CF03C6}" dt="2023-09-20T12:23:18.290" v="15"/>
          <ac:picMkLst>
            <pc:docMk/>
            <pc:sldMk cId="583283000" sldId="446"/>
            <ac:picMk id="64" creationId="{8DE58C75-4008-84F1-120A-ECF20871BD79}"/>
          </ac:picMkLst>
        </pc:picChg>
      </pc:sldChg>
      <pc:sldChg chg="delSp modSp">
        <pc:chgData name="Sabrina Subhit" userId="S::ss2664@njaes.rutgers.edu::f57ff2ff-6f12-488b-86dd-4be04cd2bcbc" providerId="AD" clId="Web-{713C087D-B0E5-3B18-7264-741545CF03C6}" dt="2023-09-20T12:22:22.896" v="7"/>
        <pc:sldMkLst>
          <pc:docMk/>
          <pc:sldMk cId="205326303" sldId="447"/>
        </pc:sldMkLst>
        <pc:spChg chg="del mod">
          <ac:chgData name="Sabrina Subhit" userId="S::ss2664@njaes.rutgers.edu::f57ff2ff-6f12-488b-86dd-4be04cd2bcbc" providerId="AD" clId="Web-{713C087D-B0E5-3B18-7264-741545CF03C6}" dt="2023-09-20T12:22:22.896" v="7"/>
          <ac:spMkLst>
            <pc:docMk/>
            <pc:sldMk cId="205326303" sldId="447"/>
            <ac:spMk id="4" creationId="{5882AA85-E2AD-F194-2B66-E724D36B0065}"/>
          </ac:spMkLst>
        </pc:spChg>
        <pc:spChg chg="del">
          <ac:chgData name="Sabrina Subhit" userId="S::ss2664@njaes.rutgers.edu::f57ff2ff-6f12-488b-86dd-4be04cd2bcbc" providerId="AD" clId="Web-{713C087D-B0E5-3B18-7264-741545CF03C6}" dt="2023-09-20T12:22:17.630" v="3"/>
          <ac:spMkLst>
            <pc:docMk/>
            <pc:sldMk cId="205326303" sldId="447"/>
            <ac:spMk id="171" creationId="{E58F2086-A4CE-FE21-7B17-921E07283D33}"/>
          </ac:spMkLst>
        </pc:spChg>
        <pc:spChg chg="del mod">
          <ac:chgData name="Sabrina Subhit" userId="S::ss2664@njaes.rutgers.edu::f57ff2ff-6f12-488b-86dd-4be04cd2bcbc" providerId="AD" clId="Web-{713C087D-B0E5-3B18-7264-741545CF03C6}" dt="2023-09-20T12:22:18.552" v="5"/>
          <ac:spMkLst>
            <pc:docMk/>
            <pc:sldMk cId="205326303" sldId="447"/>
            <ac:spMk id="174" creationId="{E15D8280-5FC8-726D-1493-BBE3602BA9FC}"/>
          </ac:spMkLst>
        </pc:spChg>
        <pc:picChg chg="del">
          <ac:chgData name="Sabrina Subhit" userId="S::ss2664@njaes.rutgers.edu::f57ff2ff-6f12-488b-86dd-4be04cd2bcbc" providerId="AD" clId="Web-{713C087D-B0E5-3B18-7264-741545CF03C6}" dt="2023-09-20T12:22:15.036" v="1"/>
          <ac:picMkLst>
            <pc:docMk/>
            <pc:sldMk cId="205326303" sldId="447"/>
            <ac:picMk id="146" creationId="{79443A57-F65E-D0D9-FD45-39D0C9E775BA}"/>
          </ac:picMkLst>
        </pc:picChg>
        <pc:picChg chg="del">
          <ac:chgData name="Sabrina Subhit" userId="S::ss2664@njaes.rutgers.edu::f57ff2ff-6f12-488b-86dd-4be04cd2bcbc" providerId="AD" clId="Web-{713C087D-B0E5-3B18-7264-741545CF03C6}" dt="2023-09-20T12:22:17.630" v="2"/>
          <ac:picMkLst>
            <pc:docMk/>
            <pc:sldMk cId="205326303" sldId="447"/>
            <ac:picMk id="172" creationId="{5579689E-D359-82AE-9685-C3381B000381}"/>
          </ac:picMkLst>
        </pc:picChg>
      </pc:sldChg>
      <pc:sldChg chg="delSp modSp add replId">
        <pc:chgData name="Sabrina Subhit" userId="S::ss2664@njaes.rutgers.edu::f57ff2ff-6f12-488b-86dd-4be04cd2bcbc" providerId="AD" clId="Web-{713C087D-B0E5-3B18-7264-741545CF03C6}" dt="2023-09-20T12:22:56.773" v="13" actId="1076"/>
        <pc:sldMkLst>
          <pc:docMk/>
          <pc:sldMk cId="2696814892" sldId="451"/>
        </pc:sldMkLst>
        <pc:spChg chg="mod">
          <ac:chgData name="Sabrina Subhit" userId="S::ss2664@njaes.rutgers.edu::f57ff2ff-6f12-488b-86dd-4be04cd2bcbc" providerId="AD" clId="Web-{713C087D-B0E5-3B18-7264-741545CF03C6}" dt="2023-09-20T12:22:43.053" v="11" actId="20577"/>
          <ac:spMkLst>
            <pc:docMk/>
            <pc:sldMk cId="2696814892" sldId="451"/>
            <ac:spMk id="4" creationId="{5882AA85-E2AD-F194-2B66-E724D36B0065}"/>
          </ac:spMkLst>
        </pc:spChg>
        <pc:spChg chg="del">
          <ac:chgData name="Sabrina Subhit" userId="S::ss2664@njaes.rutgers.edu::f57ff2ff-6f12-488b-86dd-4be04cd2bcbc" providerId="AD" clId="Web-{713C087D-B0E5-3B18-7264-741545CF03C6}" dt="2023-09-20T12:22:50.273" v="12"/>
          <ac:spMkLst>
            <pc:docMk/>
            <pc:sldMk cId="2696814892" sldId="451"/>
            <ac:spMk id="171" creationId="{E58F2086-A4CE-FE21-7B17-921E07283D33}"/>
          </ac:spMkLst>
        </pc:spChg>
        <pc:picChg chg="mod">
          <ac:chgData name="Sabrina Subhit" userId="S::ss2664@njaes.rutgers.edu::f57ff2ff-6f12-488b-86dd-4be04cd2bcbc" providerId="AD" clId="Web-{713C087D-B0E5-3B18-7264-741545CF03C6}" dt="2023-09-20T12:22:56.773" v="13" actId="1076"/>
          <ac:picMkLst>
            <pc:docMk/>
            <pc:sldMk cId="2696814892" sldId="451"/>
            <ac:picMk id="146" creationId="{79443A57-F65E-D0D9-FD45-39D0C9E775BA}"/>
          </ac:picMkLst>
        </pc:picChg>
      </pc:sldChg>
      <pc:sldChg chg="add replId">
        <pc:chgData name="Sabrina Subhit" userId="S::ss2664@njaes.rutgers.edu::f57ff2ff-6f12-488b-86dd-4be04cd2bcbc" providerId="AD" clId="Web-{713C087D-B0E5-3B18-7264-741545CF03C6}" dt="2023-09-20T12:23:15.039" v="14"/>
        <pc:sldMkLst>
          <pc:docMk/>
          <pc:sldMk cId="1544112876" sldId="452"/>
        </pc:sldMkLst>
      </pc:sldChg>
      <pc:sldChg chg="add replId">
        <pc:chgData name="Sabrina Subhit" userId="S::ss2664@njaes.rutgers.edu::f57ff2ff-6f12-488b-86dd-4be04cd2bcbc" providerId="AD" clId="Web-{713C087D-B0E5-3B18-7264-741545CF03C6}" dt="2023-09-20T12:23:49.104" v="46"/>
        <pc:sldMkLst>
          <pc:docMk/>
          <pc:sldMk cId="1695296051" sldId="453"/>
        </pc:sldMkLst>
      </pc:sldChg>
      <pc:sldChg chg="delSp add ord replId">
        <pc:chgData name="Sabrina Subhit" userId="S::ss2664@njaes.rutgers.edu::f57ff2ff-6f12-488b-86dd-4be04cd2bcbc" providerId="AD" clId="Web-{713C087D-B0E5-3B18-7264-741545CF03C6}" dt="2023-09-20T12:24:05.620" v="52"/>
        <pc:sldMkLst>
          <pc:docMk/>
          <pc:sldMk cId="1783055492" sldId="454"/>
        </pc:sldMkLst>
        <pc:spChg chg="del">
          <ac:chgData name="Sabrina Subhit" userId="S::ss2664@njaes.rutgers.edu::f57ff2ff-6f12-488b-86dd-4be04cd2bcbc" providerId="AD" clId="Web-{713C087D-B0E5-3B18-7264-741545CF03C6}" dt="2023-09-20T12:24:02.979" v="51"/>
          <ac:spMkLst>
            <pc:docMk/>
            <pc:sldMk cId="1783055492" sldId="454"/>
            <ac:spMk id="4" creationId="{B8FF2F26-6D0B-0DD3-9C03-21E45172DE2F}"/>
          </ac:spMkLst>
        </pc:spChg>
        <pc:picChg chg="del">
          <ac:chgData name="Sabrina Subhit" userId="S::ss2664@njaes.rutgers.edu::f57ff2ff-6f12-488b-86dd-4be04cd2bcbc" providerId="AD" clId="Web-{713C087D-B0E5-3B18-7264-741545CF03C6}" dt="2023-09-20T12:24:00.620" v="50"/>
          <ac:picMkLst>
            <pc:docMk/>
            <pc:sldMk cId="1783055492" sldId="454"/>
            <ac:picMk id="7" creationId="{452A445F-FDC4-09D0-5B96-3113D703E143}"/>
          </ac:picMkLst>
        </pc:picChg>
      </pc:sldChg>
    </pc:docChg>
  </pc:docChgLst>
  <pc:docChgLst>
    <pc:chgData name="Sabrina Subhit" userId="S::ss2664@njaes.rutgers.edu::f57ff2ff-6f12-488b-86dd-4be04cd2bcbc" providerId="AD" clId="Web-{BEAEE648-0A0E-6E20-FBE1-8117B42DD209}"/>
    <pc:docChg chg="modSld">
      <pc:chgData name="Sabrina Subhit" userId="S::ss2664@njaes.rutgers.edu::f57ff2ff-6f12-488b-86dd-4be04cd2bcbc" providerId="AD" clId="Web-{BEAEE648-0A0E-6E20-FBE1-8117B42DD209}" dt="2023-09-14T13:19:40.280" v="325" actId="14100"/>
      <pc:docMkLst>
        <pc:docMk/>
      </pc:docMkLst>
      <pc:sldChg chg="modSp">
        <pc:chgData name="Sabrina Subhit" userId="S::ss2664@njaes.rutgers.edu::f57ff2ff-6f12-488b-86dd-4be04cd2bcbc" providerId="AD" clId="Web-{BEAEE648-0A0E-6E20-FBE1-8117B42DD209}" dt="2023-09-14T13:08:18.519" v="4" actId="20577"/>
        <pc:sldMkLst>
          <pc:docMk/>
          <pc:sldMk cId="4056169689" sldId="407"/>
        </pc:sldMkLst>
        <pc:spChg chg="mod">
          <ac:chgData name="Sabrina Subhit" userId="S::ss2664@njaes.rutgers.edu::f57ff2ff-6f12-488b-86dd-4be04cd2bcbc" providerId="AD" clId="Web-{BEAEE648-0A0E-6E20-FBE1-8117B42DD209}" dt="2023-09-14T13:08:18.519" v="4" actId="20577"/>
          <ac:spMkLst>
            <pc:docMk/>
            <pc:sldMk cId="4056169689" sldId="407"/>
            <ac:spMk id="7" creationId="{DDC33142-EC54-216B-44AD-448B569ECED9}"/>
          </ac:spMkLst>
        </pc:spChg>
      </pc:sldChg>
      <pc:sldChg chg="modSp">
        <pc:chgData name="Sabrina Subhit" userId="S::ss2664@njaes.rutgers.edu::f57ff2ff-6f12-488b-86dd-4be04cd2bcbc" providerId="AD" clId="Web-{BEAEE648-0A0E-6E20-FBE1-8117B42DD209}" dt="2023-09-14T13:11:52.777" v="169" actId="20577"/>
        <pc:sldMkLst>
          <pc:docMk/>
          <pc:sldMk cId="2606125076" sldId="419"/>
        </pc:sldMkLst>
        <pc:spChg chg="mod">
          <ac:chgData name="Sabrina Subhit" userId="S::ss2664@njaes.rutgers.edu::f57ff2ff-6f12-488b-86dd-4be04cd2bcbc" providerId="AD" clId="Web-{BEAEE648-0A0E-6E20-FBE1-8117B42DD209}" dt="2023-09-14T13:11:52.777" v="169" actId="20577"/>
          <ac:spMkLst>
            <pc:docMk/>
            <pc:sldMk cId="2606125076" sldId="419"/>
            <ac:spMk id="7" creationId="{E8513FA2-1F71-2E30-E642-73819E6604F6}"/>
          </ac:spMkLst>
        </pc:spChg>
      </pc:sldChg>
      <pc:sldChg chg="modSp">
        <pc:chgData name="Sabrina Subhit" userId="S::ss2664@njaes.rutgers.edu::f57ff2ff-6f12-488b-86dd-4be04cd2bcbc" providerId="AD" clId="Web-{BEAEE648-0A0E-6E20-FBE1-8117B42DD209}" dt="2023-09-14T13:12:35.357" v="177" actId="20577"/>
        <pc:sldMkLst>
          <pc:docMk/>
          <pc:sldMk cId="247849501" sldId="420"/>
        </pc:sldMkLst>
        <pc:spChg chg="mod">
          <ac:chgData name="Sabrina Subhit" userId="S::ss2664@njaes.rutgers.edu::f57ff2ff-6f12-488b-86dd-4be04cd2bcbc" providerId="AD" clId="Web-{BEAEE648-0A0E-6E20-FBE1-8117B42DD209}" dt="2023-09-14T13:12:35.357" v="177" actId="20577"/>
          <ac:spMkLst>
            <pc:docMk/>
            <pc:sldMk cId="247849501" sldId="420"/>
            <ac:spMk id="7" creationId="{6D30C005-D0EF-384E-CCBE-CD547F69A802}"/>
          </ac:spMkLst>
        </pc:spChg>
      </pc:sldChg>
      <pc:sldChg chg="modSp">
        <pc:chgData name="Sabrina Subhit" userId="S::ss2664@njaes.rutgers.edu::f57ff2ff-6f12-488b-86dd-4be04cd2bcbc" providerId="AD" clId="Web-{BEAEE648-0A0E-6E20-FBE1-8117B42DD209}" dt="2023-09-14T13:16:47.086" v="280" actId="1076"/>
        <pc:sldMkLst>
          <pc:docMk/>
          <pc:sldMk cId="2542291743" sldId="421"/>
        </pc:sldMkLst>
        <pc:spChg chg="mod">
          <ac:chgData name="Sabrina Subhit" userId="S::ss2664@njaes.rutgers.edu::f57ff2ff-6f12-488b-86dd-4be04cd2bcbc" providerId="AD" clId="Web-{BEAEE648-0A0E-6E20-FBE1-8117B42DD209}" dt="2023-09-14T13:13:25.172" v="205" actId="20577"/>
          <ac:spMkLst>
            <pc:docMk/>
            <pc:sldMk cId="2542291743" sldId="421"/>
            <ac:spMk id="7" creationId="{D8EA840A-A867-C924-9FC5-E9F2D259E6D3}"/>
          </ac:spMkLst>
        </pc:spChg>
        <pc:picChg chg="mod">
          <ac:chgData name="Sabrina Subhit" userId="S::ss2664@njaes.rutgers.edu::f57ff2ff-6f12-488b-86dd-4be04cd2bcbc" providerId="AD" clId="Web-{BEAEE648-0A0E-6E20-FBE1-8117B42DD209}" dt="2023-09-14T13:16:47.086" v="280" actId="1076"/>
          <ac:picMkLst>
            <pc:docMk/>
            <pc:sldMk cId="2542291743" sldId="421"/>
            <ac:picMk id="5" creationId="{1F2BE02A-07AD-1C83-9148-5747E577DF63}"/>
          </ac:picMkLst>
        </pc:picChg>
      </pc:sldChg>
      <pc:sldChg chg="addSp delSp modSp">
        <pc:chgData name="Sabrina Subhit" userId="S::ss2664@njaes.rutgers.edu::f57ff2ff-6f12-488b-86dd-4be04cd2bcbc" providerId="AD" clId="Web-{BEAEE648-0A0E-6E20-FBE1-8117B42DD209}" dt="2023-09-14T13:19:40.280" v="325" actId="14100"/>
        <pc:sldMkLst>
          <pc:docMk/>
          <pc:sldMk cId="1473294589" sldId="422"/>
        </pc:sldMkLst>
        <pc:spChg chg="ord">
          <ac:chgData name="Sabrina Subhit" userId="S::ss2664@njaes.rutgers.edu::f57ff2ff-6f12-488b-86dd-4be04cd2bcbc" providerId="AD" clId="Web-{BEAEE648-0A0E-6E20-FBE1-8117B42DD209}" dt="2023-09-14T13:17:52.666" v="295"/>
          <ac:spMkLst>
            <pc:docMk/>
            <pc:sldMk cId="1473294589" sldId="422"/>
            <ac:spMk id="3" creationId="{866647E9-7779-A4A4-E311-75A8FA32E04F}"/>
          </ac:spMkLst>
        </pc:spChg>
        <pc:spChg chg="mod">
          <ac:chgData name="Sabrina Subhit" userId="S::ss2664@njaes.rutgers.edu::f57ff2ff-6f12-488b-86dd-4be04cd2bcbc" providerId="AD" clId="Web-{BEAEE648-0A0E-6E20-FBE1-8117B42DD209}" dt="2023-09-14T13:19:27.717" v="323" actId="20577"/>
          <ac:spMkLst>
            <pc:docMk/>
            <pc:sldMk cId="1473294589" sldId="422"/>
            <ac:spMk id="7" creationId="{DDC33142-EC54-216B-44AD-448B569ECED9}"/>
          </ac:spMkLst>
        </pc:spChg>
        <pc:picChg chg="add del mod">
          <ac:chgData name="Sabrina Subhit" userId="S::ss2664@njaes.rutgers.edu::f57ff2ff-6f12-488b-86dd-4be04cd2bcbc" providerId="AD" clId="Web-{BEAEE648-0A0E-6E20-FBE1-8117B42DD209}" dt="2023-09-14T13:16:26.272" v="278"/>
          <ac:picMkLst>
            <pc:docMk/>
            <pc:sldMk cId="1473294589" sldId="422"/>
            <ac:picMk id="6" creationId="{A942EF97-A194-63D3-E7A4-03EF86E391FC}"/>
          </ac:picMkLst>
        </pc:picChg>
        <pc:picChg chg="add mod">
          <ac:chgData name="Sabrina Subhit" userId="S::ss2664@njaes.rutgers.edu::f57ff2ff-6f12-488b-86dd-4be04cd2bcbc" providerId="AD" clId="Web-{BEAEE648-0A0E-6E20-FBE1-8117B42DD209}" dt="2023-09-14T13:19:40.280" v="325" actId="14100"/>
          <ac:picMkLst>
            <pc:docMk/>
            <pc:sldMk cId="1473294589" sldId="422"/>
            <ac:picMk id="9" creationId="{F898AC51-F1DF-149B-6DC5-D96B0AB74A5F}"/>
          </ac:picMkLst>
        </pc:picChg>
        <pc:picChg chg="add mod ord">
          <ac:chgData name="Sabrina Subhit" userId="S::ss2664@njaes.rutgers.edu::f57ff2ff-6f12-488b-86dd-4be04cd2bcbc" providerId="AD" clId="Web-{BEAEE648-0A0E-6E20-FBE1-8117B42DD209}" dt="2023-09-14T13:17:46.432" v="294"/>
          <ac:picMkLst>
            <pc:docMk/>
            <pc:sldMk cId="1473294589" sldId="422"/>
            <ac:picMk id="11" creationId="{19B6FC8C-7916-435E-BF9E-26008FE35A98}"/>
          </ac:picMkLst>
        </pc:picChg>
        <pc:picChg chg="mod">
          <ac:chgData name="Sabrina Subhit" userId="S::ss2664@njaes.rutgers.edu::f57ff2ff-6f12-488b-86dd-4be04cd2bcbc" providerId="AD" clId="Web-{BEAEE648-0A0E-6E20-FBE1-8117B42DD209}" dt="2023-09-14T13:16:07.569" v="274" actId="1076"/>
          <ac:picMkLst>
            <pc:docMk/>
            <pc:sldMk cId="1473294589" sldId="422"/>
            <ac:picMk id="12" creationId="{A59D75DB-0AB6-4213-12F5-070B2A7866D5}"/>
          </ac:picMkLst>
        </pc:picChg>
        <pc:picChg chg="mod">
          <ac:chgData name="Sabrina Subhit" userId="S::ss2664@njaes.rutgers.edu::f57ff2ff-6f12-488b-86dd-4be04cd2bcbc" providerId="AD" clId="Web-{BEAEE648-0A0E-6E20-FBE1-8117B42DD209}" dt="2023-09-14T13:16:09.022" v="275" actId="1076"/>
          <ac:picMkLst>
            <pc:docMk/>
            <pc:sldMk cId="1473294589" sldId="422"/>
            <ac:picMk id="14" creationId="{4FD94A8C-FD59-0A36-F348-F554303632B6}"/>
          </ac:picMkLst>
        </pc:picChg>
      </pc:sldChg>
      <pc:sldChg chg="addCm">
        <pc:chgData name="Sabrina Subhit" userId="S::ss2664@njaes.rutgers.edu::f57ff2ff-6f12-488b-86dd-4be04cd2bcbc" providerId="AD" clId="Web-{BEAEE648-0A0E-6E20-FBE1-8117B42DD209}" dt="2023-09-14T13:12:28.873" v="170"/>
        <pc:sldMkLst>
          <pc:docMk/>
          <pc:sldMk cId="2009956673" sldId="423"/>
        </pc:sldMkLst>
        <pc:extLst>
          <p:ext xmlns:p="http://schemas.openxmlformats.org/presentationml/2006/main" uri="{D6D511B9-2390-475A-947B-AFAB55BFBCF1}">
            <pc226:cmChg xmlns:pc226="http://schemas.microsoft.com/office/powerpoint/2022/06/main/command" chg="add">
              <pc226:chgData name="Sabrina Subhit" userId="S::ss2664@njaes.rutgers.edu::f57ff2ff-6f12-488b-86dd-4be04cd2bcbc" providerId="AD" clId="Web-{BEAEE648-0A0E-6E20-FBE1-8117B42DD209}" dt="2023-09-14T13:12:28.873" v="170"/>
              <pc2:cmMkLst xmlns:pc2="http://schemas.microsoft.com/office/powerpoint/2019/9/main/command">
                <pc:docMk/>
                <pc:sldMk cId="2009956673" sldId="423"/>
                <pc2:cmMk id="{838EA67D-BA56-4E10-82AF-D8B0F51522FF}"/>
              </pc2:cmMkLst>
            </pc226:cmChg>
          </p:ext>
        </pc:extLst>
      </pc:sldChg>
      <pc:sldChg chg="modSp">
        <pc:chgData name="Sabrina Subhit" userId="S::ss2664@njaes.rutgers.edu::f57ff2ff-6f12-488b-86dd-4be04cd2bcbc" providerId="AD" clId="Web-{BEAEE648-0A0E-6E20-FBE1-8117B42DD209}" dt="2023-09-14T13:12:54.170" v="197" actId="20577"/>
        <pc:sldMkLst>
          <pc:docMk/>
          <pc:sldMk cId="1277746766" sldId="430"/>
        </pc:sldMkLst>
        <pc:spChg chg="mod">
          <ac:chgData name="Sabrina Subhit" userId="S::ss2664@njaes.rutgers.edu::f57ff2ff-6f12-488b-86dd-4be04cd2bcbc" providerId="AD" clId="Web-{BEAEE648-0A0E-6E20-FBE1-8117B42DD209}" dt="2023-09-14T13:12:54.170" v="197" actId="20577"/>
          <ac:spMkLst>
            <pc:docMk/>
            <pc:sldMk cId="1277746766" sldId="430"/>
            <ac:spMk id="10" creationId="{6E070DC0-9A0D-57B5-44DE-DA35E91C81F7}"/>
          </ac:spMkLst>
        </pc:spChg>
      </pc:sldChg>
      <pc:sldChg chg="modSp">
        <pc:chgData name="Sabrina Subhit" userId="S::ss2664@njaes.rutgers.edu::f57ff2ff-6f12-488b-86dd-4be04cd2bcbc" providerId="AD" clId="Web-{BEAEE648-0A0E-6E20-FBE1-8117B42DD209}" dt="2023-09-14T13:11:38.777" v="160" actId="20577"/>
        <pc:sldMkLst>
          <pc:docMk/>
          <pc:sldMk cId="365965158" sldId="433"/>
        </pc:sldMkLst>
        <pc:spChg chg="mod">
          <ac:chgData name="Sabrina Subhit" userId="S::ss2664@njaes.rutgers.edu::f57ff2ff-6f12-488b-86dd-4be04cd2bcbc" providerId="AD" clId="Web-{BEAEE648-0A0E-6E20-FBE1-8117B42DD209}" dt="2023-09-14T13:11:38.777" v="160" actId="20577"/>
          <ac:spMkLst>
            <pc:docMk/>
            <pc:sldMk cId="365965158" sldId="433"/>
            <ac:spMk id="7" creationId="{DDC33142-EC54-216B-44AD-448B569ECED9}"/>
          </ac:spMkLst>
        </pc:spChg>
      </pc:sldChg>
      <pc:sldChg chg="modSp">
        <pc:chgData name="Sabrina Subhit" userId="S::ss2664@njaes.rutgers.edu::f57ff2ff-6f12-488b-86dd-4be04cd2bcbc" providerId="AD" clId="Web-{BEAEE648-0A0E-6E20-FBE1-8117B42DD209}" dt="2023-09-14T13:10:25.571" v="53" actId="20577"/>
        <pc:sldMkLst>
          <pc:docMk/>
          <pc:sldMk cId="725450704" sldId="436"/>
        </pc:sldMkLst>
        <pc:spChg chg="mod">
          <ac:chgData name="Sabrina Subhit" userId="S::ss2664@njaes.rutgers.edu::f57ff2ff-6f12-488b-86dd-4be04cd2bcbc" providerId="AD" clId="Web-{BEAEE648-0A0E-6E20-FBE1-8117B42DD209}" dt="2023-09-14T13:10:25.571" v="53" actId="20577"/>
          <ac:spMkLst>
            <pc:docMk/>
            <pc:sldMk cId="725450704" sldId="436"/>
            <ac:spMk id="6" creationId="{B934EF4F-7506-FFE7-82E3-B3834026E11F}"/>
          </ac:spMkLst>
        </pc:spChg>
      </pc:sldChg>
      <pc:sldChg chg="modSp">
        <pc:chgData name="Sabrina Subhit" userId="S::ss2664@njaes.rutgers.edu::f57ff2ff-6f12-488b-86dd-4be04cd2bcbc" providerId="AD" clId="Web-{BEAEE648-0A0E-6E20-FBE1-8117B42DD209}" dt="2023-09-14T13:10:20.602" v="48" actId="20577"/>
        <pc:sldMkLst>
          <pc:docMk/>
          <pc:sldMk cId="4225159155" sldId="438"/>
        </pc:sldMkLst>
        <pc:spChg chg="mod">
          <ac:chgData name="Sabrina Subhit" userId="S::ss2664@njaes.rutgers.edu::f57ff2ff-6f12-488b-86dd-4be04cd2bcbc" providerId="AD" clId="Web-{BEAEE648-0A0E-6E20-FBE1-8117B42DD209}" dt="2023-09-14T13:10:20.602" v="48" actId="20577"/>
          <ac:spMkLst>
            <pc:docMk/>
            <pc:sldMk cId="4225159155" sldId="438"/>
            <ac:spMk id="61" creationId="{BB16389D-F868-7571-13D9-331BF3397AFB}"/>
          </ac:spMkLst>
        </pc:spChg>
      </pc:sldChg>
      <pc:sldChg chg="modSp">
        <pc:chgData name="Sabrina Subhit" userId="S::ss2664@njaes.rutgers.edu::f57ff2ff-6f12-488b-86dd-4be04cd2bcbc" providerId="AD" clId="Web-{BEAEE648-0A0E-6E20-FBE1-8117B42DD209}" dt="2023-09-14T13:10:16.336" v="46" actId="20577"/>
        <pc:sldMkLst>
          <pc:docMk/>
          <pc:sldMk cId="2159764955" sldId="439"/>
        </pc:sldMkLst>
        <pc:spChg chg="mod">
          <ac:chgData name="Sabrina Subhit" userId="S::ss2664@njaes.rutgers.edu::f57ff2ff-6f12-488b-86dd-4be04cd2bcbc" providerId="AD" clId="Web-{BEAEE648-0A0E-6E20-FBE1-8117B42DD209}" dt="2023-09-14T13:10:16.336" v="46" actId="20577"/>
          <ac:spMkLst>
            <pc:docMk/>
            <pc:sldMk cId="2159764955" sldId="439"/>
            <ac:spMk id="61" creationId="{BB16389D-F868-7571-13D9-331BF3397AFB}"/>
          </ac:spMkLst>
        </pc:spChg>
      </pc:sldChg>
      <pc:sldChg chg="modSp">
        <pc:chgData name="Sabrina Subhit" userId="S::ss2664@njaes.rutgers.edu::f57ff2ff-6f12-488b-86dd-4be04cd2bcbc" providerId="AD" clId="Web-{BEAEE648-0A0E-6E20-FBE1-8117B42DD209}" dt="2023-09-14T13:10:35.540" v="66" actId="20577"/>
        <pc:sldMkLst>
          <pc:docMk/>
          <pc:sldMk cId="2639355456" sldId="440"/>
        </pc:sldMkLst>
        <pc:spChg chg="mod">
          <ac:chgData name="Sabrina Subhit" userId="S::ss2664@njaes.rutgers.edu::f57ff2ff-6f12-488b-86dd-4be04cd2bcbc" providerId="AD" clId="Web-{BEAEE648-0A0E-6E20-FBE1-8117B42DD209}" dt="2023-09-14T13:10:35.540" v="66" actId="20577"/>
          <ac:spMkLst>
            <pc:docMk/>
            <pc:sldMk cId="2639355456" sldId="440"/>
            <ac:spMk id="6" creationId="{B934EF4F-7506-FFE7-82E3-B3834026E11F}"/>
          </ac:spMkLst>
        </pc:spChg>
      </pc:sldChg>
      <pc:sldChg chg="modSp">
        <pc:chgData name="Sabrina Subhit" userId="S::ss2664@njaes.rutgers.edu::f57ff2ff-6f12-488b-86dd-4be04cd2bcbc" providerId="AD" clId="Web-{BEAEE648-0A0E-6E20-FBE1-8117B42DD209}" dt="2023-09-14T13:10:56.369" v="97" actId="20577"/>
        <pc:sldMkLst>
          <pc:docMk/>
          <pc:sldMk cId="2512576033" sldId="441"/>
        </pc:sldMkLst>
        <pc:spChg chg="mod">
          <ac:chgData name="Sabrina Subhit" userId="S::ss2664@njaes.rutgers.edu::f57ff2ff-6f12-488b-86dd-4be04cd2bcbc" providerId="AD" clId="Web-{BEAEE648-0A0E-6E20-FBE1-8117B42DD209}" dt="2023-09-14T13:10:56.369" v="97" actId="20577"/>
          <ac:spMkLst>
            <pc:docMk/>
            <pc:sldMk cId="2512576033" sldId="441"/>
            <ac:spMk id="61" creationId="{BB16389D-F868-7571-13D9-331BF3397AFB}"/>
          </ac:spMkLst>
        </pc:spChg>
      </pc:sldChg>
      <pc:sldChg chg="modSp">
        <pc:chgData name="Sabrina Subhit" userId="S::ss2664@njaes.rutgers.edu::f57ff2ff-6f12-488b-86dd-4be04cd2bcbc" providerId="AD" clId="Web-{BEAEE648-0A0E-6E20-FBE1-8117B42DD209}" dt="2023-09-14T13:11:08.479" v="115" actId="20577"/>
        <pc:sldMkLst>
          <pc:docMk/>
          <pc:sldMk cId="1078409386" sldId="442"/>
        </pc:sldMkLst>
        <pc:spChg chg="mod">
          <ac:chgData name="Sabrina Subhit" userId="S::ss2664@njaes.rutgers.edu::f57ff2ff-6f12-488b-86dd-4be04cd2bcbc" providerId="AD" clId="Web-{BEAEE648-0A0E-6E20-FBE1-8117B42DD209}" dt="2023-09-14T13:11:08.479" v="115" actId="20577"/>
          <ac:spMkLst>
            <pc:docMk/>
            <pc:sldMk cId="1078409386" sldId="442"/>
            <ac:spMk id="61" creationId="{BB16389D-F868-7571-13D9-331BF3397AFB}"/>
          </ac:spMkLst>
        </pc:spChg>
      </pc:sldChg>
    </pc:docChg>
  </pc:docChgLst>
  <pc:docChgLst>
    <pc:chgData name="Sabrina Subhit" userId="S::ss2664@njaes.rutgers.edu::f57ff2ff-6f12-488b-86dd-4be04cd2bcbc" providerId="AD" clId="Web-{A965A9C4-CC26-A806-B0BD-F32FE7FB572B}"/>
    <pc:docChg chg="modSld">
      <pc:chgData name="Sabrina Subhit" userId="S::ss2664@njaes.rutgers.edu::f57ff2ff-6f12-488b-86dd-4be04cd2bcbc" providerId="AD" clId="Web-{A965A9C4-CC26-A806-B0BD-F32FE7FB572B}" dt="2023-09-13T20:31:51.242" v="60"/>
      <pc:docMkLst>
        <pc:docMk/>
      </pc:docMkLst>
      <pc:sldChg chg="modSp">
        <pc:chgData name="Sabrina Subhit" userId="S::ss2664@njaes.rutgers.edu::f57ff2ff-6f12-488b-86dd-4be04cd2bcbc" providerId="AD" clId="Web-{A965A9C4-CC26-A806-B0BD-F32FE7FB572B}" dt="2023-09-13T20:06:32.623" v="59" actId="20577"/>
        <pc:sldMkLst>
          <pc:docMk/>
          <pc:sldMk cId="3982767838" sldId="295"/>
        </pc:sldMkLst>
        <pc:spChg chg="mod">
          <ac:chgData name="Sabrina Subhit" userId="S::ss2664@njaes.rutgers.edu::f57ff2ff-6f12-488b-86dd-4be04cd2bcbc" providerId="AD" clId="Web-{A965A9C4-CC26-A806-B0BD-F32FE7FB572B}" dt="2023-09-13T20:06:32.623" v="59" actId="20577"/>
          <ac:spMkLst>
            <pc:docMk/>
            <pc:sldMk cId="3982767838" sldId="295"/>
            <ac:spMk id="2" creationId="{AF7B437F-F3FA-B9F1-E4EE-2802F46BBDAF}"/>
          </ac:spMkLst>
        </pc:spChg>
      </pc:sldChg>
      <pc:sldChg chg="modCm">
        <pc:chgData name="Sabrina Subhit" userId="S::ss2664@njaes.rutgers.edu::f57ff2ff-6f12-488b-86dd-4be04cd2bcbc" providerId="AD" clId="Web-{A965A9C4-CC26-A806-B0BD-F32FE7FB572B}" dt="2023-09-13T20:31:51.242" v="60"/>
        <pc:sldMkLst>
          <pc:docMk/>
          <pc:sldMk cId="894704315" sldId="424"/>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A965A9C4-CC26-A806-B0BD-F32FE7FB572B}" dt="2023-09-13T20:31:51.242" v="60"/>
              <pc2:cmMkLst xmlns:pc2="http://schemas.microsoft.com/office/powerpoint/2019/9/main/command">
                <pc:docMk/>
                <pc:sldMk cId="894704315" sldId="424"/>
                <pc2:cmMk id="{51A05972-4861-4EFB-9396-5C9D17E139F3}"/>
              </pc2:cmMkLst>
            </pc226:cmChg>
          </p:ext>
        </pc:extLst>
      </pc:sldChg>
    </pc:docChg>
  </pc:docChgLst>
  <pc:docChgLst>
    <pc:chgData name="Sabrina Subhit" userId="S::ss2664@njaes.rutgers.edu::f57ff2ff-6f12-488b-86dd-4be04cd2bcbc" providerId="AD" clId="Web-{6D52E403-6A6A-F9F2-C09F-8AFA85E3321D}"/>
    <pc:docChg chg="modSld">
      <pc:chgData name="Sabrina Subhit" userId="S::ss2664@njaes.rutgers.edu::f57ff2ff-6f12-488b-86dd-4be04cd2bcbc" providerId="AD" clId="Web-{6D52E403-6A6A-F9F2-C09F-8AFA85E3321D}" dt="2023-10-17T17:11:07.240" v="21" actId="14100"/>
      <pc:docMkLst>
        <pc:docMk/>
      </pc:docMkLst>
      <pc:sldChg chg="addSp delSp modSp">
        <pc:chgData name="Sabrina Subhit" userId="S::ss2664@njaes.rutgers.edu::f57ff2ff-6f12-488b-86dd-4be04cd2bcbc" providerId="AD" clId="Web-{6D52E403-6A6A-F9F2-C09F-8AFA85E3321D}" dt="2023-10-17T17:11:07.240" v="21" actId="14100"/>
        <pc:sldMkLst>
          <pc:docMk/>
          <pc:sldMk cId="3982767838" sldId="295"/>
        </pc:sldMkLst>
        <pc:spChg chg="del">
          <ac:chgData name="Sabrina Subhit" userId="S::ss2664@njaes.rutgers.edu::f57ff2ff-6f12-488b-86dd-4be04cd2bcbc" providerId="AD" clId="Web-{6D52E403-6A6A-F9F2-C09F-8AFA85E3321D}" dt="2023-10-17T17:10:53.927" v="18"/>
          <ac:spMkLst>
            <pc:docMk/>
            <pc:sldMk cId="3982767838" sldId="295"/>
            <ac:spMk id="2" creationId="{AF7B437F-F3FA-B9F1-E4EE-2802F46BBDAF}"/>
          </ac:spMkLst>
        </pc:spChg>
        <pc:spChg chg="add del mod">
          <ac:chgData name="Sabrina Subhit" userId="S::ss2664@njaes.rutgers.edu::f57ff2ff-6f12-488b-86dd-4be04cd2bcbc" providerId="AD" clId="Web-{6D52E403-6A6A-F9F2-C09F-8AFA85E3321D}" dt="2023-10-17T17:10:58.802" v="19" actId="1076"/>
          <ac:spMkLst>
            <pc:docMk/>
            <pc:sldMk cId="3982767838" sldId="295"/>
            <ac:spMk id="5" creationId="{0387C63A-E126-C9BA-1424-D79FC3878260}"/>
          </ac:spMkLst>
        </pc:spChg>
        <pc:spChg chg="mod">
          <ac:chgData name="Sabrina Subhit" userId="S::ss2664@njaes.rutgers.edu::f57ff2ff-6f12-488b-86dd-4be04cd2bcbc" providerId="AD" clId="Web-{6D52E403-6A6A-F9F2-C09F-8AFA85E3321D}" dt="2023-10-17T17:10:29.426" v="14" actId="1076"/>
          <ac:spMkLst>
            <pc:docMk/>
            <pc:sldMk cId="3982767838" sldId="295"/>
            <ac:spMk id="12" creationId="{3DEF6C1A-002E-5440-08C7-E802D1DEED20}"/>
          </ac:spMkLst>
        </pc:spChg>
        <pc:grpChg chg="mod">
          <ac:chgData name="Sabrina Subhit" userId="S::ss2664@njaes.rutgers.edu::f57ff2ff-6f12-488b-86dd-4be04cd2bcbc" providerId="AD" clId="Web-{6D52E403-6A6A-F9F2-C09F-8AFA85E3321D}" dt="2023-10-17T17:11:04.287" v="20" actId="14100"/>
          <ac:grpSpMkLst>
            <pc:docMk/>
            <pc:sldMk cId="3982767838" sldId="295"/>
            <ac:grpSpMk id="11" creationId="{3DADBE93-20E1-79D7-8A5A-4CDB044319A6}"/>
          </ac:grpSpMkLst>
        </pc:grpChg>
        <pc:picChg chg="add mod">
          <ac:chgData name="Sabrina Subhit" userId="S::ss2664@njaes.rutgers.edu::f57ff2ff-6f12-488b-86dd-4be04cd2bcbc" providerId="AD" clId="Web-{6D52E403-6A6A-F9F2-C09F-8AFA85E3321D}" dt="2023-10-17T17:11:07.240" v="21" actId="14100"/>
          <ac:picMkLst>
            <pc:docMk/>
            <pc:sldMk cId="3982767838" sldId="295"/>
            <ac:picMk id="3" creationId="{57C57AE2-7A98-EBF8-9623-6355679785CB}"/>
          </ac:picMkLst>
        </pc:picChg>
        <pc:picChg chg="del">
          <ac:chgData name="Sabrina Subhit" userId="S::ss2664@njaes.rutgers.edu::f57ff2ff-6f12-488b-86dd-4be04cd2bcbc" providerId="AD" clId="Web-{6D52E403-6A6A-F9F2-C09F-8AFA85E3321D}" dt="2023-10-17T17:09:45.050" v="1"/>
          <ac:picMkLst>
            <pc:docMk/>
            <pc:sldMk cId="3982767838" sldId="295"/>
            <ac:picMk id="10" creationId="{3808BEEB-A11F-A84D-37F4-3722357377A3}"/>
          </ac:picMkLst>
        </pc:picChg>
      </pc:sldChg>
    </pc:docChg>
  </pc:docChgLst>
  <pc:docChgLst>
    <pc:chgData name="Alessandra Sommer" userId="S::ads295@scarletmail.rutgers.edu::d1d89697-002c-413c-9ff0-29c100b231a8" providerId="AD" clId="Web-{42949BBB-C35E-8ACA-83E3-BC664AA68981}"/>
    <pc:docChg chg="addSld delSld modSld">
      <pc:chgData name="Alessandra Sommer" userId="S::ads295@scarletmail.rutgers.edu::d1d89697-002c-413c-9ff0-29c100b231a8" providerId="AD" clId="Web-{42949BBB-C35E-8ACA-83E3-BC664AA68981}" dt="2023-09-15T20:17:30.327" v="51" actId="20577"/>
      <pc:docMkLst>
        <pc:docMk/>
      </pc:docMkLst>
      <pc:sldChg chg="modSp">
        <pc:chgData name="Alessandra Sommer" userId="S::ads295@scarletmail.rutgers.edu::d1d89697-002c-413c-9ff0-29c100b231a8" providerId="AD" clId="Web-{42949BBB-C35E-8ACA-83E3-BC664AA68981}" dt="2023-09-15T20:11:35.813" v="1" actId="1076"/>
        <pc:sldMkLst>
          <pc:docMk/>
          <pc:sldMk cId="298147583" sldId="434"/>
        </pc:sldMkLst>
        <pc:picChg chg="mod">
          <ac:chgData name="Alessandra Sommer" userId="S::ads295@scarletmail.rutgers.edu::d1d89697-002c-413c-9ff0-29c100b231a8" providerId="AD" clId="Web-{42949BBB-C35E-8ACA-83E3-BC664AA68981}" dt="2023-09-15T20:11:35.813" v="1" actId="1076"/>
          <ac:picMkLst>
            <pc:docMk/>
            <pc:sldMk cId="298147583" sldId="434"/>
            <ac:picMk id="4" creationId="{506417FE-1258-4211-5EE3-760F1E32B584}"/>
          </ac:picMkLst>
        </pc:picChg>
      </pc:sldChg>
      <pc:sldChg chg="mod setBg">
        <pc:chgData name="Alessandra Sommer" userId="S::ads295@scarletmail.rutgers.edu::d1d89697-002c-413c-9ff0-29c100b231a8" providerId="AD" clId="Web-{42949BBB-C35E-8ACA-83E3-BC664AA68981}" dt="2023-09-15T20:15:22.306" v="3"/>
        <pc:sldMkLst>
          <pc:docMk/>
          <pc:sldMk cId="541755931" sldId="443"/>
        </pc:sldMkLst>
      </pc:sldChg>
      <pc:sldChg chg="add replId">
        <pc:chgData name="Alessandra Sommer" userId="S::ads295@scarletmail.rutgers.edu::d1d89697-002c-413c-9ff0-29c100b231a8" providerId="AD" clId="Web-{42949BBB-C35E-8ACA-83E3-BC664AA68981}" dt="2023-09-15T20:17:00.529" v="4"/>
        <pc:sldMkLst>
          <pc:docMk/>
          <pc:sldMk cId="4078377135" sldId="444"/>
        </pc:sldMkLst>
      </pc:sldChg>
      <pc:sldChg chg="delSp modSp add replId">
        <pc:chgData name="Alessandra Sommer" userId="S::ads295@scarletmail.rutgers.edu::d1d89697-002c-413c-9ff0-29c100b231a8" providerId="AD" clId="Web-{42949BBB-C35E-8ACA-83E3-BC664AA68981}" dt="2023-09-15T20:17:13.686" v="34"/>
        <pc:sldMkLst>
          <pc:docMk/>
          <pc:sldMk cId="269431561" sldId="445"/>
        </pc:sldMkLst>
        <pc:spChg chg="mod">
          <ac:chgData name="Alessandra Sommer" userId="S::ads295@scarletmail.rutgers.edu::d1d89697-002c-413c-9ff0-29c100b231a8" providerId="AD" clId="Web-{42949BBB-C35E-8ACA-83E3-BC664AA68981}" dt="2023-09-15T20:17:11.405" v="32" actId="20577"/>
          <ac:spMkLst>
            <pc:docMk/>
            <pc:sldMk cId="269431561" sldId="445"/>
            <ac:spMk id="4" creationId="{5882AA85-E2AD-F194-2B66-E724D36B0065}"/>
          </ac:spMkLst>
        </pc:spChg>
        <pc:picChg chg="del">
          <ac:chgData name="Alessandra Sommer" userId="S::ads295@scarletmail.rutgers.edu::d1d89697-002c-413c-9ff0-29c100b231a8" providerId="AD" clId="Web-{42949BBB-C35E-8ACA-83E3-BC664AA68981}" dt="2023-09-15T20:17:03.967" v="7"/>
          <ac:picMkLst>
            <pc:docMk/>
            <pc:sldMk cId="269431561" sldId="445"/>
            <ac:picMk id="60" creationId="{7A2A4539-9F0C-A887-29AE-C3653E0E35BC}"/>
          </ac:picMkLst>
        </pc:picChg>
        <pc:picChg chg="del">
          <ac:chgData name="Alessandra Sommer" userId="S::ads295@scarletmail.rutgers.edu::d1d89697-002c-413c-9ff0-29c100b231a8" providerId="AD" clId="Web-{42949BBB-C35E-8ACA-83E3-BC664AA68981}" dt="2023-09-15T20:17:05.389" v="9"/>
          <ac:picMkLst>
            <pc:docMk/>
            <pc:sldMk cId="269431561" sldId="445"/>
            <ac:picMk id="62" creationId="{EAA30511-4D1A-F7F2-DEFA-42F4064683AD}"/>
          </ac:picMkLst>
        </pc:picChg>
        <pc:picChg chg="del">
          <ac:chgData name="Alessandra Sommer" userId="S::ads295@scarletmail.rutgers.edu::d1d89697-002c-413c-9ff0-29c100b231a8" providerId="AD" clId="Web-{42949BBB-C35E-8ACA-83E3-BC664AA68981}" dt="2023-09-15T20:17:05.795" v="10"/>
          <ac:picMkLst>
            <pc:docMk/>
            <pc:sldMk cId="269431561" sldId="445"/>
            <ac:picMk id="63" creationId="{81CF69B0-BDF9-E337-38D2-9A864346A9B6}"/>
          </ac:picMkLst>
        </pc:picChg>
        <pc:picChg chg="del">
          <ac:chgData name="Alessandra Sommer" userId="S::ads295@scarletmail.rutgers.edu::d1d89697-002c-413c-9ff0-29c100b231a8" providerId="AD" clId="Web-{42949BBB-C35E-8ACA-83E3-BC664AA68981}" dt="2023-09-15T20:17:06.092" v="11"/>
          <ac:picMkLst>
            <pc:docMk/>
            <pc:sldMk cId="269431561" sldId="445"/>
            <ac:picMk id="64" creationId="{70EA4D5E-840A-A61E-89E2-19D2CEB61F48}"/>
          </ac:picMkLst>
        </pc:picChg>
        <pc:picChg chg="del">
          <ac:chgData name="Alessandra Sommer" userId="S::ads295@scarletmail.rutgers.edu::d1d89697-002c-413c-9ff0-29c100b231a8" providerId="AD" clId="Web-{42949BBB-C35E-8ACA-83E3-BC664AA68981}" dt="2023-09-15T20:17:04.764" v="8"/>
          <ac:picMkLst>
            <pc:docMk/>
            <pc:sldMk cId="269431561" sldId="445"/>
            <ac:picMk id="65" creationId="{C8D87B15-214C-D378-B531-4D07AB5DFDB4}"/>
          </ac:picMkLst>
        </pc:picChg>
        <pc:picChg chg="del">
          <ac:chgData name="Alessandra Sommer" userId="S::ads295@scarletmail.rutgers.edu::d1d89697-002c-413c-9ff0-29c100b231a8" providerId="AD" clId="Web-{42949BBB-C35E-8ACA-83E3-BC664AA68981}" dt="2023-09-15T20:17:07.029" v="19"/>
          <ac:picMkLst>
            <pc:docMk/>
            <pc:sldMk cId="269431561" sldId="445"/>
            <ac:picMk id="66" creationId="{20965173-A97B-832D-2747-F34DFCD139BE}"/>
          </ac:picMkLst>
        </pc:picChg>
        <pc:picChg chg="del">
          <ac:chgData name="Alessandra Sommer" userId="S::ads295@scarletmail.rutgers.edu::d1d89697-002c-413c-9ff0-29c100b231a8" providerId="AD" clId="Web-{42949BBB-C35E-8ACA-83E3-BC664AA68981}" dt="2023-09-15T20:17:07.029" v="18"/>
          <ac:picMkLst>
            <pc:docMk/>
            <pc:sldMk cId="269431561" sldId="445"/>
            <ac:picMk id="67" creationId="{318EBC8A-505A-6D09-7B6F-616FE0FF83C6}"/>
          </ac:picMkLst>
        </pc:picChg>
        <pc:picChg chg="del">
          <ac:chgData name="Alessandra Sommer" userId="S::ads295@scarletmail.rutgers.edu::d1d89697-002c-413c-9ff0-29c100b231a8" providerId="AD" clId="Web-{42949BBB-C35E-8ACA-83E3-BC664AA68981}" dt="2023-09-15T20:17:07.029" v="17"/>
          <ac:picMkLst>
            <pc:docMk/>
            <pc:sldMk cId="269431561" sldId="445"/>
            <ac:picMk id="68" creationId="{9596CE51-9874-ABD0-9415-99447B0D892A}"/>
          </ac:picMkLst>
        </pc:picChg>
        <pc:picChg chg="del">
          <ac:chgData name="Alessandra Sommer" userId="S::ads295@scarletmail.rutgers.edu::d1d89697-002c-413c-9ff0-29c100b231a8" providerId="AD" clId="Web-{42949BBB-C35E-8ACA-83E3-BC664AA68981}" dt="2023-09-15T20:17:07.029" v="16"/>
          <ac:picMkLst>
            <pc:docMk/>
            <pc:sldMk cId="269431561" sldId="445"/>
            <ac:picMk id="69" creationId="{4A68C5FD-DE04-31DC-10C8-8A6980180F91}"/>
          </ac:picMkLst>
        </pc:picChg>
        <pc:picChg chg="del">
          <ac:chgData name="Alessandra Sommer" userId="S::ads295@scarletmail.rutgers.edu::d1d89697-002c-413c-9ff0-29c100b231a8" providerId="AD" clId="Web-{42949BBB-C35E-8ACA-83E3-BC664AA68981}" dt="2023-09-15T20:17:07.029" v="15"/>
          <ac:picMkLst>
            <pc:docMk/>
            <pc:sldMk cId="269431561" sldId="445"/>
            <ac:picMk id="70" creationId="{EA6687F3-D421-294C-C9E7-42D25D2DD4BE}"/>
          </ac:picMkLst>
        </pc:picChg>
        <pc:picChg chg="del">
          <ac:chgData name="Alessandra Sommer" userId="S::ads295@scarletmail.rutgers.edu::d1d89697-002c-413c-9ff0-29c100b231a8" providerId="AD" clId="Web-{42949BBB-C35E-8ACA-83E3-BC664AA68981}" dt="2023-09-15T20:17:07.029" v="14"/>
          <ac:picMkLst>
            <pc:docMk/>
            <pc:sldMk cId="269431561" sldId="445"/>
            <ac:picMk id="71" creationId="{59627682-F716-DCE1-9C64-AD0634967270}"/>
          </ac:picMkLst>
        </pc:picChg>
        <pc:picChg chg="del">
          <ac:chgData name="Alessandra Sommer" userId="S::ads295@scarletmail.rutgers.edu::d1d89697-002c-413c-9ff0-29c100b231a8" providerId="AD" clId="Web-{42949BBB-C35E-8ACA-83E3-BC664AA68981}" dt="2023-09-15T20:17:07.029" v="13"/>
          <ac:picMkLst>
            <pc:docMk/>
            <pc:sldMk cId="269431561" sldId="445"/>
            <ac:picMk id="72" creationId="{16D13E0B-B64B-A3EC-DF0A-7740EE7D04FD}"/>
          </ac:picMkLst>
        </pc:picChg>
        <pc:picChg chg="del">
          <ac:chgData name="Alessandra Sommer" userId="S::ads295@scarletmail.rutgers.edu::d1d89697-002c-413c-9ff0-29c100b231a8" providerId="AD" clId="Web-{42949BBB-C35E-8ACA-83E3-BC664AA68981}" dt="2023-09-15T20:17:07.029" v="12"/>
          <ac:picMkLst>
            <pc:docMk/>
            <pc:sldMk cId="269431561" sldId="445"/>
            <ac:picMk id="73" creationId="{2AF37CE0-54C8-87B1-DA57-A976DB1B35F4}"/>
          </ac:picMkLst>
        </pc:picChg>
        <pc:picChg chg="del">
          <ac:chgData name="Alessandra Sommer" userId="S::ads295@scarletmail.rutgers.edu::d1d89697-002c-413c-9ff0-29c100b231a8" providerId="AD" clId="Web-{42949BBB-C35E-8ACA-83E3-BC664AA68981}" dt="2023-09-15T20:17:12.795" v="33"/>
          <ac:picMkLst>
            <pc:docMk/>
            <pc:sldMk cId="269431561" sldId="445"/>
            <ac:picMk id="74" creationId="{E133C2F1-7700-D60D-FE17-69AC0C194B9A}"/>
          </ac:picMkLst>
        </pc:picChg>
        <pc:picChg chg="del">
          <ac:chgData name="Alessandra Sommer" userId="S::ads295@scarletmail.rutgers.edu::d1d89697-002c-413c-9ff0-29c100b231a8" providerId="AD" clId="Web-{42949BBB-C35E-8ACA-83E3-BC664AA68981}" dt="2023-09-15T20:17:13.686" v="34"/>
          <ac:picMkLst>
            <pc:docMk/>
            <pc:sldMk cId="269431561" sldId="445"/>
            <ac:picMk id="75" creationId="{BD491AED-7985-2C62-D3B0-58EA10002139}"/>
          </ac:picMkLst>
        </pc:picChg>
      </pc:sldChg>
      <pc:sldChg chg="add replId">
        <pc:chgData name="Alessandra Sommer" userId="S::ads295@scarletmail.rutgers.edu::d1d89697-002c-413c-9ff0-29c100b231a8" providerId="AD" clId="Web-{42949BBB-C35E-8ACA-83E3-BC664AA68981}" dt="2023-09-15T20:17:23.421" v="36"/>
        <pc:sldMkLst>
          <pc:docMk/>
          <pc:sldMk cId="583283000" sldId="446"/>
        </pc:sldMkLst>
      </pc:sldChg>
      <pc:sldChg chg="add del replId">
        <pc:chgData name="Alessandra Sommer" userId="S::ads295@scarletmail.rutgers.edu::d1d89697-002c-413c-9ff0-29c100b231a8" providerId="AD" clId="Web-{42949BBB-C35E-8ACA-83E3-BC664AA68981}" dt="2023-09-15T20:17:16.827" v="35"/>
        <pc:sldMkLst>
          <pc:docMk/>
          <pc:sldMk cId="2034470464" sldId="446"/>
        </pc:sldMkLst>
      </pc:sldChg>
      <pc:sldChg chg="modSp add replId">
        <pc:chgData name="Alessandra Sommer" userId="S::ads295@scarletmail.rutgers.edu::d1d89697-002c-413c-9ff0-29c100b231a8" providerId="AD" clId="Web-{42949BBB-C35E-8ACA-83E3-BC664AA68981}" dt="2023-09-15T20:17:30.327" v="51" actId="20577"/>
        <pc:sldMkLst>
          <pc:docMk/>
          <pc:sldMk cId="205326303" sldId="447"/>
        </pc:sldMkLst>
        <pc:spChg chg="mod">
          <ac:chgData name="Alessandra Sommer" userId="S::ads295@scarletmail.rutgers.edu::d1d89697-002c-413c-9ff0-29c100b231a8" providerId="AD" clId="Web-{42949BBB-C35E-8ACA-83E3-BC664AA68981}" dt="2023-09-15T20:17:30.327" v="51" actId="20577"/>
          <ac:spMkLst>
            <pc:docMk/>
            <pc:sldMk cId="205326303" sldId="447"/>
            <ac:spMk id="4" creationId="{5882AA85-E2AD-F194-2B66-E724D36B0065}"/>
          </ac:spMkLst>
        </pc:spChg>
      </pc:sldChg>
    </pc:docChg>
  </pc:docChgLst>
  <pc:docChgLst>
    <pc:chgData name="Sabrina Subhit" userId="S::ss2664@njaes.rutgers.edu::f57ff2ff-6f12-488b-86dd-4be04cd2bcbc" providerId="AD" clId="Web-{90121354-ECDA-81F5-EB98-7C73A07B5401}"/>
    <pc:docChg chg="addSld modSld sldOrd">
      <pc:chgData name="Sabrina Subhit" userId="S::ss2664@njaes.rutgers.edu::f57ff2ff-6f12-488b-86dd-4be04cd2bcbc" providerId="AD" clId="Web-{90121354-ECDA-81F5-EB98-7C73A07B5401}" dt="2023-09-15T20:25:02.460" v="231" actId="20577"/>
      <pc:docMkLst>
        <pc:docMk/>
      </pc:docMkLst>
      <pc:sldChg chg="ord">
        <pc:chgData name="Sabrina Subhit" userId="S::ss2664@njaes.rutgers.edu::f57ff2ff-6f12-488b-86dd-4be04cd2bcbc" providerId="AD" clId="Web-{90121354-ECDA-81F5-EB98-7C73A07B5401}" dt="2023-09-15T20:15:46.531" v="121"/>
        <pc:sldMkLst>
          <pc:docMk/>
          <pc:sldMk cId="3982767838" sldId="295"/>
        </pc:sldMkLst>
      </pc:sldChg>
      <pc:sldChg chg="modSp">
        <pc:chgData name="Sabrina Subhit" userId="S::ss2664@njaes.rutgers.edu::f57ff2ff-6f12-488b-86dd-4be04cd2bcbc" providerId="AD" clId="Web-{90121354-ECDA-81F5-EB98-7C73A07B5401}" dt="2023-09-15T20:15:29.640" v="118" actId="20577"/>
        <pc:sldMkLst>
          <pc:docMk/>
          <pc:sldMk cId="3295369518" sldId="409"/>
        </pc:sldMkLst>
        <pc:spChg chg="mod">
          <ac:chgData name="Sabrina Subhit" userId="S::ss2664@njaes.rutgers.edu::f57ff2ff-6f12-488b-86dd-4be04cd2bcbc" providerId="AD" clId="Web-{90121354-ECDA-81F5-EB98-7C73A07B5401}" dt="2023-09-15T20:15:29.640" v="118" actId="20577"/>
          <ac:spMkLst>
            <pc:docMk/>
            <pc:sldMk cId="3295369518" sldId="409"/>
            <ac:spMk id="13" creationId="{00000000-0000-0000-0000-000000000000}"/>
          </ac:spMkLst>
        </pc:spChg>
        <pc:picChg chg="mod">
          <ac:chgData name="Sabrina Subhit" userId="S::ss2664@njaes.rutgers.edu::f57ff2ff-6f12-488b-86dd-4be04cd2bcbc" providerId="AD" clId="Web-{90121354-ECDA-81F5-EB98-7C73A07B5401}" dt="2023-09-15T20:09:15.547" v="13" actId="1076"/>
          <ac:picMkLst>
            <pc:docMk/>
            <pc:sldMk cId="3295369518" sldId="409"/>
            <ac:picMk id="4" creationId="{3F9D9F7D-2A65-67FF-1266-5C0BE9BABEBA}"/>
          </ac:picMkLst>
        </pc:picChg>
      </pc:sldChg>
      <pc:sldChg chg="modSp">
        <pc:chgData name="Sabrina Subhit" userId="S::ss2664@njaes.rutgers.edu::f57ff2ff-6f12-488b-86dd-4be04cd2bcbc" providerId="AD" clId="Web-{90121354-ECDA-81F5-EB98-7C73A07B5401}" dt="2023-09-15T20:06:01.196" v="12" actId="20577"/>
        <pc:sldMkLst>
          <pc:docMk/>
          <pc:sldMk cId="1473294589" sldId="422"/>
        </pc:sldMkLst>
        <pc:spChg chg="mod">
          <ac:chgData name="Sabrina Subhit" userId="S::ss2664@njaes.rutgers.edu::f57ff2ff-6f12-488b-86dd-4be04cd2bcbc" providerId="AD" clId="Web-{90121354-ECDA-81F5-EB98-7C73A07B5401}" dt="2023-09-15T20:06:01.196" v="12" actId="20577"/>
          <ac:spMkLst>
            <pc:docMk/>
            <pc:sldMk cId="1473294589" sldId="422"/>
            <ac:spMk id="2" creationId="{6C7E5D8C-CC7A-246E-8FAA-CAB653904B0D}"/>
          </ac:spMkLst>
        </pc:spChg>
      </pc:sldChg>
      <pc:sldChg chg="modSp">
        <pc:chgData name="Sabrina Subhit" userId="S::ss2664@njaes.rutgers.edu::f57ff2ff-6f12-488b-86dd-4be04cd2bcbc" providerId="AD" clId="Web-{90121354-ECDA-81F5-EB98-7C73A07B5401}" dt="2023-09-15T20:11:35.928" v="83" actId="20577"/>
        <pc:sldMkLst>
          <pc:docMk/>
          <pc:sldMk cId="298147583" sldId="434"/>
        </pc:sldMkLst>
        <pc:spChg chg="mod">
          <ac:chgData name="Sabrina Subhit" userId="S::ss2664@njaes.rutgers.edu::f57ff2ff-6f12-488b-86dd-4be04cd2bcbc" providerId="AD" clId="Web-{90121354-ECDA-81F5-EB98-7C73A07B5401}" dt="2023-09-15T20:11:35.928" v="83" actId="20577"/>
          <ac:spMkLst>
            <pc:docMk/>
            <pc:sldMk cId="298147583" sldId="434"/>
            <ac:spMk id="3" creationId="{47346960-897F-7186-C270-1B2A45090FD7}"/>
          </ac:spMkLst>
        </pc:spChg>
      </pc:sldChg>
      <pc:sldChg chg="modSp new">
        <pc:chgData name="Sabrina Subhit" userId="S::ss2664@njaes.rutgers.edu::f57ff2ff-6f12-488b-86dd-4be04cd2bcbc" providerId="AD" clId="Web-{90121354-ECDA-81F5-EB98-7C73A07B5401}" dt="2023-09-15T20:15:34.328" v="120" actId="14100"/>
        <pc:sldMkLst>
          <pc:docMk/>
          <pc:sldMk cId="541755931" sldId="443"/>
        </pc:sldMkLst>
        <pc:spChg chg="mod">
          <ac:chgData name="Sabrina Subhit" userId="S::ss2664@njaes.rutgers.edu::f57ff2ff-6f12-488b-86dd-4be04cd2bcbc" providerId="AD" clId="Web-{90121354-ECDA-81F5-EB98-7C73A07B5401}" dt="2023-09-15T20:15:34.328" v="120" actId="14100"/>
          <ac:spMkLst>
            <pc:docMk/>
            <pc:sldMk cId="541755931" sldId="443"/>
            <ac:spMk id="2" creationId="{A7F1324E-1843-60FC-CDC8-8B43365EBC43}"/>
          </ac:spMkLst>
        </pc:spChg>
      </pc:sldChg>
      <pc:sldChg chg="addSp modSp new">
        <pc:chgData name="Sabrina Subhit" userId="S::ss2664@njaes.rutgers.edu::f57ff2ff-6f12-488b-86dd-4be04cd2bcbc" providerId="AD" clId="Web-{90121354-ECDA-81F5-EB98-7C73A07B5401}" dt="2023-09-15T20:25:02.460" v="231" actId="20577"/>
        <pc:sldMkLst>
          <pc:docMk/>
          <pc:sldMk cId="3411690465" sldId="448"/>
        </pc:sldMkLst>
        <pc:spChg chg="add mod">
          <ac:chgData name="Sabrina Subhit" userId="S::ss2664@njaes.rutgers.edu::f57ff2ff-6f12-488b-86dd-4be04cd2bcbc" providerId="AD" clId="Web-{90121354-ECDA-81F5-EB98-7C73A07B5401}" dt="2023-09-15T20:25:02.460" v="231" actId="20577"/>
          <ac:spMkLst>
            <pc:docMk/>
            <pc:sldMk cId="3411690465" sldId="448"/>
            <ac:spMk id="2" creationId="{5CE9AE68-FBA3-B88D-A4E4-FD24EB92B98E}"/>
          </ac:spMkLst>
        </pc:spChg>
      </pc:sldChg>
      <pc:sldChg chg="modSp new">
        <pc:chgData name="Sabrina Subhit" userId="S::ss2664@njaes.rutgers.edu::f57ff2ff-6f12-488b-86dd-4be04cd2bcbc" providerId="AD" clId="Web-{90121354-ECDA-81F5-EB98-7C73A07B5401}" dt="2023-09-15T20:24:45.522" v="220" actId="1076"/>
        <pc:sldMkLst>
          <pc:docMk/>
          <pc:sldMk cId="1680545071" sldId="449"/>
        </pc:sldMkLst>
        <pc:spChg chg="mod">
          <ac:chgData name="Sabrina Subhit" userId="S::ss2664@njaes.rutgers.edu::f57ff2ff-6f12-488b-86dd-4be04cd2bcbc" providerId="AD" clId="Web-{90121354-ECDA-81F5-EB98-7C73A07B5401}" dt="2023-09-15T20:19:54.401" v="180" actId="20577"/>
          <ac:spMkLst>
            <pc:docMk/>
            <pc:sldMk cId="1680545071" sldId="449"/>
            <ac:spMk id="2" creationId="{8ADCFA2B-8B8F-0A2F-F386-20BEC2FC3270}"/>
          </ac:spMkLst>
        </pc:spChg>
        <pc:spChg chg="mod">
          <ac:chgData name="Sabrina Subhit" userId="S::ss2664@njaes.rutgers.edu::f57ff2ff-6f12-488b-86dd-4be04cd2bcbc" providerId="AD" clId="Web-{90121354-ECDA-81F5-EB98-7C73A07B5401}" dt="2023-09-15T20:24:45.522" v="220" actId="1076"/>
          <ac:spMkLst>
            <pc:docMk/>
            <pc:sldMk cId="1680545071" sldId="449"/>
            <ac:spMk id="3" creationId="{50828254-B084-94D1-4998-BD1ACC0C15F0}"/>
          </ac:spMkLst>
        </pc:spChg>
      </pc:sldChg>
    </pc:docChg>
  </pc:docChgLst>
  <pc:docChgLst>
    <pc:chgData name="Alessandra Sommer" userId="S::ads295@scarletmail.rutgers.edu::d1d89697-002c-413c-9ff0-29c100b231a8" providerId="AD" clId="Web-{E51BC65F-13E0-85C8-BD9D-7FCC2D5136B0}"/>
    <pc:docChg chg="modSld">
      <pc:chgData name="Alessandra Sommer" userId="S::ads295@scarletmail.rutgers.edu::d1d89697-002c-413c-9ff0-29c100b231a8" providerId="AD" clId="Web-{E51BC65F-13E0-85C8-BD9D-7FCC2D5136B0}" dt="2023-09-29T20:50:33.759" v="19" actId="1076"/>
      <pc:docMkLst>
        <pc:docMk/>
      </pc:docMkLst>
      <pc:sldChg chg="addSp delSp modSp">
        <pc:chgData name="Alessandra Sommer" userId="S::ads295@scarletmail.rutgers.edu::d1d89697-002c-413c-9ff0-29c100b231a8" providerId="AD" clId="Web-{E51BC65F-13E0-85C8-BD9D-7FCC2D5136B0}" dt="2023-09-29T20:50:33.759" v="19" actId="1076"/>
        <pc:sldMkLst>
          <pc:docMk/>
          <pc:sldMk cId="1544112876" sldId="452"/>
        </pc:sldMkLst>
        <pc:spChg chg="add del mod">
          <ac:chgData name="Alessandra Sommer" userId="S::ads295@scarletmail.rutgers.edu::d1d89697-002c-413c-9ff0-29c100b231a8" providerId="AD" clId="Web-{E51BC65F-13E0-85C8-BD9D-7FCC2D5136B0}" dt="2023-09-29T20:50:20.712" v="17"/>
          <ac:spMkLst>
            <pc:docMk/>
            <pc:sldMk cId="1544112876" sldId="452"/>
            <ac:spMk id="5" creationId="{44B13DBE-3132-4592-9B6A-CD989914CD9F}"/>
          </ac:spMkLst>
        </pc:spChg>
        <pc:spChg chg="add del mod topLvl">
          <ac:chgData name="Alessandra Sommer" userId="S::ads295@scarletmail.rutgers.edu::d1d89697-002c-413c-9ff0-29c100b231a8" providerId="AD" clId="Web-{E51BC65F-13E0-85C8-BD9D-7FCC2D5136B0}" dt="2023-09-29T20:50:33.712" v="18" actId="1076"/>
          <ac:spMkLst>
            <pc:docMk/>
            <pc:sldMk cId="1544112876" sldId="452"/>
            <ac:spMk id="7" creationId="{BC4FDD36-24E3-DBA6-7C82-09DBC18BF4BD}"/>
          </ac:spMkLst>
        </pc:spChg>
        <pc:spChg chg="mod">
          <ac:chgData name="Alessandra Sommer" userId="S::ads295@scarletmail.rutgers.edu::d1d89697-002c-413c-9ff0-29c100b231a8" providerId="AD" clId="Web-{E51BC65F-13E0-85C8-BD9D-7FCC2D5136B0}" dt="2023-09-29T20:49:52.399" v="6" actId="1076"/>
          <ac:spMkLst>
            <pc:docMk/>
            <pc:sldMk cId="1544112876" sldId="452"/>
            <ac:spMk id="65" creationId="{7DAF9F3F-5E27-19E3-BCB7-5064ECD12503}"/>
          </ac:spMkLst>
        </pc:spChg>
        <pc:grpChg chg="add del mod">
          <ac:chgData name="Alessandra Sommer" userId="S::ads295@scarletmail.rutgers.edu::d1d89697-002c-413c-9ff0-29c100b231a8" providerId="AD" clId="Web-{E51BC65F-13E0-85C8-BD9D-7FCC2D5136B0}" dt="2023-09-29T20:50:14.243" v="12"/>
          <ac:grpSpMkLst>
            <pc:docMk/>
            <pc:sldMk cId="1544112876" sldId="452"/>
            <ac:grpSpMk id="8" creationId="{3C77352A-A5E7-737A-ACAB-28BBD13BB98D}"/>
          </ac:grpSpMkLst>
        </pc:grpChg>
        <pc:picChg chg="add del mod topLvl">
          <ac:chgData name="Alessandra Sommer" userId="S::ads295@scarletmail.rutgers.edu::d1d89697-002c-413c-9ff0-29c100b231a8" providerId="AD" clId="Web-{E51BC65F-13E0-85C8-BD9D-7FCC2D5136B0}" dt="2023-09-29T20:50:33.759" v="19" actId="1076"/>
          <ac:picMkLst>
            <pc:docMk/>
            <pc:sldMk cId="1544112876" sldId="452"/>
            <ac:picMk id="2" creationId="{E291BCC1-5AAC-F7BF-6B65-37A796E309D9}"/>
          </ac:picMkLst>
        </pc:picChg>
      </pc:sldChg>
    </pc:docChg>
  </pc:docChgLst>
  <pc:docChgLst>
    <pc:chgData name="Sabrina Subhit" userId="S::ss2664@njaes.rutgers.edu::f57ff2ff-6f12-488b-86dd-4be04cd2bcbc" providerId="AD" clId="Web-{D7E8FF6A-FE02-94E6-252D-AC995AFB6AFE}"/>
    <pc:docChg chg="modSld">
      <pc:chgData name="Sabrina Subhit" userId="S::ss2664@njaes.rutgers.edu::f57ff2ff-6f12-488b-86dd-4be04cd2bcbc" providerId="AD" clId="Web-{D7E8FF6A-FE02-94E6-252D-AC995AFB6AFE}" dt="2023-09-14T13:48:58.230" v="10" actId="20577"/>
      <pc:docMkLst>
        <pc:docMk/>
      </pc:docMkLst>
      <pc:sldChg chg="modSp">
        <pc:chgData name="Sabrina Subhit" userId="S::ss2664@njaes.rutgers.edu::f57ff2ff-6f12-488b-86dd-4be04cd2bcbc" providerId="AD" clId="Web-{D7E8FF6A-FE02-94E6-252D-AC995AFB6AFE}" dt="2023-09-14T13:48:58.230" v="10" actId="20577"/>
        <pc:sldMkLst>
          <pc:docMk/>
          <pc:sldMk cId="1473294589" sldId="422"/>
        </pc:sldMkLst>
        <pc:spChg chg="mod">
          <ac:chgData name="Sabrina Subhit" userId="S::ss2664@njaes.rutgers.edu::f57ff2ff-6f12-488b-86dd-4be04cd2bcbc" providerId="AD" clId="Web-{D7E8FF6A-FE02-94E6-252D-AC995AFB6AFE}" dt="2023-09-14T13:48:58.230" v="10" actId="20577"/>
          <ac:spMkLst>
            <pc:docMk/>
            <pc:sldMk cId="1473294589" sldId="422"/>
            <ac:spMk id="2" creationId="{6C7E5D8C-CC7A-246E-8FAA-CAB653904B0D}"/>
          </ac:spMkLst>
        </pc:spChg>
      </pc:sldChg>
    </pc:docChg>
  </pc:docChgLst>
  <pc:docChgLst>
    <pc:chgData name="Sabrina Subhit" userId="S::ss2664@njaes.rutgers.edu::f57ff2ff-6f12-488b-86dd-4be04cd2bcbc" providerId="AD" clId="Web-{D64124F7-919E-78B2-86CA-8ED239EEF5BB}"/>
    <pc:docChg chg="modSld">
      <pc:chgData name="Sabrina Subhit" userId="S::ss2664@njaes.rutgers.edu::f57ff2ff-6f12-488b-86dd-4be04cd2bcbc" providerId="AD" clId="Web-{D64124F7-919E-78B2-86CA-8ED239EEF5BB}" dt="2023-09-26T13:17:44.184" v="42" actId="14100"/>
      <pc:docMkLst>
        <pc:docMk/>
      </pc:docMkLst>
      <pc:sldChg chg="modSp">
        <pc:chgData name="Sabrina Subhit" userId="S::ss2664@njaes.rutgers.edu::f57ff2ff-6f12-488b-86dd-4be04cd2bcbc" providerId="AD" clId="Web-{D64124F7-919E-78B2-86CA-8ED239EEF5BB}" dt="2023-09-26T13:17:44.184" v="42" actId="14100"/>
        <pc:sldMkLst>
          <pc:docMk/>
          <pc:sldMk cId="4056169689" sldId="407"/>
        </pc:sldMkLst>
        <pc:spChg chg="mod">
          <ac:chgData name="Sabrina Subhit" userId="S::ss2664@njaes.rutgers.edu::f57ff2ff-6f12-488b-86dd-4be04cd2bcbc" providerId="AD" clId="Web-{D64124F7-919E-78B2-86CA-8ED239EEF5BB}" dt="2023-09-26T13:17:40.465" v="41"/>
          <ac:spMkLst>
            <pc:docMk/>
            <pc:sldMk cId="4056169689" sldId="407"/>
            <ac:spMk id="5" creationId="{CBD0BAEE-40BC-E696-A9FC-D0901A0E5013}"/>
          </ac:spMkLst>
        </pc:spChg>
        <pc:picChg chg="mod">
          <ac:chgData name="Sabrina Subhit" userId="S::ss2664@njaes.rutgers.edu::f57ff2ff-6f12-488b-86dd-4be04cd2bcbc" providerId="AD" clId="Web-{D64124F7-919E-78B2-86CA-8ED239EEF5BB}" dt="2023-09-26T13:17:44.184" v="42" actId="14100"/>
          <ac:picMkLst>
            <pc:docMk/>
            <pc:sldMk cId="4056169689" sldId="407"/>
            <ac:picMk id="8" creationId="{388E6CFE-1F26-40E2-E601-E8753D57343D}"/>
          </ac:picMkLst>
        </pc:picChg>
      </pc:sldChg>
      <pc:sldChg chg="addSp modSp">
        <pc:chgData name="Sabrina Subhit" userId="S::ss2664@njaes.rutgers.edu::f57ff2ff-6f12-488b-86dd-4be04cd2bcbc" providerId="AD" clId="Web-{D64124F7-919E-78B2-86CA-8ED239EEF5BB}" dt="2023-09-26T13:16:43.684" v="38" actId="20577"/>
        <pc:sldMkLst>
          <pc:docMk/>
          <pc:sldMk cId="1473294589" sldId="422"/>
        </pc:sldMkLst>
        <pc:spChg chg="mod">
          <ac:chgData name="Sabrina Subhit" userId="S::ss2664@njaes.rutgers.edu::f57ff2ff-6f12-488b-86dd-4be04cd2bcbc" providerId="AD" clId="Web-{D64124F7-919E-78B2-86CA-8ED239EEF5BB}" dt="2023-09-26T13:16:30.887" v="35" actId="1076"/>
          <ac:spMkLst>
            <pc:docMk/>
            <pc:sldMk cId="1473294589" sldId="422"/>
            <ac:spMk id="2" creationId="{6C7E5D8C-CC7A-246E-8FAA-CAB653904B0D}"/>
          </ac:spMkLst>
        </pc:spChg>
        <pc:spChg chg="mod">
          <ac:chgData name="Sabrina Subhit" userId="S::ss2664@njaes.rutgers.edu::f57ff2ff-6f12-488b-86dd-4be04cd2bcbc" providerId="AD" clId="Web-{D64124F7-919E-78B2-86CA-8ED239EEF5BB}" dt="2023-09-26T13:16:13.418" v="29" actId="14100"/>
          <ac:spMkLst>
            <pc:docMk/>
            <pc:sldMk cId="1473294589" sldId="422"/>
            <ac:spMk id="3" creationId="{866647E9-7779-A4A4-E311-75A8FA32E04F}"/>
          </ac:spMkLst>
        </pc:spChg>
        <pc:spChg chg="add">
          <ac:chgData name="Sabrina Subhit" userId="S::ss2664@njaes.rutgers.edu::f57ff2ff-6f12-488b-86dd-4be04cd2bcbc" providerId="AD" clId="Web-{D64124F7-919E-78B2-86CA-8ED239EEF5BB}" dt="2023-09-26T13:15:55.372" v="25"/>
          <ac:spMkLst>
            <pc:docMk/>
            <pc:sldMk cId="1473294589" sldId="422"/>
            <ac:spMk id="6" creationId="{3190DD44-BFD1-10FE-79B9-C5FDC3E653C0}"/>
          </ac:spMkLst>
        </pc:spChg>
        <pc:spChg chg="mod">
          <ac:chgData name="Sabrina Subhit" userId="S::ss2664@njaes.rutgers.edu::f57ff2ff-6f12-488b-86dd-4be04cd2bcbc" providerId="AD" clId="Web-{D64124F7-919E-78B2-86CA-8ED239EEF5BB}" dt="2023-09-26T13:16:43.684" v="38" actId="20577"/>
          <ac:spMkLst>
            <pc:docMk/>
            <pc:sldMk cId="1473294589" sldId="422"/>
            <ac:spMk id="7" creationId="{DDC33142-EC54-216B-44AD-448B569ECED9}"/>
          </ac:spMkLst>
        </pc:spChg>
        <pc:spChg chg="add">
          <ac:chgData name="Sabrina Subhit" userId="S::ss2664@njaes.rutgers.edu::f57ff2ff-6f12-488b-86dd-4be04cd2bcbc" providerId="AD" clId="Web-{D64124F7-919E-78B2-86CA-8ED239EEF5BB}" dt="2023-09-26T13:16:00.731" v="27"/>
          <ac:spMkLst>
            <pc:docMk/>
            <pc:sldMk cId="1473294589" sldId="422"/>
            <ac:spMk id="13" creationId="{3190DD44-BFD1-10FE-79B9-C5FDC3E653C0}"/>
          </ac:spMkLst>
        </pc:spChg>
        <pc:grpChg chg="add mod">
          <ac:chgData name="Sabrina Subhit" userId="S::ss2664@njaes.rutgers.edu::f57ff2ff-6f12-488b-86dd-4be04cd2bcbc" providerId="AD" clId="Web-{D64124F7-919E-78B2-86CA-8ED239EEF5BB}" dt="2023-09-26T13:15:59.965" v="26" actId="1076"/>
          <ac:grpSpMkLst>
            <pc:docMk/>
            <pc:sldMk cId="1473294589" sldId="422"/>
            <ac:grpSpMk id="5" creationId="{26E55DFC-D5DE-07A9-A0A0-358A95FF98FA}"/>
          </ac:grpSpMkLst>
        </pc:grpChg>
        <pc:grpChg chg="add mod">
          <ac:chgData name="Sabrina Subhit" userId="S::ss2664@njaes.rutgers.edu::f57ff2ff-6f12-488b-86dd-4be04cd2bcbc" providerId="AD" clId="Web-{D64124F7-919E-78B2-86CA-8ED239EEF5BB}" dt="2023-09-26T13:16:05.090" v="28" actId="1076"/>
          <ac:grpSpMkLst>
            <pc:docMk/>
            <pc:sldMk cId="1473294589" sldId="422"/>
            <ac:grpSpMk id="10" creationId="{26E55DFC-D5DE-07A9-A0A0-358A95FF98FA}"/>
          </ac:grpSpMkLst>
        </pc:grpChg>
        <pc:picChg chg="add">
          <ac:chgData name="Sabrina Subhit" userId="S::ss2664@njaes.rutgers.edu::f57ff2ff-6f12-488b-86dd-4be04cd2bcbc" providerId="AD" clId="Web-{D64124F7-919E-78B2-86CA-8ED239EEF5BB}" dt="2023-09-26T13:15:55.372" v="25"/>
          <ac:picMkLst>
            <pc:docMk/>
            <pc:sldMk cId="1473294589" sldId="422"/>
            <ac:picMk id="8" creationId="{BDF78D80-99B0-8F1D-7CF8-6F87C0221B32}"/>
          </ac:picMkLst>
        </pc:picChg>
        <pc:picChg chg="add">
          <ac:chgData name="Sabrina Subhit" userId="S::ss2664@njaes.rutgers.edu::f57ff2ff-6f12-488b-86dd-4be04cd2bcbc" providerId="AD" clId="Web-{D64124F7-919E-78B2-86CA-8ED239EEF5BB}" dt="2023-09-26T13:16:00.731" v="27"/>
          <ac:picMkLst>
            <pc:docMk/>
            <pc:sldMk cId="1473294589" sldId="422"/>
            <ac:picMk id="15" creationId="{BDF78D80-99B0-8F1D-7CF8-6F87C0221B32}"/>
          </ac:picMkLst>
        </pc:picChg>
      </pc:sldChg>
    </pc:docChg>
  </pc:docChgLst>
  <pc:docChgLst>
    <pc:chgData name="Alessandra Sommer" userId="S::ads295@scarletmail.rutgers.edu::d1d89697-002c-413c-9ff0-29c100b231a8" providerId="AD" clId="Web-{B5EC1E7D-98C9-D4B6-0E09-E8B55DF8227D}"/>
    <pc:docChg chg="modSld">
      <pc:chgData name="Alessandra Sommer" userId="S::ads295@scarletmail.rutgers.edu::d1d89697-002c-413c-9ff0-29c100b231a8" providerId="AD" clId="Web-{B5EC1E7D-98C9-D4B6-0E09-E8B55DF8227D}" dt="2023-09-23T03:41:37.972" v="1"/>
      <pc:docMkLst>
        <pc:docMk/>
      </pc:docMkLst>
      <pc:sldChg chg="mod setBg">
        <pc:chgData name="Alessandra Sommer" userId="S::ads295@scarletmail.rutgers.edu::d1d89697-002c-413c-9ff0-29c100b231a8" providerId="AD" clId="Web-{B5EC1E7D-98C9-D4B6-0E09-E8B55DF8227D}" dt="2023-09-23T03:41:37.972" v="1"/>
        <pc:sldMkLst>
          <pc:docMk/>
          <pc:sldMk cId="541755931" sldId="443"/>
        </pc:sldMkLst>
      </pc:sldChg>
    </pc:docChg>
  </pc:docChgLst>
  <pc:docChgLst>
    <pc:chgData name="Sabrina Subhit" userId="S::ss2664@njaes.rutgers.edu::f57ff2ff-6f12-488b-86dd-4be04cd2bcbc" providerId="AD" clId="Web-{B7DBBC06-30E5-F809-D8EE-13B68D65FA27}"/>
    <pc:docChg chg="modSld">
      <pc:chgData name="Sabrina Subhit" userId="S::ss2664@njaes.rutgers.edu::f57ff2ff-6f12-488b-86dd-4be04cd2bcbc" providerId="AD" clId="Web-{B7DBBC06-30E5-F809-D8EE-13B68D65FA27}" dt="2023-09-28T18:25:54.770" v="7" actId="1076"/>
      <pc:docMkLst>
        <pc:docMk/>
      </pc:docMkLst>
      <pc:sldChg chg="addSp delSp modSp">
        <pc:chgData name="Sabrina Subhit" userId="S::ss2664@njaes.rutgers.edu::f57ff2ff-6f12-488b-86dd-4be04cd2bcbc" providerId="AD" clId="Web-{B7DBBC06-30E5-F809-D8EE-13B68D65FA27}" dt="2023-09-28T18:25:54.770" v="7" actId="1076"/>
        <pc:sldMkLst>
          <pc:docMk/>
          <pc:sldMk cId="0" sldId="278"/>
        </pc:sldMkLst>
        <pc:spChg chg="mod">
          <ac:chgData name="Sabrina Subhit" userId="S::ss2664@njaes.rutgers.edu::f57ff2ff-6f12-488b-86dd-4be04cd2bcbc" providerId="AD" clId="Web-{B7DBBC06-30E5-F809-D8EE-13B68D65FA27}" dt="2023-09-28T18:25:50.566" v="5" actId="1076"/>
          <ac:spMkLst>
            <pc:docMk/>
            <pc:sldMk cId="0" sldId="278"/>
            <ac:spMk id="107" creationId="{1C53500B-0184-0E8A-2DDF-7F827D58B55E}"/>
          </ac:spMkLst>
        </pc:spChg>
        <pc:picChg chg="add mod">
          <ac:chgData name="Sabrina Subhit" userId="S::ss2664@njaes.rutgers.edu::f57ff2ff-6f12-488b-86dd-4be04cd2bcbc" providerId="AD" clId="Web-{B7DBBC06-30E5-F809-D8EE-13B68D65FA27}" dt="2023-09-28T18:25:54.770" v="7" actId="1076"/>
          <ac:picMkLst>
            <pc:docMk/>
            <pc:sldMk cId="0" sldId="278"/>
            <ac:picMk id="6" creationId="{F6A388DC-40BF-6152-AB83-D22D75B34069}"/>
          </ac:picMkLst>
        </pc:picChg>
        <pc:picChg chg="del">
          <ac:chgData name="Sabrina Subhit" userId="S::ss2664@njaes.rutgers.edu::f57ff2ff-6f12-488b-86dd-4be04cd2bcbc" providerId="AD" clId="Web-{B7DBBC06-30E5-F809-D8EE-13B68D65FA27}" dt="2023-09-28T18:25:35.879" v="0"/>
          <ac:picMkLst>
            <pc:docMk/>
            <pc:sldMk cId="0" sldId="278"/>
            <ac:picMk id="8" creationId="{DFED9D38-E467-5309-B0DC-8F333B56110F}"/>
          </ac:picMkLst>
        </pc:picChg>
      </pc:sldChg>
    </pc:docChg>
  </pc:docChgLst>
  <pc:docChgLst>
    <pc:chgData name="Sabrina Subhit" userId="S::ss2664@njaes.rutgers.edu::f57ff2ff-6f12-488b-86dd-4be04cd2bcbc" providerId="AD" clId="Web-{7D556059-65DC-090B-08EE-4FCB9DA73179}"/>
    <pc:docChg chg="modSld">
      <pc:chgData name="Sabrina Subhit" userId="S::ss2664@njaes.rutgers.edu::f57ff2ff-6f12-488b-86dd-4be04cd2bcbc" providerId="AD" clId="Web-{7D556059-65DC-090B-08EE-4FCB9DA73179}" dt="2023-10-12T15:38:56.762" v="10"/>
      <pc:docMkLst>
        <pc:docMk/>
      </pc:docMkLst>
      <pc:sldChg chg="modSp">
        <pc:chgData name="Sabrina Subhit" userId="S::ss2664@njaes.rutgers.edu::f57ff2ff-6f12-488b-86dd-4be04cd2bcbc" providerId="AD" clId="Web-{7D556059-65DC-090B-08EE-4FCB9DA73179}" dt="2023-10-12T15:36:59.477" v="5" actId="20577"/>
        <pc:sldMkLst>
          <pc:docMk/>
          <pc:sldMk cId="4056169689" sldId="407"/>
        </pc:sldMkLst>
        <pc:spChg chg="mod">
          <ac:chgData name="Sabrina Subhit" userId="S::ss2664@njaes.rutgers.edu::f57ff2ff-6f12-488b-86dd-4be04cd2bcbc" providerId="AD" clId="Web-{7D556059-65DC-090B-08EE-4FCB9DA73179}" dt="2023-10-12T15:36:59.477" v="5" actId="20577"/>
          <ac:spMkLst>
            <pc:docMk/>
            <pc:sldMk cId="4056169689" sldId="407"/>
            <ac:spMk id="7" creationId="{DDC33142-EC54-216B-44AD-448B569ECED9}"/>
          </ac:spMkLst>
        </pc:spChg>
      </pc:sldChg>
      <pc:sldChg chg="modSp">
        <pc:chgData name="Sabrina Subhit" userId="S::ss2664@njaes.rutgers.edu::f57ff2ff-6f12-488b-86dd-4be04cd2bcbc" providerId="AD" clId="Web-{7D556059-65DC-090B-08EE-4FCB9DA73179}" dt="2023-10-12T15:38:24.573" v="7" actId="20577"/>
        <pc:sldMkLst>
          <pc:docMk/>
          <pc:sldMk cId="365965158" sldId="433"/>
        </pc:sldMkLst>
        <pc:spChg chg="mod">
          <ac:chgData name="Sabrina Subhit" userId="S::ss2664@njaes.rutgers.edu::f57ff2ff-6f12-488b-86dd-4be04cd2bcbc" providerId="AD" clId="Web-{7D556059-65DC-090B-08EE-4FCB9DA73179}" dt="2023-10-12T15:38:24.573" v="7" actId="20577"/>
          <ac:spMkLst>
            <pc:docMk/>
            <pc:sldMk cId="365965158" sldId="433"/>
            <ac:spMk id="7" creationId="{DDC33142-EC54-216B-44AD-448B569ECED9}"/>
          </ac:spMkLst>
        </pc:spChg>
      </pc:sldChg>
      <pc:sldChg chg="modCm">
        <pc:chgData name="Sabrina Subhit" userId="S::ss2664@njaes.rutgers.edu::f57ff2ff-6f12-488b-86dd-4be04cd2bcbc" providerId="AD" clId="Web-{7D556059-65DC-090B-08EE-4FCB9DA73179}" dt="2023-10-12T15:38:00.979" v="6"/>
        <pc:sldMkLst>
          <pc:docMk/>
          <pc:sldMk cId="2512576033" sldId="441"/>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7D556059-65DC-090B-08EE-4FCB9DA73179}" dt="2023-10-12T15:38:00.979" v="6"/>
              <pc2:cmMkLst xmlns:pc2="http://schemas.microsoft.com/office/powerpoint/2019/9/main/command">
                <pc:docMk/>
                <pc:sldMk cId="2512576033" sldId="441"/>
                <pc2:cmMk id="{53FE29F4-25D2-44EC-BAA4-4A0E4344103B}"/>
              </pc2:cmMkLst>
            </pc226:cmChg>
          </p:ext>
        </pc:extLst>
      </pc:sldChg>
      <pc:sldChg chg="modCm">
        <pc:chgData name="Sabrina Subhit" userId="S::ss2664@njaes.rutgers.edu::f57ff2ff-6f12-488b-86dd-4be04cd2bcbc" providerId="AD" clId="Web-{7D556059-65DC-090B-08EE-4FCB9DA73179}" dt="2023-10-12T15:38:43.355" v="8"/>
        <pc:sldMkLst>
          <pc:docMk/>
          <pc:sldMk cId="1751327774" sldId="459"/>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7D556059-65DC-090B-08EE-4FCB9DA73179}" dt="2023-10-12T15:38:43.355" v="8"/>
              <pc2:cmMkLst xmlns:pc2="http://schemas.microsoft.com/office/powerpoint/2019/9/main/command">
                <pc:docMk/>
                <pc:sldMk cId="1751327774" sldId="459"/>
                <pc2:cmMk id="{3CD3D2A2-9997-485E-89C6-756B1A325B6D}"/>
              </pc2:cmMkLst>
            </pc226:cmChg>
          </p:ext>
        </pc:extLst>
      </pc:sldChg>
      <pc:sldChg chg="delCm modCm">
        <pc:chgData name="Sabrina Subhit" userId="S::ss2664@njaes.rutgers.edu::f57ff2ff-6f12-488b-86dd-4be04cd2bcbc" providerId="AD" clId="Web-{7D556059-65DC-090B-08EE-4FCB9DA73179}" dt="2023-10-12T15:38:56.762" v="10"/>
        <pc:sldMkLst>
          <pc:docMk/>
          <pc:sldMk cId="4097834426" sldId="460"/>
        </pc:sldMkLst>
        <pc:extLst>
          <p:ext xmlns:p="http://schemas.openxmlformats.org/presentationml/2006/main" uri="{D6D511B9-2390-475A-947B-AFAB55BFBCF1}">
            <pc226:cmChg xmlns:pc226="http://schemas.microsoft.com/office/powerpoint/2022/06/main/command" chg="del">
              <pc226:chgData name="Sabrina Subhit" userId="S::ss2664@njaes.rutgers.edu::f57ff2ff-6f12-488b-86dd-4be04cd2bcbc" providerId="AD" clId="Web-{7D556059-65DC-090B-08EE-4FCB9DA73179}" dt="2023-10-12T15:38:54.621" v="9"/>
              <pc2:cmMkLst xmlns:pc2="http://schemas.microsoft.com/office/powerpoint/2019/9/main/command">
                <pc:docMk/>
                <pc:sldMk cId="4097834426" sldId="460"/>
                <pc2:cmMk id="{8A9BC858-F70B-4112-9FEC-4D08AEB88C3E}"/>
              </pc2:cmMkLst>
            </pc226:cmChg>
            <pc226:cmChg xmlns:pc226="http://schemas.microsoft.com/office/powerpoint/2022/06/main/command" chg="mod">
              <pc226:chgData name="Sabrina Subhit" userId="S::ss2664@njaes.rutgers.edu::f57ff2ff-6f12-488b-86dd-4be04cd2bcbc" providerId="AD" clId="Web-{7D556059-65DC-090B-08EE-4FCB9DA73179}" dt="2023-10-12T15:38:56.762" v="10"/>
              <pc2:cmMkLst xmlns:pc2="http://schemas.microsoft.com/office/powerpoint/2019/9/main/command">
                <pc:docMk/>
                <pc:sldMk cId="4097834426" sldId="460"/>
                <pc2:cmMk id="{FDDC5E92-A84E-49F2-865C-FC68DD2FDCC1}"/>
              </pc2:cmMkLst>
            </pc226:cmChg>
          </p:ext>
        </pc:extLst>
      </pc:sldChg>
    </pc:docChg>
  </pc:docChgLst>
  <pc:docChgLst>
    <pc:chgData name="Alessandra Sommer" userId="d1d89697-002c-413c-9ff0-29c100b231a8" providerId="ADAL" clId="{8F41F2F9-5B99-4D93-95D7-A444A6B15B89}"/>
    <pc:docChg chg="undo redo custSel addSld delSld modSld sldOrd">
      <pc:chgData name="Alessandra Sommer" userId="d1d89697-002c-413c-9ff0-29c100b231a8" providerId="ADAL" clId="{8F41F2F9-5B99-4D93-95D7-A444A6B15B89}" dt="2023-10-07T22:07:59.513" v="2188" actId="207"/>
      <pc:docMkLst>
        <pc:docMk/>
      </pc:docMkLst>
      <pc:sldChg chg="addSp delSp modSp mod">
        <pc:chgData name="Alessandra Sommer" userId="d1d89697-002c-413c-9ff0-29c100b231a8" providerId="ADAL" clId="{8F41F2F9-5B99-4D93-95D7-A444A6B15B89}" dt="2023-10-01T21:46:07.014" v="2148"/>
        <pc:sldMkLst>
          <pc:docMk/>
          <pc:sldMk cId="0" sldId="278"/>
        </pc:sldMkLst>
        <pc:picChg chg="add mod">
          <ac:chgData name="Alessandra Sommer" userId="d1d89697-002c-413c-9ff0-29c100b231a8" providerId="ADAL" clId="{8F41F2F9-5B99-4D93-95D7-A444A6B15B89}" dt="2023-10-01T21:46:07.014" v="2148"/>
          <ac:picMkLst>
            <pc:docMk/>
            <pc:sldMk cId="0" sldId="278"/>
            <ac:picMk id="8" creationId="{E998F096-EB8B-4897-8EE2-340A21000E62}"/>
          </ac:picMkLst>
        </pc:picChg>
        <pc:picChg chg="del">
          <ac:chgData name="Alessandra Sommer" userId="d1d89697-002c-413c-9ff0-29c100b231a8" providerId="ADAL" clId="{8F41F2F9-5B99-4D93-95D7-A444A6B15B89}" dt="2023-10-01T21:46:06.774" v="2147" actId="478"/>
          <ac:picMkLst>
            <pc:docMk/>
            <pc:sldMk cId="0" sldId="278"/>
            <ac:picMk id="9" creationId="{547F9B0B-60CD-72B3-CEBA-3F4F92042E2B}"/>
          </ac:picMkLst>
        </pc:picChg>
      </pc:sldChg>
      <pc:sldChg chg="modSp mod">
        <pc:chgData name="Alessandra Sommer" userId="d1d89697-002c-413c-9ff0-29c100b231a8" providerId="ADAL" clId="{8F41F2F9-5B99-4D93-95D7-A444A6B15B89}" dt="2023-10-01T18:39:19.927" v="1262" actId="207"/>
        <pc:sldMkLst>
          <pc:docMk/>
          <pc:sldMk cId="0" sldId="286"/>
        </pc:sldMkLst>
        <pc:spChg chg="mod">
          <ac:chgData name="Alessandra Sommer" userId="d1d89697-002c-413c-9ff0-29c100b231a8" providerId="ADAL" clId="{8F41F2F9-5B99-4D93-95D7-A444A6B15B89}" dt="2023-10-01T18:39:19.927" v="1262" actId="207"/>
          <ac:spMkLst>
            <pc:docMk/>
            <pc:sldMk cId="0" sldId="286"/>
            <ac:spMk id="2" creationId="{A50C4A05-A1C5-7E85-E2C9-EE3A1CD0F3BB}"/>
          </ac:spMkLst>
        </pc:spChg>
      </pc:sldChg>
      <pc:sldChg chg="addSp delSp modSp mod">
        <pc:chgData name="Alessandra Sommer" userId="d1d89697-002c-413c-9ff0-29c100b231a8" providerId="ADAL" clId="{8F41F2F9-5B99-4D93-95D7-A444A6B15B89}" dt="2023-10-07T22:05:08.819" v="2168" actId="170"/>
        <pc:sldMkLst>
          <pc:docMk/>
          <pc:sldMk cId="3982767838" sldId="295"/>
        </pc:sldMkLst>
        <pc:spChg chg="mod ord">
          <ac:chgData name="Alessandra Sommer" userId="d1d89697-002c-413c-9ff0-29c100b231a8" providerId="ADAL" clId="{8F41F2F9-5B99-4D93-95D7-A444A6B15B89}" dt="2023-10-01T21:35:48.763" v="2146" actId="1076"/>
          <ac:spMkLst>
            <pc:docMk/>
            <pc:sldMk cId="3982767838" sldId="295"/>
            <ac:spMk id="2" creationId="{AF7B437F-F3FA-B9F1-E4EE-2802F46BBDAF}"/>
          </ac:spMkLst>
        </pc:spChg>
        <pc:spChg chg="mod ord">
          <ac:chgData name="Alessandra Sommer" userId="d1d89697-002c-413c-9ff0-29c100b231a8" providerId="ADAL" clId="{8F41F2F9-5B99-4D93-95D7-A444A6B15B89}" dt="2023-10-07T22:05:08.819" v="2168" actId="170"/>
          <ac:spMkLst>
            <pc:docMk/>
            <pc:sldMk cId="3982767838" sldId="295"/>
            <ac:spMk id="5" creationId="{0387C63A-E126-C9BA-1424-D79FC3878260}"/>
          </ac:spMkLst>
        </pc:spChg>
        <pc:spChg chg="add del">
          <ac:chgData name="Alessandra Sommer" userId="d1d89697-002c-413c-9ff0-29c100b231a8" providerId="ADAL" clId="{8F41F2F9-5B99-4D93-95D7-A444A6B15B89}" dt="2023-10-01T05:07:13.804" v="1137" actId="478"/>
          <ac:spMkLst>
            <pc:docMk/>
            <pc:sldMk cId="3982767838" sldId="295"/>
            <ac:spMk id="6" creationId="{463532FA-65B6-1C25-59C8-BA7C04287C6B}"/>
          </ac:spMkLst>
        </pc:spChg>
        <pc:spChg chg="add mod">
          <ac:chgData name="Alessandra Sommer" userId="d1d89697-002c-413c-9ff0-29c100b231a8" providerId="ADAL" clId="{8F41F2F9-5B99-4D93-95D7-A444A6B15B89}" dt="2023-10-01T21:35:06.385" v="2126"/>
          <ac:spMkLst>
            <pc:docMk/>
            <pc:sldMk cId="3982767838" sldId="295"/>
            <ac:spMk id="7" creationId="{25FFB9F2-9589-1E3A-C112-D14810087406}"/>
          </ac:spMkLst>
        </pc:spChg>
        <pc:spChg chg="add mod">
          <ac:chgData name="Alessandra Sommer" userId="d1d89697-002c-413c-9ff0-29c100b231a8" providerId="ADAL" clId="{8F41F2F9-5B99-4D93-95D7-A444A6B15B89}" dt="2023-10-01T21:35:06.385" v="2126"/>
          <ac:spMkLst>
            <pc:docMk/>
            <pc:sldMk cId="3982767838" sldId="295"/>
            <ac:spMk id="8" creationId="{9450F408-6BCB-126B-2EC9-05B5568BAC32}"/>
          </ac:spMkLst>
        </pc:spChg>
        <pc:spChg chg="add mod">
          <ac:chgData name="Alessandra Sommer" userId="d1d89697-002c-413c-9ff0-29c100b231a8" providerId="ADAL" clId="{8F41F2F9-5B99-4D93-95D7-A444A6B15B89}" dt="2023-10-01T21:35:06.385" v="2126"/>
          <ac:spMkLst>
            <pc:docMk/>
            <pc:sldMk cId="3982767838" sldId="295"/>
            <ac:spMk id="9" creationId="{555F68EB-7519-280D-4149-4018D8C7DCCD}"/>
          </ac:spMkLst>
        </pc:spChg>
        <pc:spChg chg="mod">
          <ac:chgData name="Alessandra Sommer" userId="d1d89697-002c-413c-9ff0-29c100b231a8" providerId="ADAL" clId="{8F41F2F9-5B99-4D93-95D7-A444A6B15B89}" dt="2023-10-07T22:04:54.855" v="2155" actId="404"/>
          <ac:spMkLst>
            <pc:docMk/>
            <pc:sldMk cId="3982767838" sldId="295"/>
            <ac:spMk id="12" creationId="{3DEF6C1A-002E-5440-08C7-E802D1DEED20}"/>
          </ac:spMkLst>
        </pc:spChg>
        <pc:spChg chg="mod">
          <ac:chgData name="Alessandra Sommer" userId="d1d89697-002c-413c-9ff0-29c100b231a8" providerId="ADAL" clId="{8F41F2F9-5B99-4D93-95D7-A444A6B15B89}" dt="2023-10-07T22:04:54.855" v="2155" actId="404"/>
          <ac:spMkLst>
            <pc:docMk/>
            <pc:sldMk cId="3982767838" sldId="295"/>
            <ac:spMk id="13" creationId="{51363C15-FDF8-A743-26FE-D79143C29AB9}"/>
          </ac:spMkLst>
        </pc:spChg>
        <pc:spChg chg="mod">
          <ac:chgData name="Alessandra Sommer" userId="d1d89697-002c-413c-9ff0-29c100b231a8" providerId="ADAL" clId="{8F41F2F9-5B99-4D93-95D7-A444A6B15B89}" dt="2023-10-07T22:04:54.855" v="2155" actId="404"/>
          <ac:spMkLst>
            <pc:docMk/>
            <pc:sldMk cId="3982767838" sldId="295"/>
            <ac:spMk id="14" creationId="{60004383-7998-8C07-0358-E4B1C4F86E99}"/>
          </ac:spMkLst>
        </pc:spChg>
        <pc:grpChg chg="add mod">
          <ac:chgData name="Alessandra Sommer" userId="d1d89697-002c-413c-9ff0-29c100b231a8" providerId="ADAL" clId="{8F41F2F9-5B99-4D93-95D7-A444A6B15B89}" dt="2023-10-01T21:35:48.763" v="2146" actId="1076"/>
          <ac:grpSpMkLst>
            <pc:docMk/>
            <pc:sldMk cId="3982767838" sldId="295"/>
            <ac:grpSpMk id="3" creationId="{0F62A389-54C3-ED45-BF47-0305ECED55AC}"/>
          </ac:grpSpMkLst>
        </pc:grpChg>
        <pc:grpChg chg="add mod ord">
          <ac:chgData name="Alessandra Sommer" userId="d1d89697-002c-413c-9ff0-29c100b231a8" providerId="ADAL" clId="{8F41F2F9-5B99-4D93-95D7-A444A6B15B89}" dt="2023-10-07T22:04:55.781" v="2157" actId="171"/>
          <ac:grpSpMkLst>
            <pc:docMk/>
            <pc:sldMk cId="3982767838" sldId="295"/>
            <ac:grpSpMk id="11" creationId="{3DADBE93-20E1-79D7-8A5A-4CDB044319A6}"/>
          </ac:grpSpMkLst>
        </pc:grpChg>
        <pc:picChg chg="mod">
          <ac:chgData name="Alessandra Sommer" userId="d1d89697-002c-413c-9ff0-29c100b231a8" providerId="ADAL" clId="{8F41F2F9-5B99-4D93-95D7-A444A6B15B89}" dt="2023-10-01T21:35:48.763" v="2146" actId="1076"/>
          <ac:picMkLst>
            <pc:docMk/>
            <pc:sldMk cId="3982767838" sldId="295"/>
            <ac:picMk id="4" creationId="{9A644A6E-6C65-30F0-F11C-995A01F5C57A}"/>
          </ac:picMkLst>
        </pc:picChg>
        <pc:picChg chg="ord">
          <ac:chgData name="Alessandra Sommer" userId="d1d89697-002c-413c-9ff0-29c100b231a8" providerId="ADAL" clId="{8F41F2F9-5B99-4D93-95D7-A444A6B15B89}" dt="2023-10-07T22:05:00.434" v="2160" actId="171"/>
          <ac:picMkLst>
            <pc:docMk/>
            <pc:sldMk cId="3982767838" sldId="295"/>
            <ac:picMk id="10" creationId="{3808BEEB-A11F-A84D-37F4-3722357377A3}"/>
          </ac:picMkLst>
        </pc:picChg>
      </pc:sldChg>
      <pc:sldChg chg="addSp delSp modSp mod">
        <pc:chgData name="Alessandra Sommer" userId="d1d89697-002c-413c-9ff0-29c100b231a8" providerId="ADAL" clId="{8F41F2F9-5B99-4D93-95D7-A444A6B15B89}" dt="2023-10-01T19:19:55.668" v="1929"/>
        <pc:sldMkLst>
          <pc:docMk/>
          <pc:sldMk cId="3295369518" sldId="409"/>
        </pc:sldMkLst>
        <pc:spChg chg="mod topLvl">
          <ac:chgData name="Alessandra Sommer" userId="d1d89697-002c-413c-9ff0-29c100b231a8" providerId="ADAL" clId="{8F41F2F9-5B99-4D93-95D7-A444A6B15B89}" dt="2023-10-01T19:18:41.648" v="1916" actId="165"/>
          <ac:spMkLst>
            <pc:docMk/>
            <pc:sldMk cId="3295369518" sldId="409"/>
            <ac:spMk id="3" creationId="{2B9D4025-A0BE-5FD4-447B-846B5C729393}"/>
          </ac:spMkLst>
        </pc:spChg>
        <pc:spChg chg="mod topLvl">
          <ac:chgData name="Alessandra Sommer" userId="d1d89697-002c-413c-9ff0-29c100b231a8" providerId="ADAL" clId="{8F41F2F9-5B99-4D93-95D7-A444A6B15B89}" dt="2023-10-01T19:19:51.453" v="1928" actId="165"/>
          <ac:spMkLst>
            <pc:docMk/>
            <pc:sldMk cId="3295369518" sldId="409"/>
            <ac:spMk id="6" creationId="{F8D7EB04-162F-6CE9-FFFD-E4342BD0D070}"/>
          </ac:spMkLst>
        </pc:spChg>
        <pc:spChg chg="mod topLvl">
          <ac:chgData name="Alessandra Sommer" userId="d1d89697-002c-413c-9ff0-29c100b231a8" providerId="ADAL" clId="{8F41F2F9-5B99-4D93-95D7-A444A6B15B89}" dt="2023-10-01T19:18:41.648" v="1916" actId="165"/>
          <ac:spMkLst>
            <pc:docMk/>
            <pc:sldMk cId="3295369518" sldId="409"/>
            <ac:spMk id="7" creationId="{6001B98B-069B-AB66-769D-08F6C9D008EA}"/>
          </ac:spMkLst>
        </pc:spChg>
        <pc:spChg chg="mod topLvl">
          <ac:chgData name="Alessandra Sommer" userId="d1d89697-002c-413c-9ff0-29c100b231a8" providerId="ADAL" clId="{8F41F2F9-5B99-4D93-95D7-A444A6B15B89}" dt="2023-10-01T19:19:51.453" v="1928" actId="165"/>
          <ac:spMkLst>
            <pc:docMk/>
            <pc:sldMk cId="3295369518" sldId="409"/>
            <ac:spMk id="10" creationId="{6B8E1880-0F8A-0AD1-AD49-F8EE5731C609}"/>
          </ac:spMkLst>
        </pc:spChg>
        <pc:spChg chg="mod">
          <ac:chgData name="Alessandra Sommer" userId="d1d89697-002c-413c-9ff0-29c100b231a8" providerId="ADAL" clId="{8F41F2F9-5B99-4D93-95D7-A444A6B15B89}" dt="2023-10-01T19:15:19.668" v="1831" actId="1076"/>
          <ac:spMkLst>
            <pc:docMk/>
            <pc:sldMk cId="3295369518" sldId="409"/>
            <ac:spMk id="13" creationId="{00000000-0000-0000-0000-000000000000}"/>
          </ac:spMkLst>
        </pc:spChg>
        <pc:grpChg chg="add del mod">
          <ac:chgData name="Alessandra Sommer" userId="d1d89697-002c-413c-9ff0-29c100b231a8" providerId="ADAL" clId="{8F41F2F9-5B99-4D93-95D7-A444A6B15B89}" dt="2023-10-01T19:18:41.648" v="1916" actId="165"/>
          <ac:grpSpMkLst>
            <pc:docMk/>
            <pc:sldMk cId="3295369518" sldId="409"/>
            <ac:grpSpMk id="8" creationId="{4114153A-BA48-E600-CB0D-23090307096A}"/>
          </ac:grpSpMkLst>
        </pc:grpChg>
        <pc:grpChg chg="add del mod">
          <ac:chgData name="Alessandra Sommer" userId="d1d89697-002c-413c-9ff0-29c100b231a8" providerId="ADAL" clId="{8F41F2F9-5B99-4D93-95D7-A444A6B15B89}" dt="2023-10-01T19:19:51.453" v="1928" actId="165"/>
          <ac:grpSpMkLst>
            <pc:docMk/>
            <pc:sldMk cId="3295369518" sldId="409"/>
            <ac:grpSpMk id="9" creationId="{47434087-3728-DB25-9DEB-8BDD52C7CDA7}"/>
          </ac:grpSpMkLst>
        </pc:grpChg>
        <pc:picChg chg="add del">
          <ac:chgData name="Alessandra Sommer" userId="d1d89697-002c-413c-9ff0-29c100b231a8" providerId="ADAL" clId="{8F41F2F9-5B99-4D93-95D7-A444A6B15B89}" dt="2023-10-01T19:15:58.388" v="1835"/>
          <ac:picMkLst>
            <pc:docMk/>
            <pc:sldMk cId="3295369518" sldId="409"/>
            <ac:picMk id="2" creationId="{4DA31FC4-6766-F527-261E-52B87692A6F2}"/>
          </ac:picMkLst>
        </pc:picChg>
        <pc:picChg chg="mod topLvl">
          <ac:chgData name="Alessandra Sommer" userId="d1d89697-002c-413c-9ff0-29c100b231a8" providerId="ADAL" clId="{8F41F2F9-5B99-4D93-95D7-A444A6B15B89}" dt="2023-10-01T19:19:23.708" v="1926"/>
          <ac:picMkLst>
            <pc:docMk/>
            <pc:sldMk cId="3295369518" sldId="409"/>
            <ac:picMk id="4" creationId="{3F9D9F7D-2A65-67FF-1266-5C0BE9BABEBA}"/>
          </ac:picMkLst>
        </pc:picChg>
        <pc:picChg chg="add mod">
          <ac:chgData name="Alessandra Sommer" userId="d1d89697-002c-413c-9ff0-29c100b231a8" providerId="ADAL" clId="{8F41F2F9-5B99-4D93-95D7-A444A6B15B89}" dt="2023-10-01T19:19:32.471" v="1927" actId="14861"/>
          <ac:picMkLst>
            <pc:docMk/>
            <pc:sldMk cId="3295369518" sldId="409"/>
            <ac:picMk id="11" creationId="{98850DE2-A550-1494-655E-95C14D100552}"/>
          </ac:picMkLst>
        </pc:picChg>
        <pc:picChg chg="del mod topLvl">
          <ac:chgData name="Alessandra Sommer" userId="d1d89697-002c-413c-9ff0-29c100b231a8" providerId="ADAL" clId="{8F41F2F9-5B99-4D93-95D7-A444A6B15B89}" dt="2023-10-01T19:18:44.833" v="1917" actId="478"/>
          <ac:picMkLst>
            <pc:docMk/>
            <pc:sldMk cId="3295369518" sldId="409"/>
            <ac:picMk id="20" creationId="{1C1DD721-2B5F-F212-FF18-5F2FD1BD9485}"/>
          </ac:picMkLst>
        </pc:picChg>
        <pc:picChg chg="mod topLvl">
          <ac:chgData name="Alessandra Sommer" userId="d1d89697-002c-413c-9ff0-29c100b231a8" providerId="ADAL" clId="{8F41F2F9-5B99-4D93-95D7-A444A6B15B89}" dt="2023-10-01T19:19:51.453" v="1928" actId="165"/>
          <ac:picMkLst>
            <pc:docMk/>
            <pc:sldMk cId="3295369518" sldId="409"/>
            <ac:picMk id="21" creationId="{65E66A4B-6257-FB1C-3929-CF032FC6236B}"/>
          </ac:picMkLst>
        </pc:picChg>
        <pc:picChg chg="mod topLvl">
          <ac:chgData name="Alessandra Sommer" userId="d1d89697-002c-413c-9ff0-29c100b231a8" providerId="ADAL" clId="{8F41F2F9-5B99-4D93-95D7-A444A6B15B89}" dt="2023-10-01T19:19:55.668" v="1929"/>
          <ac:picMkLst>
            <pc:docMk/>
            <pc:sldMk cId="3295369518" sldId="409"/>
            <ac:picMk id="23" creationId="{E9C7CC17-B591-1CE1-2696-04B5F982BAF1}"/>
          </ac:picMkLst>
        </pc:picChg>
      </pc:sldChg>
      <pc:sldChg chg="addSp modSp mod">
        <pc:chgData name="Alessandra Sommer" userId="d1d89697-002c-413c-9ff0-29c100b231a8" providerId="ADAL" clId="{8F41F2F9-5B99-4D93-95D7-A444A6B15B89}" dt="2023-10-01T18:38:38.247" v="1259" actId="1076"/>
        <pc:sldMkLst>
          <pc:docMk/>
          <pc:sldMk cId="1473294589" sldId="422"/>
        </pc:sldMkLst>
        <pc:spChg chg="mod">
          <ac:chgData name="Alessandra Sommer" userId="d1d89697-002c-413c-9ff0-29c100b231a8" providerId="ADAL" clId="{8F41F2F9-5B99-4D93-95D7-A444A6B15B89}" dt="2023-10-01T18:36:36.547" v="1232" actId="403"/>
          <ac:spMkLst>
            <pc:docMk/>
            <pc:sldMk cId="1473294589" sldId="422"/>
            <ac:spMk id="2" creationId="{6C7E5D8C-CC7A-246E-8FAA-CAB653904B0D}"/>
          </ac:spMkLst>
        </pc:spChg>
        <pc:spChg chg="mod">
          <ac:chgData name="Alessandra Sommer" userId="d1d89697-002c-413c-9ff0-29c100b231a8" providerId="ADAL" clId="{8F41F2F9-5B99-4D93-95D7-A444A6B15B89}" dt="2023-10-01T18:38:33.120" v="1258" actId="34136"/>
          <ac:spMkLst>
            <pc:docMk/>
            <pc:sldMk cId="1473294589" sldId="422"/>
            <ac:spMk id="3" creationId="{866647E9-7779-A4A4-E311-75A8FA32E04F}"/>
          </ac:spMkLst>
        </pc:spChg>
        <pc:spChg chg="mod">
          <ac:chgData name="Alessandra Sommer" userId="d1d89697-002c-413c-9ff0-29c100b231a8" providerId="ADAL" clId="{8F41F2F9-5B99-4D93-95D7-A444A6B15B89}" dt="2023-10-01T18:37:52.278" v="1251" actId="164"/>
          <ac:spMkLst>
            <pc:docMk/>
            <pc:sldMk cId="1473294589" sldId="422"/>
            <ac:spMk id="7" creationId="{DDC33142-EC54-216B-44AD-448B569ECED9}"/>
          </ac:spMkLst>
        </pc:spChg>
        <pc:grpChg chg="mod">
          <ac:chgData name="Alessandra Sommer" userId="d1d89697-002c-413c-9ff0-29c100b231a8" providerId="ADAL" clId="{8F41F2F9-5B99-4D93-95D7-A444A6B15B89}" dt="2023-10-01T18:37:16.522" v="1244" actId="1076"/>
          <ac:grpSpMkLst>
            <pc:docMk/>
            <pc:sldMk cId="1473294589" sldId="422"/>
            <ac:grpSpMk id="5" creationId="{26E55DFC-D5DE-07A9-A0A0-358A95FF98FA}"/>
          </ac:grpSpMkLst>
        </pc:grpChg>
        <pc:grpChg chg="mod">
          <ac:chgData name="Alessandra Sommer" userId="d1d89697-002c-413c-9ff0-29c100b231a8" providerId="ADAL" clId="{8F41F2F9-5B99-4D93-95D7-A444A6B15B89}" dt="2023-10-01T18:37:14.231" v="1243" actId="1076"/>
          <ac:grpSpMkLst>
            <pc:docMk/>
            <pc:sldMk cId="1473294589" sldId="422"/>
            <ac:grpSpMk id="10" creationId="{26E55DFC-D5DE-07A9-A0A0-358A95FF98FA}"/>
          </ac:grpSpMkLst>
        </pc:grpChg>
        <pc:grpChg chg="add mod">
          <ac:chgData name="Alessandra Sommer" userId="d1d89697-002c-413c-9ff0-29c100b231a8" providerId="ADAL" clId="{8F41F2F9-5B99-4D93-95D7-A444A6B15B89}" dt="2023-10-01T18:37:52.278" v="1251" actId="164"/>
          <ac:grpSpMkLst>
            <pc:docMk/>
            <pc:sldMk cId="1473294589" sldId="422"/>
            <ac:grpSpMk id="16" creationId="{BE07F125-D20B-A86A-F69C-D4D2D4C59CA7}"/>
          </ac:grpSpMkLst>
        </pc:grpChg>
        <pc:grpChg chg="add mod">
          <ac:chgData name="Alessandra Sommer" userId="d1d89697-002c-413c-9ff0-29c100b231a8" providerId="ADAL" clId="{8F41F2F9-5B99-4D93-95D7-A444A6B15B89}" dt="2023-10-01T18:38:38.247" v="1259" actId="1076"/>
          <ac:grpSpMkLst>
            <pc:docMk/>
            <pc:sldMk cId="1473294589" sldId="422"/>
            <ac:grpSpMk id="17" creationId="{789D8847-E3A7-53E5-7059-DA9106A16E5D}"/>
          </ac:grpSpMkLst>
        </pc:grpChg>
        <pc:picChg chg="mod">
          <ac:chgData name="Alessandra Sommer" userId="d1d89697-002c-413c-9ff0-29c100b231a8" providerId="ADAL" clId="{8F41F2F9-5B99-4D93-95D7-A444A6B15B89}" dt="2023-10-01T18:38:17.157" v="1254" actId="164"/>
          <ac:picMkLst>
            <pc:docMk/>
            <pc:sldMk cId="1473294589" sldId="422"/>
            <ac:picMk id="9" creationId="{F898AC51-F1DF-149B-6DC5-D96B0AB74A5F}"/>
          </ac:picMkLst>
        </pc:picChg>
        <pc:picChg chg="mod">
          <ac:chgData name="Alessandra Sommer" userId="d1d89697-002c-413c-9ff0-29c100b231a8" providerId="ADAL" clId="{8F41F2F9-5B99-4D93-95D7-A444A6B15B89}" dt="2023-10-01T18:38:17.157" v="1254" actId="164"/>
          <ac:picMkLst>
            <pc:docMk/>
            <pc:sldMk cId="1473294589" sldId="422"/>
            <ac:picMk id="11" creationId="{19B6FC8C-7916-435E-BF9E-26008FE35A98}"/>
          </ac:picMkLst>
        </pc:picChg>
        <pc:picChg chg="mod">
          <ac:chgData name="Alessandra Sommer" userId="d1d89697-002c-413c-9ff0-29c100b231a8" providerId="ADAL" clId="{8F41F2F9-5B99-4D93-95D7-A444A6B15B89}" dt="2023-10-01T18:38:38.247" v="1259" actId="1076"/>
          <ac:picMkLst>
            <pc:docMk/>
            <pc:sldMk cId="1473294589" sldId="422"/>
            <ac:picMk id="12" creationId="{A59D75DB-0AB6-4213-12F5-070B2A7866D5}"/>
          </ac:picMkLst>
        </pc:picChg>
        <pc:picChg chg="mod">
          <ac:chgData name="Alessandra Sommer" userId="d1d89697-002c-413c-9ff0-29c100b231a8" providerId="ADAL" clId="{8F41F2F9-5B99-4D93-95D7-A444A6B15B89}" dt="2023-10-01T18:38:38.247" v="1259" actId="1076"/>
          <ac:picMkLst>
            <pc:docMk/>
            <pc:sldMk cId="1473294589" sldId="422"/>
            <ac:picMk id="14" creationId="{4FD94A8C-FD59-0A36-F348-F554303632B6}"/>
          </ac:picMkLst>
        </pc:picChg>
      </pc:sldChg>
      <pc:sldChg chg="addSp delSp modSp del mod modCm">
        <pc:chgData name="Alessandra Sommer" userId="d1d89697-002c-413c-9ff0-29c100b231a8" providerId="ADAL" clId="{8F41F2F9-5B99-4D93-95D7-A444A6B15B89}" dt="2023-10-01T05:03:47.926" v="1123" actId="47"/>
        <pc:sldMkLst>
          <pc:docMk/>
          <pc:sldMk cId="2009956673" sldId="423"/>
        </pc:sldMkLst>
        <pc:spChg chg="mod">
          <ac:chgData name="Alessandra Sommer" userId="d1d89697-002c-413c-9ff0-29c100b231a8" providerId="ADAL" clId="{8F41F2F9-5B99-4D93-95D7-A444A6B15B89}" dt="2023-10-01T04:45:55.848" v="1054" actId="20577"/>
          <ac:spMkLst>
            <pc:docMk/>
            <pc:sldMk cId="2009956673" sldId="423"/>
            <ac:spMk id="7" creationId="{DDC33142-EC54-216B-44AD-448B569ECED9}"/>
          </ac:spMkLst>
        </pc:spChg>
        <pc:grpChg chg="add mod">
          <ac:chgData name="Alessandra Sommer" userId="d1d89697-002c-413c-9ff0-29c100b231a8" providerId="ADAL" clId="{8F41F2F9-5B99-4D93-95D7-A444A6B15B89}" dt="2023-10-01T04:48:30.915" v="1063" actId="1076"/>
          <ac:grpSpMkLst>
            <pc:docMk/>
            <pc:sldMk cId="2009956673" sldId="423"/>
            <ac:grpSpMk id="12" creationId="{F929684C-DD3E-CDBE-353C-D762909A2673}"/>
          </ac:grpSpMkLst>
        </pc:grpChg>
        <pc:picChg chg="del mod">
          <ac:chgData name="Alessandra Sommer" userId="d1d89697-002c-413c-9ff0-29c100b231a8" providerId="ADAL" clId="{8F41F2F9-5B99-4D93-95D7-A444A6B15B89}" dt="2023-10-01T04:42:51.007" v="938" actId="478"/>
          <ac:picMkLst>
            <pc:docMk/>
            <pc:sldMk cId="2009956673" sldId="423"/>
            <ac:picMk id="2" creationId="{8659C301-3CFF-E610-7D25-275B594BDADC}"/>
          </ac:picMkLst>
        </pc:picChg>
        <pc:picChg chg="del mod">
          <ac:chgData name="Alessandra Sommer" userId="d1d89697-002c-413c-9ff0-29c100b231a8" providerId="ADAL" clId="{8F41F2F9-5B99-4D93-95D7-A444A6B15B89}" dt="2023-10-01T04:42:51.007" v="938" actId="478"/>
          <ac:picMkLst>
            <pc:docMk/>
            <pc:sldMk cId="2009956673" sldId="423"/>
            <ac:picMk id="5" creationId="{2C1F8C3E-8E83-756C-ED06-66C182B6B1F2}"/>
          </ac:picMkLst>
        </pc:picChg>
        <pc:picChg chg="del mod">
          <ac:chgData name="Alessandra Sommer" userId="d1d89697-002c-413c-9ff0-29c100b231a8" providerId="ADAL" clId="{8F41F2F9-5B99-4D93-95D7-A444A6B15B89}" dt="2023-10-01T04:42:51.007" v="938" actId="478"/>
          <ac:picMkLst>
            <pc:docMk/>
            <pc:sldMk cId="2009956673" sldId="423"/>
            <ac:picMk id="6" creationId="{25AAE912-4719-556E-CA9B-707CF7DD591F}"/>
          </ac:picMkLst>
        </pc:picChg>
        <pc:picChg chg="add mod">
          <ac:chgData name="Alessandra Sommer" userId="d1d89697-002c-413c-9ff0-29c100b231a8" providerId="ADAL" clId="{8F41F2F9-5B99-4D93-95D7-A444A6B15B89}" dt="2023-10-01T04:25:54.701" v="933" actId="164"/>
          <ac:picMkLst>
            <pc:docMk/>
            <pc:sldMk cId="2009956673" sldId="423"/>
            <ac:picMk id="8" creationId="{03EB2F0A-866B-3D37-B118-8294EC7CEE82}"/>
          </ac:picMkLst>
        </pc:picChg>
        <pc:picChg chg="add mod">
          <ac:chgData name="Alessandra Sommer" userId="d1d89697-002c-413c-9ff0-29c100b231a8" providerId="ADAL" clId="{8F41F2F9-5B99-4D93-95D7-A444A6B15B89}" dt="2023-10-01T04:25:54.701" v="933" actId="164"/>
          <ac:picMkLst>
            <pc:docMk/>
            <pc:sldMk cId="2009956673" sldId="423"/>
            <ac:picMk id="11" creationId="{61334923-D985-C3F9-EDE0-E0BFF8A000F3}"/>
          </ac:picMkLst>
        </pc:picChg>
        <pc:picChg chg="add mod modCrop">
          <ac:chgData name="Alessandra Sommer" userId="d1d89697-002c-413c-9ff0-29c100b231a8" providerId="ADAL" clId="{8F41F2F9-5B99-4D93-95D7-A444A6B15B89}" dt="2023-10-01T04:48:29.285" v="1062" actId="1076"/>
          <ac:picMkLst>
            <pc:docMk/>
            <pc:sldMk cId="2009956673" sldId="423"/>
            <ac:picMk id="14" creationId="{D5C9E120-96AF-51FC-BAF1-1A3987898301}"/>
          </ac:picMkLst>
        </pc:picChg>
        <pc:extLst>
          <p:ext xmlns:p="http://schemas.openxmlformats.org/presentationml/2006/main" uri="{D6D511B9-2390-475A-947B-AFAB55BFBCF1}">
            <pc226:cmChg xmlns:pc226="http://schemas.microsoft.com/office/powerpoint/2022/06/main/command" chg="mod">
              <pc226:chgData name="Alessandra Sommer" userId="d1d89697-002c-413c-9ff0-29c100b231a8" providerId="ADAL" clId="{8F41F2F9-5B99-4D93-95D7-A444A6B15B89}" dt="2023-10-01T04:45:55.848" v="1054" actId="20577"/>
              <pc2:cmMkLst xmlns:pc2="http://schemas.microsoft.com/office/powerpoint/2019/9/main/command">
                <pc:docMk/>
                <pc:sldMk cId="2009956673" sldId="423"/>
                <pc2:cmMk id="{838EA67D-BA56-4E10-82AF-D8B0F51522FF}"/>
              </pc2:cmMkLst>
            </pc226:cmChg>
          </p:ext>
        </pc:extLst>
      </pc:sldChg>
      <pc:sldChg chg="addSp delSp modSp mod">
        <pc:chgData name="Alessandra Sommer" userId="d1d89697-002c-413c-9ff0-29c100b231a8" providerId="ADAL" clId="{8F41F2F9-5B99-4D93-95D7-A444A6B15B89}" dt="2023-10-07T22:07:59.513" v="2188" actId="207"/>
        <pc:sldMkLst>
          <pc:docMk/>
          <pc:sldMk cId="894704315" sldId="424"/>
        </pc:sldMkLst>
        <pc:spChg chg="mod">
          <ac:chgData name="Alessandra Sommer" userId="d1d89697-002c-413c-9ff0-29c100b231a8" providerId="ADAL" clId="{8F41F2F9-5B99-4D93-95D7-A444A6B15B89}" dt="2023-10-01T19:39:44.814" v="2065" actId="14100"/>
          <ac:spMkLst>
            <pc:docMk/>
            <pc:sldMk cId="894704315" sldId="424"/>
            <ac:spMk id="3" creationId="{866647E9-7779-A4A4-E311-75A8FA32E04F}"/>
          </ac:spMkLst>
        </pc:spChg>
        <pc:spChg chg="mod">
          <ac:chgData name="Alessandra Sommer" userId="d1d89697-002c-413c-9ff0-29c100b231a8" providerId="ADAL" clId="{8F41F2F9-5B99-4D93-95D7-A444A6B15B89}" dt="2023-10-01T19:42:06.609" v="2111" actId="14100"/>
          <ac:spMkLst>
            <pc:docMk/>
            <pc:sldMk cId="894704315" sldId="424"/>
            <ac:spMk id="7" creationId="{DDC33142-EC54-216B-44AD-448B569ECED9}"/>
          </ac:spMkLst>
        </pc:spChg>
        <pc:spChg chg="add mod">
          <ac:chgData name="Alessandra Sommer" userId="d1d89697-002c-413c-9ff0-29c100b231a8" providerId="ADAL" clId="{8F41F2F9-5B99-4D93-95D7-A444A6B15B89}" dt="2023-10-01T19:42:01.629" v="2110" actId="1076"/>
          <ac:spMkLst>
            <pc:docMk/>
            <pc:sldMk cId="894704315" sldId="424"/>
            <ac:spMk id="8" creationId="{894D90C8-660B-DE20-3603-9EBA87AD0A37}"/>
          </ac:spMkLst>
        </pc:spChg>
        <pc:spChg chg="mod">
          <ac:chgData name="Alessandra Sommer" userId="d1d89697-002c-413c-9ff0-29c100b231a8" providerId="ADAL" clId="{8F41F2F9-5B99-4D93-95D7-A444A6B15B89}" dt="2023-10-07T22:07:59.513" v="2188" actId="207"/>
          <ac:spMkLst>
            <pc:docMk/>
            <pc:sldMk cId="894704315" sldId="424"/>
            <ac:spMk id="10" creationId="{6E070DC0-9A0D-57B5-44DE-DA35E91C81F7}"/>
          </ac:spMkLst>
        </pc:spChg>
        <pc:picChg chg="mod">
          <ac:chgData name="Alessandra Sommer" userId="d1d89697-002c-413c-9ff0-29c100b231a8" providerId="ADAL" clId="{8F41F2F9-5B99-4D93-95D7-A444A6B15B89}" dt="2023-10-01T19:39:41.985" v="2064" actId="1076"/>
          <ac:picMkLst>
            <pc:docMk/>
            <pc:sldMk cId="894704315" sldId="424"/>
            <ac:picMk id="4" creationId="{DE3A498A-5D52-D834-CAA6-30A681D0EAE7}"/>
          </ac:picMkLst>
        </pc:picChg>
        <pc:picChg chg="add mod">
          <ac:chgData name="Alessandra Sommer" userId="d1d89697-002c-413c-9ff0-29c100b231a8" providerId="ADAL" clId="{8F41F2F9-5B99-4D93-95D7-A444A6B15B89}" dt="2023-10-01T19:42:17.382" v="2114" actId="14100"/>
          <ac:picMkLst>
            <pc:docMk/>
            <pc:sldMk cId="894704315" sldId="424"/>
            <ac:picMk id="5" creationId="{60F11FDE-C3EA-39C8-0CD9-E62DA8A9AC8E}"/>
          </ac:picMkLst>
        </pc:picChg>
        <pc:picChg chg="add del mod">
          <ac:chgData name="Alessandra Sommer" userId="d1d89697-002c-413c-9ff0-29c100b231a8" providerId="ADAL" clId="{8F41F2F9-5B99-4D93-95D7-A444A6B15B89}" dt="2023-10-01T19:43:16.765" v="2115" actId="478"/>
          <ac:picMkLst>
            <pc:docMk/>
            <pc:sldMk cId="894704315" sldId="424"/>
            <ac:picMk id="6" creationId="{BA9D8BEC-1DCD-3499-EF00-B217EC9DD3CC}"/>
          </ac:picMkLst>
        </pc:picChg>
        <pc:picChg chg="mod">
          <ac:chgData name="Alessandra Sommer" userId="d1d89697-002c-413c-9ff0-29c100b231a8" providerId="ADAL" clId="{8F41F2F9-5B99-4D93-95D7-A444A6B15B89}" dt="2023-10-01T18:34:54.007" v="1200" actId="1076"/>
          <ac:picMkLst>
            <pc:docMk/>
            <pc:sldMk cId="894704315" sldId="424"/>
            <ac:picMk id="9" creationId="{2A19ED01-16CF-7100-9628-C1C5D6399CB5}"/>
          </ac:picMkLst>
        </pc:picChg>
        <pc:picChg chg="add del mod">
          <ac:chgData name="Alessandra Sommer" userId="d1d89697-002c-413c-9ff0-29c100b231a8" providerId="ADAL" clId="{8F41F2F9-5B99-4D93-95D7-A444A6B15B89}" dt="2023-10-01T19:43:27.294" v="2117" actId="478"/>
          <ac:picMkLst>
            <pc:docMk/>
            <pc:sldMk cId="894704315" sldId="424"/>
            <ac:picMk id="12" creationId="{00B787D7-4E06-673F-404F-C795FB0B52EA}"/>
          </ac:picMkLst>
        </pc:picChg>
        <pc:picChg chg="add mod">
          <ac:chgData name="Alessandra Sommer" userId="d1d89697-002c-413c-9ff0-29c100b231a8" providerId="ADAL" clId="{8F41F2F9-5B99-4D93-95D7-A444A6B15B89}" dt="2023-10-01T19:43:40.214" v="2123" actId="1076"/>
          <ac:picMkLst>
            <pc:docMk/>
            <pc:sldMk cId="894704315" sldId="424"/>
            <ac:picMk id="14" creationId="{221177A8-894E-EF91-8E0E-DF498D2176AD}"/>
          </ac:picMkLst>
        </pc:picChg>
      </pc:sldChg>
      <pc:sldChg chg="addSp delSp modSp mod">
        <pc:chgData name="Alessandra Sommer" userId="d1d89697-002c-413c-9ff0-29c100b231a8" providerId="ADAL" clId="{8F41F2F9-5B99-4D93-95D7-A444A6B15B89}" dt="2023-10-01T19:00:04.407" v="1510"/>
        <pc:sldMkLst>
          <pc:docMk/>
          <pc:sldMk cId="3290267096" sldId="431"/>
        </pc:sldMkLst>
        <pc:spChg chg="del mod">
          <ac:chgData name="Alessandra Sommer" userId="d1d89697-002c-413c-9ff0-29c100b231a8" providerId="ADAL" clId="{8F41F2F9-5B99-4D93-95D7-A444A6B15B89}" dt="2023-10-01T03:51:05.937" v="861" actId="478"/>
          <ac:spMkLst>
            <pc:docMk/>
            <pc:sldMk cId="3290267096" sldId="431"/>
            <ac:spMk id="2" creationId="{6F9B78CC-0597-422E-6957-6A45E879CB37}"/>
          </ac:spMkLst>
        </pc:spChg>
        <pc:spChg chg="add mod">
          <ac:chgData name="Alessandra Sommer" userId="d1d89697-002c-413c-9ff0-29c100b231a8" providerId="ADAL" clId="{8F41F2F9-5B99-4D93-95D7-A444A6B15B89}" dt="2023-10-01T03:47:55.244" v="852" actId="1076"/>
          <ac:spMkLst>
            <pc:docMk/>
            <pc:sldMk cId="3290267096" sldId="431"/>
            <ac:spMk id="3" creationId="{B5159539-573F-06E3-C84B-460712DB5904}"/>
          </ac:spMkLst>
        </pc:spChg>
        <pc:spChg chg="add mod">
          <ac:chgData name="Alessandra Sommer" userId="d1d89697-002c-413c-9ff0-29c100b231a8" providerId="ADAL" clId="{8F41F2F9-5B99-4D93-95D7-A444A6B15B89}" dt="2023-10-01T03:51:28.639" v="864" actId="122"/>
          <ac:spMkLst>
            <pc:docMk/>
            <pc:sldMk cId="3290267096" sldId="431"/>
            <ac:spMk id="4" creationId="{0BD55607-9E89-28ED-5B73-9DE511B0F2A2}"/>
          </ac:spMkLst>
        </pc:spChg>
        <pc:picChg chg="add del mod">
          <ac:chgData name="Alessandra Sommer" userId="d1d89697-002c-413c-9ff0-29c100b231a8" providerId="ADAL" clId="{8F41F2F9-5B99-4D93-95D7-A444A6B15B89}" dt="2023-10-01T19:00:04.407" v="1510"/>
          <ac:picMkLst>
            <pc:docMk/>
            <pc:sldMk cId="3290267096" sldId="431"/>
            <ac:picMk id="2" creationId="{B4B510B3-A0CB-005C-F006-ED4B4A54E33B}"/>
          </ac:picMkLst>
        </pc:picChg>
        <pc:picChg chg="mod">
          <ac:chgData name="Alessandra Sommer" userId="d1d89697-002c-413c-9ff0-29c100b231a8" providerId="ADAL" clId="{8F41F2F9-5B99-4D93-95D7-A444A6B15B89}" dt="2023-10-01T19:00:02.352" v="1508" actId="1076"/>
          <ac:picMkLst>
            <pc:docMk/>
            <pc:sldMk cId="3290267096" sldId="431"/>
            <ac:picMk id="6" creationId="{316D584A-1173-62B0-FBBF-B8594B3CCA5E}"/>
          </ac:picMkLst>
        </pc:picChg>
      </pc:sldChg>
      <pc:sldChg chg="addSp delSp modSp mod">
        <pc:chgData name="Alessandra Sommer" userId="d1d89697-002c-413c-9ff0-29c100b231a8" providerId="ADAL" clId="{8F41F2F9-5B99-4D93-95D7-A444A6B15B89}" dt="2023-10-01T19:39:11.892" v="2063" actId="20577"/>
        <pc:sldMkLst>
          <pc:docMk/>
          <pc:sldMk cId="365965158" sldId="433"/>
        </pc:sldMkLst>
        <pc:spChg chg="mod">
          <ac:chgData name="Alessandra Sommer" userId="d1d89697-002c-413c-9ff0-29c100b231a8" providerId="ADAL" clId="{8F41F2F9-5B99-4D93-95D7-A444A6B15B89}" dt="2023-10-01T19:03:39.793" v="1567" actId="1076"/>
          <ac:spMkLst>
            <pc:docMk/>
            <pc:sldMk cId="365965158" sldId="433"/>
            <ac:spMk id="3" creationId="{866647E9-7779-A4A4-E311-75A8FA32E04F}"/>
          </ac:spMkLst>
        </pc:spChg>
        <pc:spChg chg="mod">
          <ac:chgData name="Alessandra Sommer" userId="d1d89697-002c-413c-9ff0-29c100b231a8" providerId="ADAL" clId="{8F41F2F9-5B99-4D93-95D7-A444A6B15B89}" dt="2023-10-01T19:39:11.892" v="2063" actId="20577"/>
          <ac:spMkLst>
            <pc:docMk/>
            <pc:sldMk cId="365965158" sldId="433"/>
            <ac:spMk id="4" creationId="{C05281EB-22DD-476E-E06E-862445308823}"/>
          </ac:spMkLst>
        </pc:spChg>
        <pc:spChg chg="mod">
          <ac:chgData name="Alessandra Sommer" userId="d1d89697-002c-413c-9ff0-29c100b231a8" providerId="ADAL" clId="{8F41F2F9-5B99-4D93-95D7-A444A6B15B89}" dt="2023-10-01T19:01:50.729" v="1520" actId="6549"/>
          <ac:spMkLst>
            <pc:docMk/>
            <pc:sldMk cId="365965158" sldId="433"/>
            <ac:spMk id="7" creationId="{DDC33142-EC54-216B-44AD-448B569ECED9}"/>
          </ac:spMkLst>
        </pc:spChg>
        <pc:spChg chg="mod topLvl">
          <ac:chgData name="Alessandra Sommer" userId="d1d89697-002c-413c-9ff0-29c100b231a8" providerId="ADAL" clId="{8F41F2F9-5B99-4D93-95D7-A444A6B15B89}" dt="2023-10-01T19:04:31.402" v="1589" actId="164"/>
          <ac:spMkLst>
            <pc:docMk/>
            <pc:sldMk cId="365965158" sldId="433"/>
            <ac:spMk id="11" creationId="{983C7ADB-1349-E700-EE66-283BF3E78843}"/>
          </ac:spMkLst>
        </pc:spChg>
        <pc:spChg chg="add del mod topLvl">
          <ac:chgData name="Alessandra Sommer" userId="d1d89697-002c-413c-9ff0-29c100b231a8" providerId="ADAL" clId="{8F41F2F9-5B99-4D93-95D7-A444A6B15B89}" dt="2023-10-01T19:03:25.961" v="1560" actId="478"/>
          <ac:spMkLst>
            <pc:docMk/>
            <pc:sldMk cId="365965158" sldId="433"/>
            <ac:spMk id="12" creationId="{8E304989-824A-1826-2043-686018D7282C}"/>
          </ac:spMkLst>
        </pc:spChg>
        <pc:spChg chg="mod topLvl">
          <ac:chgData name="Alessandra Sommer" userId="d1d89697-002c-413c-9ff0-29c100b231a8" providerId="ADAL" clId="{8F41F2F9-5B99-4D93-95D7-A444A6B15B89}" dt="2023-10-01T19:05:22.301" v="1602" actId="164"/>
          <ac:spMkLst>
            <pc:docMk/>
            <pc:sldMk cId="365965158" sldId="433"/>
            <ac:spMk id="15" creationId="{0CDE38E6-1FAD-C6D0-E388-C905583C670F}"/>
          </ac:spMkLst>
        </pc:spChg>
        <pc:spChg chg="del mod topLvl">
          <ac:chgData name="Alessandra Sommer" userId="d1d89697-002c-413c-9ff0-29c100b231a8" providerId="ADAL" clId="{8F41F2F9-5B99-4D93-95D7-A444A6B15B89}" dt="2023-10-01T19:02:49.782" v="1538" actId="478"/>
          <ac:spMkLst>
            <pc:docMk/>
            <pc:sldMk cId="365965158" sldId="433"/>
            <ac:spMk id="17" creationId="{87CF56C2-FCD0-6F1B-AF70-F7597A8B864C}"/>
          </ac:spMkLst>
        </pc:spChg>
        <pc:spChg chg="add mod">
          <ac:chgData name="Alessandra Sommer" userId="d1d89697-002c-413c-9ff0-29c100b231a8" providerId="ADAL" clId="{8F41F2F9-5B99-4D93-95D7-A444A6B15B89}" dt="2023-10-01T19:07:40.014" v="1694" actId="164"/>
          <ac:spMkLst>
            <pc:docMk/>
            <pc:sldMk cId="365965158" sldId="433"/>
            <ac:spMk id="24" creationId="{C316C346-8E63-1D9A-E776-B138ABDFBEC9}"/>
          </ac:spMkLst>
        </pc:spChg>
        <pc:spChg chg="mod topLvl">
          <ac:chgData name="Alessandra Sommer" userId="d1d89697-002c-413c-9ff0-29c100b231a8" providerId="ADAL" clId="{8F41F2F9-5B99-4D93-95D7-A444A6B15B89}" dt="2023-10-01T19:06:43.358" v="1625" actId="165"/>
          <ac:spMkLst>
            <pc:docMk/>
            <pc:sldMk cId="365965158" sldId="433"/>
            <ac:spMk id="26" creationId="{E2DE837D-9E23-72C7-DEA2-B12829210E47}"/>
          </ac:spMkLst>
        </pc:spChg>
        <pc:spChg chg="del mod">
          <ac:chgData name="Alessandra Sommer" userId="d1d89697-002c-413c-9ff0-29c100b231a8" providerId="ADAL" clId="{8F41F2F9-5B99-4D93-95D7-A444A6B15B89}" dt="2023-10-01T19:05:54.102" v="1613" actId="478"/>
          <ac:spMkLst>
            <pc:docMk/>
            <pc:sldMk cId="365965158" sldId="433"/>
            <ac:spMk id="27" creationId="{9241E5ED-ABEC-BBEE-664A-410AC97E1A04}"/>
          </ac:spMkLst>
        </pc:spChg>
        <pc:spChg chg="mod topLvl">
          <ac:chgData name="Alessandra Sommer" userId="d1d89697-002c-413c-9ff0-29c100b231a8" providerId="ADAL" clId="{8F41F2F9-5B99-4D93-95D7-A444A6B15B89}" dt="2023-10-01T19:06:48.434" v="1626" actId="165"/>
          <ac:spMkLst>
            <pc:docMk/>
            <pc:sldMk cId="365965158" sldId="433"/>
            <ac:spMk id="29" creationId="{DE2766A6-E320-EAAD-8D27-88337456231D}"/>
          </ac:spMkLst>
        </pc:spChg>
        <pc:grpChg chg="add del mod">
          <ac:chgData name="Alessandra Sommer" userId="d1d89697-002c-413c-9ff0-29c100b231a8" providerId="ADAL" clId="{8F41F2F9-5B99-4D93-95D7-A444A6B15B89}" dt="2023-10-01T19:02:45.982" v="1536" actId="165"/>
          <ac:grpSpMkLst>
            <pc:docMk/>
            <pc:sldMk cId="365965158" sldId="433"/>
            <ac:grpSpMk id="10" creationId="{AB8469B2-42C4-03F9-2F64-FC41A3C27334}"/>
          </ac:grpSpMkLst>
        </pc:grpChg>
        <pc:grpChg chg="add del mod">
          <ac:chgData name="Alessandra Sommer" userId="d1d89697-002c-413c-9ff0-29c100b231a8" providerId="ADAL" clId="{8F41F2F9-5B99-4D93-95D7-A444A6B15B89}" dt="2023-10-01T19:02:47.557" v="1537" actId="165"/>
          <ac:grpSpMkLst>
            <pc:docMk/>
            <pc:sldMk cId="365965158" sldId="433"/>
            <ac:grpSpMk id="14" creationId="{0B05097D-DC3C-AA44-3570-314133E94CAB}"/>
          </ac:grpSpMkLst>
        </pc:grpChg>
        <pc:grpChg chg="add del mod">
          <ac:chgData name="Alessandra Sommer" userId="d1d89697-002c-413c-9ff0-29c100b231a8" providerId="ADAL" clId="{8F41F2F9-5B99-4D93-95D7-A444A6B15B89}" dt="2023-10-01T19:03:42.837" v="1569" actId="165"/>
          <ac:grpSpMkLst>
            <pc:docMk/>
            <pc:sldMk cId="365965158" sldId="433"/>
            <ac:grpSpMk id="20" creationId="{960B8657-E7B8-9818-BF49-BDE7407594F4}"/>
          </ac:grpSpMkLst>
        </pc:grpChg>
        <pc:grpChg chg="add del mod">
          <ac:chgData name="Alessandra Sommer" userId="d1d89697-002c-413c-9ff0-29c100b231a8" providerId="ADAL" clId="{8F41F2F9-5B99-4D93-95D7-A444A6B15B89}" dt="2023-10-01T19:05:10.163" v="1600" actId="165"/>
          <ac:grpSpMkLst>
            <pc:docMk/>
            <pc:sldMk cId="365965158" sldId="433"/>
            <ac:grpSpMk id="21" creationId="{7163AECB-3D34-F9FB-4FC9-54B8CB392F26}"/>
          </ac:grpSpMkLst>
        </pc:grpChg>
        <pc:grpChg chg="add del mod">
          <ac:chgData name="Alessandra Sommer" userId="d1d89697-002c-413c-9ff0-29c100b231a8" providerId="ADAL" clId="{8F41F2F9-5B99-4D93-95D7-A444A6B15B89}" dt="2023-10-01T19:07:40.014" v="1694" actId="164"/>
          <ac:grpSpMkLst>
            <pc:docMk/>
            <pc:sldMk cId="365965158" sldId="433"/>
            <ac:grpSpMk id="22" creationId="{0DB73747-847A-59AC-82CE-931A2343EF9B}"/>
          </ac:grpSpMkLst>
        </pc:grpChg>
        <pc:grpChg chg="add mod">
          <ac:chgData name="Alessandra Sommer" userId="d1d89697-002c-413c-9ff0-29c100b231a8" providerId="ADAL" clId="{8F41F2F9-5B99-4D93-95D7-A444A6B15B89}" dt="2023-10-01T19:07:40.014" v="1694" actId="164"/>
          <ac:grpSpMkLst>
            <pc:docMk/>
            <pc:sldMk cId="365965158" sldId="433"/>
            <ac:grpSpMk id="23" creationId="{58DC5C42-D874-23C9-BB73-5C5CAC70D31C}"/>
          </ac:grpSpMkLst>
        </pc:grpChg>
        <pc:grpChg chg="add del mod">
          <ac:chgData name="Alessandra Sommer" userId="d1d89697-002c-413c-9ff0-29c100b231a8" providerId="ADAL" clId="{8F41F2F9-5B99-4D93-95D7-A444A6B15B89}" dt="2023-10-01T19:06:01.403" v="1615" actId="165"/>
          <ac:grpSpMkLst>
            <pc:docMk/>
            <pc:sldMk cId="365965158" sldId="433"/>
            <ac:grpSpMk id="25" creationId="{64A7365A-CCBC-9C42-46FA-A81FB51D9259}"/>
          </ac:grpSpMkLst>
        </pc:grpChg>
        <pc:grpChg chg="del mod topLvl">
          <ac:chgData name="Alessandra Sommer" userId="d1d89697-002c-413c-9ff0-29c100b231a8" providerId="ADAL" clId="{8F41F2F9-5B99-4D93-95D7-A444A6B15B89}" dt="2023-10-01T19:06:48.434" v="1626" actId="165"/>
          <ac:grpSpMkLst>
            <pc:docMk/>
            <pc:sldMk cId="365965158" sldId="433"/>
            <ac:grpSpMk id="28" creationId="{340BC519-C451-ADB8-AB53-F73725DF2FA9}"/>
          </ac:grpSpMkLst>
        </pc:grpChg>
        <pc:grpChg chg="add del mod">
          <ac:chgData name="Alessandra Sommer" userId="d1d89697-002c-413c-9ff0-29c100b231a8" providerId="ADAL" clId="{8F41F2F9-5B99-4D93-95D7-A444A6B15B89}" dt="2023-10-01T19:06:43.358" v="1625" actId="165"/>
          <ac:grpSpMkLst>
            <pc:docMk/>
            <pc:sldMk cId="365965158" sldId="433"/>
            <ac:grpSpMk id="33" creationId="{6182FFD7-27D6-7806-60DA-97A5D2A6A897}"/>
          </ac:grpSpMkLst>
        </pc:grpChg>
        <pc:grpChg chg="add mod">
          <ac:chgData name="Alessandra Sommer" userId="d1d89697-002c-413c-9ff0-29c100b231a8" providerId="ADAL" clId="{8F41F2F9-5B99-4D93-95D7-A444A6B15B89}" dt="2023-10-01T19:07:42.278" v="1695" actId="1076"/>
          <ac:grpSpMkLst>
            <pc:docMk/>
            <pc:sldMk cId="365965158" sldId="433"/>
            <ac:grpSpMk id="34" creationId="{BB76B956-01FF-DCDA-0C75-460CB114C96D}"/>
          </ac:grpSpMkLst>
        </pc:grpChg>
        <pc:picChg chg="add del mod">
          <ac:chgData name="Alessandra Sommer" userId="d1d89697-002c-413c-9ff0-29c100b231a8" providerId="ADAL" clId="{8F41F2F9-5B99-4D93-95D7-A444A6B15B89}" dt="2023-10-01T19:00:13.203" v="1514" actId="478"/>
          <ac:picMkLst>
            <pc:docMk/>
            <pc:sldMk cId="365965158" sldId="433"/>
            <ac:picMk id="2" creationId="{F49E7C03-DA41-13C4-7607-48BEAF1B300A}"/>
          </ac:picMkLst>
        </pc:picChg>
        <pc:picChg chg="add mod">
          <ac:chgData name="Alessandra Sommer" userId="d1d89697-002c-413c-9ff0-29c100b231a8" providerId="ADAL" clId="{8F41F2F9-5B99-4D93-95D7-A444A6B15B89}" dt="2023-10-01T19:02:17.808" v="1532" actId="1076"/>
          <ac:picMkLst>
            <pc:docMk/>
            <pc:sldMk cId="365965158" sldId="433"/>
            <ac:picMk id="6" creationId="{5D4E0E45-16D9-A9E4-7CA0-F7AE94217A08}"/>
          </ac:picMkLst>
        </pc:picChg>
        <pc:picChg chg="add mod">
          <ac:chgData name="Alessandra Sommer" userId="d1d89697-002c-413c-9ff0-29c100b231a8" providerId="ADAL" clId="{8F41F2F9-5B99-4D93-95D7-A444A6B15B89}" dt="2023-10-01T19:02:20.019" v="1533" actId="1076"/>
          <ac:picMkLst>
            <pc:docMk/>
            <pc:sldMk cId="365965158" sldId="433"/>
            <ac:picMk id="8" creationId="{BF77B053-E591-4B71-C370-8BFDC6FD0418}"/>
          </ac:picMkLst>
        </pc:picChg>
        <pc:picChg chg="mod">
          <ac:chgData name="Alessandra Sommer" userId="d1d89697-002c-413c-9ff0-29c100b231a8" providerId="ADAL" clId="{8F41F2F9-5B99-4D93-95D7-A444A6B15B89}" dt="2023-10-01T04:20:09.066" v="924" actId="1076"/>
          <ac:picMkLst>
            <pc:docMk/>
            <pc:sldMk cId="365965158" sldId="433"/>
            <ac:picMk id="9" creationId="{2A19ED01-16CF-7100-9628-C1C5D6399CB5}"/>
          </ac:picMkLst>
        </pc:picChg>
        <pc:picChg chg="mod topLvl">
          <ac:chgData name="Alessandra Sommer" userId="d1d89697-002c-413c-9ff0-29c100b231a8" providerId="ADAL" clId="{8F41F2F9-5B99-4D93-95D7-A444A6B15B89}" dt="2023-10-01T19:04:31.402" v="1589" actId="164"/>
          <ac:picMkLst>
            <pc:docMk/>
            <pc:sldMk cId="365965158" sldId="433"/>
            <ac:picMk id="13" creationId="{33A40211-ED57-CABF-A49D-ABF9A103899B}"/>
          </ac:picMkLst>
        </pc:picChg>
        <pc:picChg chg="mod topLvl">
          <ac:chgData name="Alessandra Sommer" userId="d1d89697-002c-413c-9ff0-29c100b231a8" providerId="ADAL" clId="{8F41F2F9-5B99-4D93-95D7-A444A6B15B89}" dt="2023-10-01T19:05:22.301" v="1602" actId="164"/>
          <ac:picMkLst>
            <pc:docMk/>
            <pc:sldMk cId="365965158" sldId="433"/>
            <ac:picMk id="16" creationId="{5E0FA472-DF6B-2613-50DE-F5B57252A3D7}"/>
          </ac:picMkLst>
        </pc:picChg>
        <pc:picChg chg="mod topLvl">
          <ac:chgData name="Alessandra Sommer" userId="d1d89697-002c-413c-9ff0-29c100b231a8" providerId="ADAL" clId="{8F41F2F9-5B99-4D93-95D7-A444A6B15B89}" dt="2023-10-01T19:05:22.301" v="1602" actId="164"/>
          <ac:picMkLst>
            <pc:docMk/>
            <pc:sldMk cId="365965158" sldId="433"/>
            <ac:picMk id="18" creationId="{6074EDCE-D294-86CE-08BE-18674C6FB42A}"/>
          </ac:picMkLst>
        </pc:picChg>
        <pc:picChg chg="mod topLvl">
          <ac:chgData name="Alessandra Sommer" userId="d1d89697-002c-413c-9ff0-29c100b231a8" providerId="ADAL" clId="{8F41F2F9-5B99-4D93-95D7-A444A6B15B89}" dt="2023-10-01T19:05:22.301" v="1602" actId="164"/>
          <ac:picMkLst>
            <pc:docMk/>
            <pc:sldMk cId="365965158" sldId="433"/>
            <ac:picMk id="19" creationId="{646691EB-45B9-DDA1-00DE-012B36631176}"/>
          </ac:picMkLst>
        </pc:picChg>
        <pc:picChg chg="mod topLvl">
          <ac:chgData name="Alessandra Sommer" userId="d1d89697-002c-413c-9ff0-29c100b231a8" providerId="ADAL" clId="{8F41F2F9-5B99-4D93-95D7-A444A6B15B89}" dt="2023-10-01T19:06:48.434" v="1626" actId="165"/>
          <ac:picMkLst>
            <pc:docMk/>
            <pc:sldMk cId="365965158" sldId="433"/>
            <ac:picMk id="30" creationId="{EB0DCD8B-B9CE-18D0-2E3B-5A0FD364E6C9}"/>
          </ac:picMkLst>
        </pc:picChg>
        <pc:picChg chg="mod topLvl">
          <ac:chgData name="Alessandra Sommer" userId="d1d89697-002c-413c-9ff0-29c100b231a8" providerId="ADAL" clId="{8F41F2F9-5B99-4D93-95D7-A444A6B15B89}" dt="2023-10-01T19:06:48.434" v="1626" actId="165"/>
          <ac:picMkLst>
            <pc:docMk/>
            <pc:sldMk cId="365965158" sldId="433"/>
            <ac:picMk id="31" creationId="{929F9B7D-6DF7-292C-5F49-900C2AF591E4}"/>
          </ac:picMkLst>
        </pc:picChg>
        <pc:picChg chg="mod topLvl">
          <ac:chgData name="Alessandra Sommer" userId="d1d89697-002c-413c-9ff0-29c100b231a8" providerId="ADAL" clId="{8F41F2F9-5B99-4D93-95D7-A444A6B15B89}" dt="2023-10-01T19:07:12.549" v="1693" actId="14861"/>
          <ac:picMkLst>
            <pc:docMk/>
            <pc:sldMk cId="365965158" sldId="433"/>
            <ac:picMk id="32" creationId="{9526C84C-4315-0B19-BA36-E3CCADA30AC1}"/>
          </ac:picMkLst>
        </pc:picChg>
      </pc:sldChg>
      <pc:sldChg chg="addSp delSp modSp mod">
        <pc:chgData name="Alessandra Sommer" userId="d1d89697-002c-413c-9ff0-29c100b231a8" providerId="ADAL" clId="{8F41F2F9-5B99-4D93-95D7-A444A6B15B89}" dt="2023-10-01T04:10:14.345" v="906" actId="34135"/>
        <pc:sldMkLst>
          <pc:docMk/>
          <pc:sldMk cId="298147583" sldId="434"/>
        </pc:sldMkLst>
        <pc:spChg chg="add mod">
          <ac:chgData name="Alessandra Sommer" userId="d1d89697-002c-413c-9ff0-29c100b231a8" providerId="ADAL" clId="{8F41F2F9-5B99-4D93-95D7-A444A6B15B89}" dt="2023-10-01T04:05:00.582" v="868" actId="207"/>
          <ac:spMkLst>
            <pc:docMk/>
            <pc:sldMk cId="298147583" sldId="434"/>
            <ac:spMk id="2" creationId="{82FD52F8-A394-6A8A-2F15-2E2EEC3EEDE9}"/>
          </ac:spMkLst>
        </pc:spChg>
        <pc:spChg chg="mod">
          <ac:chgData name="Alessandra Sommer" userId="d1d89697-002c-413c-9ff0-29c100b231a8" providerId="ADAL" clId="{8F41F2F9-5B99-4D93-95D7-A444A6B15B89}" dt="2023-10-01T04:10:09.333" v="905" actId="1076"/>
          <ac:spMkLst>
            <pc:docMk/>
            <pc:sldMk cId="298147583" sldId="434"/>
            <ac:spMk id="3" creationId="{47346960-897F-7186-C270-1B2A45090FD7}"/>
          </ac:spMkLst>
        </pc:spChg>
        <pc:spChg chg="add mod ord">
          <ac:chgData name="Alessandra Sommer" userId="d1d89697-002c-413c-9ff0-29c100b231a8" providerId="ADAL" clId="{8F41F2F9-5B99-4D93-95D7-A444A6B15B89}" dt="2023-10-01T04:10:14.345" v="906" actId="34135"/>
          <ac:spMkLst>
            <pc:docMk/>
            <pc:sldMk cId="298147583" sldId="434"/>
            <ac:spMk id="8" creationId="{DBD3BDFB-DA3E-71FF-FFF8-B4935924E033}"/>
          </ac:spMkLst>
        </pc:spChg>
        <pc:picChg chg="del mod">
          <ac:chgData name="Alessandra Sommer" userId="d1d89697-002c-413c-9ff0-29c100b231a8" providerId="ADAL" clId="{8F41F2F9-5B99-4D93-95D7-A444A6B15B89}" dt="2023-10-01T04:04:54.725" v="867" actId="478"/>
          <ac:picMkLst>
            <pc:docMk/>
            <pc:sldMk cId="298147583" sldId="434"/>
            <ac:picMk id="4" creationId="{506417FE-1258-4211-5EE3-760F1E32B584}"/>
          </ac:picMkLst>
        </pc:picChg>
        <pc:picChg chg="add mod ord">
          <ac:chgData name="Alessandra Sommer" userId="d1d89697-002c-413c-9ff0-29c100b231a8" providerId="ADAL" clId="{8F41F2F9-5B99-4D93-95D7-A444A6B15B89}" dt="2023-10-01T04:09:30.718" v="887" actId="171"/>
          <ac:picMkLst>
            <pc:docMk/>
            <pc:sldMk cId="298147583" sldId="434"/>
            <ac:picMk id="6" creationId="{26684022-AF5A-331F-F3B5-4C95F8C8B0F2}"/>
          </ac:picMkLst>
        </pc:picChg>
        <pc:picChg chg="add mod modCrop">
          <ac:chgData name="Alessandra Sommer" userId="d1d89697-002c-413c-9ff0-29c100b231a8" providerId="ADAL" clId="{8F41F2F9-5B99-4D93-95D7-A444A6B15B89}" dt="2023-10-01T04:09:55.864" v="901" actId="1076"/>
          <ac:picMkLst>
            <pc:docMk/>
            <pc:sldMk cId="298147583" sldId="434"/>
            <ac:picMk id="7" creationId="{BABFF820-B460-8331-F2B3-4E93F7E364FE}"/>
          </ac:picMkLst>
        </pc:picChg>
      </pc:sldChg>
      <pc:sldChg chg="modSp mod">
        <pc:chgData name="Alessandra Sommer" userId="d1d89697-002c-413c-9ff0-29c100b231a8" providerId="ADAL" clId="{8F41F2F9-5B99-4D93-95D7-A444A6B15B89}" dt="2023-10-01T04:13:01.446" v="907" actId="1076"/>
        <pc:sldMkLst>
          <pc:docMk/>
          <pc:sldMk cId="2639355456" sldId="440"/>
        </pc:sldMkLst>
        <pc:picChg chg="mod">
          <ac:chgData name="Alessandra Sommer" userId="d1d89697-002c-413c-9ff0-29c100b231a8" providerId="ADAL" clId="{8F41F2F9-5B99-4D93-95D7-A444A6B15B89}" dt="2023-10-01T04:13:01.446" v="907" actId="1076"/>
          <ac:picMkLst>
            <pc:docMk/>
            <pc:sldMk cId="2639355456" sldId="440"/>
            <ac:picMk id="13" creationId="{AB38ADD9-459D-A6D7-EED5-0CD5FB9F1D02}"/>
          </ac:picMkLst>
        </pc:picChg>
      </pc:sldChg>
      <pc:sldChg chg="addSp modSp mod">
        <pc:chgData name="Alessandra Sommer" userId="d1d89697-002c-413c-9ff0-29c100b231a8" providerId="ADAL" clId="{8F41F2F9-5B99-4D93-95D7-A444A6B15B89}" dt="2023-10-01T18:59:54.217" v="1506" actId="164"/>
        <pc:sldMkLst>
          <pc:docMk/>
          <pc:sldMk cId="2512576033" sldId="441"/>
        </pc:sldMkLst>
        <pc:spChg chg="add mod">
          <ac:chgData name="Alessandra Sommer" userId="d1d89697-002c-413c-9ff0-29c100b231a8" providerId="ADAL" clId="{8F41F2F9-5B99-4D93-95D7-A444A6B15B89}" dt="2023-10-01T04:18:43.232" v="921" actId="14100"/>
          <ac:spMkLst>
            <pc:docMk/>
            <pc:sldMk cId="2512576033" sldId="441"/>
            <ac:spMk id="3" creationId="{1CB0A94C-9054-62E7-94EC-CC6F374B0D38}"/>
          </ac:spMkLst>
        </pc:spChg>
        <pc:spChg chg="mod">
          <ac:chgData name="Alessandra Sommer" userId="d1d89697-002c-413c-9ff0-29c100b231a8" providerId="ADAL" clId="{8F41F2F9-5B99-4D93-95D7-A444A6B15B89}" dt="2023-10-01T18:59:50.049" v="1505" actId="164"/>
          <ac:spMkLst>
            <pc:docMk/>
            <pc:sldMk cId="2512576033" sldId="441"/>
            <ac:spMk id="4" creationId="{F8297DBE-77B7-4780-61E0-8C9AFA6955A9}"/>
          </ac:spMkLst>
        </pc:spChg>
        <pc:spChg chg="mod">
          <ac:chgData name="Alessandra Sommer" userId="d1d89697-002c-413c-9ff0-29c100b231a8" providerId="ADAL" clId="{8F41F2F9-5B99-4D93-95D7-A444A6B15B89}" dt="2023-10-01T18:59:54.217" v="1506" actId="164"/>
          <ac:spMkLst>
            <pc:docMk/>
            <pc:sldMk cId="2512576033" sldId="441"/>
            <ac:spMk id="5" creationId="{5F6D8767-2433-2986-1F7A-F35DD495E1C7}"/>
          </ac:spMkLst>
        </pc:spChg>
        <pc:spChg chg="add mod">
          <ac:chgData name="Alessandra Sommer" userId="d1d89697-002c-413c-9ff0-29c100b231a8" providerId="ADAL" clId="{8F41F2F9-5B99-4D93-95D7-A444A6B15B89}" dt="2023-10-01T18:59:50.049" v="1505" actId="164"/>
          <ac:spMkLst>
            <pc:docMk/>
            <pc:sldMk cId="2512576033" sldId="441"/>
            <ac:spMk id="7" creationId="{AD3FD4E3-908A-C11C-DA44-E52059FCA49A}"/>
          </ac:spMkLst>
        </pc:spChg>
        <pc:spChg chg="add mod">
          <ac:chgData name="Alessandra Sommer" userId="d1d89697-002c-413c-9ff0-29c100b231a8" providerId="ADAL" clId="{8F41F2F9-5B99-4D93-95D7-A444A6B15B89}" dt="2023-10-01T18:59:54.217" v="1506" actId="164"/>
          <ac:spMkLst>
            <pc:docMk/>
            <pc:sldMk cId="2512576033" sldId="441"/>
            <ac:spMk id="8" creationId="{78EF04DF-A0A8-0D7C-38D4-DAD682CC0A63}"/>
          </ac:spMkLst>
        </pc:spChg>
        <pc:grpChg chg="add mod">
          <ac:chgData name="Alessandra Sommer" userId="d1d89697-002c-413c-9ff0-29c100b231a8" providerId="ADAL" clId="{8F41F2F9-5B99-4D93-95D7-A444A6B15B89}" dt="2023-10-01T18:59:50.049" v="1505" actId="164"/>
          <ac:grpSpMkLst>
            <pc:docMk/>
            <pc:sldMk cId="2512576033" sldId="441"/>
            <ac:grpSpMk id="13" creationId="{BB9DA72B-2D64-CDC0-4C79-4B9FA7E5E963}"/>
          </ac:grpSpMkLst>
        </pc:grpChg>
        <pc:grpChg chg="add mod">
          <ac:chgData name="Alessandra Sommer" userId="d1d89697-002c-413c-9ff0-29c100b231a8" providerId="ADAL" clId="{8F41F2F9-5B99-4D93-95D7-A444A6B15B89}" dt="2023-10-01T18:59:54.217" v="1506" actId="164"/>
          <ac:grpSpMkLst>
            <pc:docMk/>
            <pc:sldMk cId="2512576033" sldId="441"/>
            <ac:grpSpMk id="14" creationId="{DBD06EDB-4C11-2747-4904-20EACF39850E}"/>
          </ac:grpSpMkLst>
        </pc:grpChg>
        <pc:picChg chg="mod">
          <ac:chgData name="Alessandra Sommer" userId="d1d89697-002c-413c-9ff0-29c100b231a8" providerId="ADAL" clId="{8F41F2F9-5B99-4D93-95D7-A444A6B15B89}" dt="2023-10-01T18:59:50.049" v="1505" actId="164"/>
          <ac:picMkLst>
            <pc:docMk/>
            <pc:sldMk cId="2512576033" sldId="441"/>
            <ac:picMk id="6" creationId="{F7FAAC80-F22D-9929-0971-CF7F84A8BF77}"/>
          </ac:picMkLst>
        </pc:picChg>
        <pc:picChg chg="add mod modCrop">
          <ac:chgData name="Alessandra Sommer" userId="d1d89697-002c-413c-9ff0-29c100b231a8" providerId="ADAL" clId="{8F41F2F9-5B99-4D93-95D7-A444A6B15B89}" dt="2023-10-01T18:59:50.049" v="1505" actId="164"/>
          <ac:picMkLst>
            <pc:docMk/>
            <pc:sldMk cId="2512576033" sldId="441"/>
            <ac:picMk id="10" creationId="{C159AB25-AE36-689A-2824-0EBF8D473FFC}"/>
          </ac:picMkLst>
        </pc:picChg>
        <pc:picChg chg="add mod modCrop">
          <ac:chgData name="Alessandra Sommer" userId="d1d89697-002c-413c-9ff0-29c100b231a8" providerId="ADAL" clId="{8F41F2F9-5B99-4D93-95D7-A444A6B15B89}" dt="2023-10-01T18:59:54.217" v="1506" actId="164"/>
          <ac:picMkLst>
            <pc:docMk/>
            <pc:sldMk cId="2512576033" sldId="441"/>
            <ac:picMk id="11" creationId="{299660B4-F033-5BDD-4D0B-6C344D1440E1}"/>
          </ac:picMkLst>
        </pc:picChg>
        <pc:picChg chg="add mod modCrop">
          <ac:chgData name="Alessandra Sommer" userId="d1d89697-002c-413c-9ff0-29c100b231a8" providerId="ADAL" clId="{8F41F2F9-5B99-4D93-95D7-A444A6B15B89}" dt="2023-10-01T18:59:50.049" v="1505" actId="164"/>
          <ac:picMkLst>
            <pc:docMk/>
            <pc:sldMk cId="2512576033" sldId="441"/>
            <ac:picMk id="12" creationId="{84F3FD13-3DF5-3FDE-1166-D9E79E3EF8D1}"/>
          </ac:picMkLst>
        </pc:picChg>
      </pc:sldChg>
      <pc:sldChg chg="addSp delSp modSp mod">
        <pc:chgData name="Alessandra Sommer" userId="d1d89697-002c-413c-9ff0-29c100b231a8" providerId="ADAL" clId="{8F41F2F9-5B99-4D93-95D7-A444A6B15B89}" dt="2023-10-01T19:05:48.208" v="1610" actId="164"/>
        <pc:sldMkLst>
          <pc:docMk/>
          <pc:sldMk cId="1078409386" sldId="442"/>
        </pc:sldMkLst>
        <pc:spChg chg="mod">
          <ac:chgData name="Alessandra Sommer" userId="d1d89697-002c-413c-9ff0-29c100b231a8" providerId="ADAL" clId="{8F41F2F9-5B99-4D93-95D7-A444A6B15B89}" dt="2023-10-01T19:05:48.208" v="1610" actId="164"/>
          <ac:spMkLst>
            <pc:docMk/>
            <pc:sldMk cId="1078409386" sldId="442"/>
            <ac:spMk id="4" creationId="{F8297DBE-77B7-4780-61E0-8C9AFA6955A9}"/>
          </ac:spMkLst>
        </pc:spChg>
        <pc:spChg chg="add del">
          <ac:chgData name="Alessandra Sommer" userId="d1d89697-002c-413c-9ff0-29c100b231a8" providerId="ADAL" clId="{8F41F2F9-5B99-4D93-95D7-A444A6B15B89}" dt="2023-10-01T18:52:31.247" v="1380" actId="22"/>
          <ac:spMkLst>
            <pc:docMk/>
            <pc:sldMk cId="1078409386" sldId="442"/>
            <ac:spMk id="5" creationId="{2F9E097A-2AEE-75A6-FDDB-39A386989081}"/>
          </ac:spMkLst>
        </pc:spChg>
        <pc:spChg chg="add del">
          <ac:chgData name="Alessandra Sommer" userId="d1d89697-002c-413c-9ff0-29c100b231a8" providerId="ADAL" clId="{8F41F2F9-5B99-4D93-95D7-A444A6B15B89}" dt="2023-10-01T18:52:33.657" v="1382" actId="478"/>
          <ac:spMkLst>
            <pc:docMk/>
            <pc:sldMk cId="1078409386" sldId="442"/>
            <ac:spMk id="7" creationId="{CF099C6A-DF8D-3719-694D-66B4261F994E}"/>
          </ac:spMkLst>
        </pc:spChg>
        <pc:spChg chg="add mod">
          <ac:chgData name="Alessandra Sommer" userId="d1d89697-002c-413c-9ff0-29c100b231a8" providerId="ADAL" clId="{8F41F2F9-5B99-4D93-95D7-A444A6B15B89}" dt="2023-10-01T19:05:48.208" v="1610" actId="164"/>
          <ac:spMkLst>
            <pc:docMk/>
            <pc:sldMk cId="1078409386" sldId="442"/>
            <ac:spMk id="8" creationId="{5C47A1D4-5177-3DDE-CD2B-D07DBE14881A}"/>
          </ac:spMkLst>
        </pc:spChg>
        <pc:spChg chg="add mod ord">
          <ac:chgData name="Alessandra Sommer" userId="d1d89697-002c-413c-9ff0-29c100b231a8" providerId="ADAL" clId="{8F41F2F9-5B99-4D93-95D7-A444A6B15B89}" dt="2023-10-01T18:58:35.212" v="1482" actId="164"/>
          <ac:spMkLst>
            <pc:docMk/>
            <pc:sldMk cId="1078409386" sldId="442"/>
            <ac:spMk id="11" creationId="{AD9D34C6-F99D-86A6-290D-C53A8BD5649A}"/>
          </ac:spMkLst>
        </pc:spChg>
        <pc:grpChg chg="add del mod">
          <ac:chgData name="Alessandra Sommer" userId="d1d89697-002c-413c-9ff0-29c100b231a8" providerId="ADAL" clId="{8F41F2F9-5B99-4D93-95D7-A444A6B15B89}" dt="2023-10-01T18:57:49.179" v="1442" actId="165"/>
          <ac:grpSpMkLst>
            <pc:docMk/>
            <pc:sldMk cId="1078409386" sldId="442"/>
            <ac:grpSpMk id="14" creationId="{21CDD608-9099-DD64-0E3E-7149659AE2CE}"/>
          </ac:grpSpMkLst>
        </pc:grpChg>
        <pc:grpChg chg="add mod">
          <ac:chgData name="Alessandra Sommer" userId="d1d89697-002c-413c-9ff0-29c100b231a8" providerId="ADAL" clId="{8F41F2F9-5B99-4D93-95D7-A444A6B15B89}" dt="2023-10-01T19:05:48.208" v="1610" actId="164"/>
          <ac:grpSpMkLst>
            <pc:docMk/>
            <pc:sldMk cId="1078409386" sldId="442"/>
            <ac:grpSpMk id="15" creationId="{B1FC6E38-DCB5-87EE-088B-F80FA97FB55E}"/>
          </ac:grpSpMkLst>
        </pc:grpChg>
        <pc:grpChg chg="add mod">
          <ac:chgData name="Alessandra Sommer" userId="d1d89697-002c-413c-9ff0-29c100b231a8" providerId="ADAL" clId="{8F41F2F9-5B99-4D93-95D7-A444A6B15B89}" dt="2023-10-01T19:05:48.208" v="1610" actId="164"/>
          <ac:grpSpMkLst>
            <pc:docMk/>
            <pc:sldMk cId="1078409386" sldId="442"/>
            <ac:grpSpMk id="16" creationId="{2D149430-E707-B9B6-7647-5AC8E7AB942C}"/>
          </ac:grpSpMkLst>
        </pc:grpChg>
        <pc:picChg chg="add del mod topLvl modCrop">
          <ac:chgData name="Alessandra Sommer" userId="d1d89697-002c-413c-9ff0-29c100b231a8" providerId="ADAL" clId="{8F41F2F9-5B99-4D93-95D7-A444A6B15B89}" dt="2023-10-01T18:58:35.212" v="1482" actId="164"/>
          <ac:picMkLst>
            <pc:docMk/>
            <pc:sldMk cId="1078409386" sldId="442"/>
            <ac:picMk id="10" creationId="{69414AF5-7883-5F5D-C62F-3166EBAD47DA}"/>
          </ac:picMkLst>
        </pc:picChg>
        <pc:picChg chg="add mod ord topLvl">
          <ac:chgData name="Alessandra Sommer" userId="d1d89697-002c-413c-9ff0-29c100b231a8" providerId="ADAL" clId="{8F41F2F9-5B99-4D93-95D7-A444A6B15B89}" dt="2023-10-01T18:58:35.212" v="1482" actId="164"/>
          <ac:picMkLst>
            <pc:docMk/>
            <pc:sldMk cId="1078409386" sldId="442"/>
            <ac:picMk id="12" creationId="{39281206-E7CD-4CD1-163E-81A5F581A379}"/>
          </ac:picMkLst>
        </pc:picChg>
        <pc:picChg chg="add mod ord topLvl">
          <ac:chgData name="Alessandra Sommer" userId="d1d89697-002c-413c-9ff0-29c100b231a8" providerId="ADAL" clId="{8F41F2F9-5B99-4D93-95D7-A444A6B15B89}" dt="2023-10-01T18:58:35.212" v="1482" actId="164"/>
          <ac:picMkLst>
            <pc:docMk/>
            <pc:sldMk cId="1078409386" sldId="442"/>
            <ac:picMk id="13" creationId="{6B1377FC-3070-5B33-101C-E7C11D135848}"/>
          </ac:picMkLst>
        </pc:picChg>
      </pc:sldChg>
      <pc:sldChg chg="addSp delSp modSp mod">
        <pc:chgData name="Alessandra Sommer" userId="d1d89697-002c-413c-9ff0-29c100b231a8" providerId="ADAL" clId="{8F41F2F9-5B99-4D93-95D7-A444A6B15B89}" dt="2023-10-01T19:37:59.008" v="2044" actId="14100"/>
        <pc:sldMkLst>
          <pc:docMk/>
          <pc:sldMk cId="541755931" sldId="443"/>
        </pc:sldMkLst>
        <pc:spChg chg="del mod">
          <ac:chgData name="Alessandra Sommer" userId="d1d89697-002c-413c-9ff0-29c100b231a8" providerId="ADAL" clId="{8F41F2F9-5B99-4D93-95D7-A444A6B15B89}" dt="2023-09-23T03:47:34.757" v="2" actId="478"/>
          <ac:spMkLst>
            <pc:docMk/>
            <pc:sldMk cId="541755931" sldId="443"/>
            <ac:spMk id="2" creationId="{A7F1324E-1843-60FC-CDC8-8B43365EBC43}"/>
          </ac:spMkLst>
        </pc:spChg>
        <pc:spChg chg="add mod topLvl">
          <ac:chgData name="Alessandra Sommer" userId="d1d89697-002c-413c-9ff0-29c100b231a8" providerId="ADAL" clId="{8F41F2F9-5B99-4D93-95D7-A444A6B15B89}" dt="2023-09-23T03:54:47.969" v="737" actId="165"/>
          <ac:spMkLst>
            <pc:docMk/>
            <pc:sldMk cId="541755931" sldId="443"/>
            <ac:spMk id="4" creationId="{16DFAE7D-962F-44A9-001C-46452BF822E1}"/>
          </ac:spMkLst>
        </pc:spChg>
        <pc:spChg chg="add mod topLvl">
          <ac:chgData name="Alessandra Sommer" userId="d1d89697-002c-413c-9ff0-29c100b231a8" providerId="ADAL" clId="{8F41F2F9-5B99-4D93-95D7-A444A6B15B89}" dt="2023-09-23T03:54:47.969" v="737" actId="165"/>
          <ac:spMkLst>
            <pc:docMk/>
            <pc:sldMk cId="541755931" sldId="443"/>
            <ac:spMk id="5" creationId="{F2F08F10-9145-9F48-3DBB-AB3C7C546788}"/>
          </ac:spMkLst>
        </pc:spChg>
        <pc:spChg chg="add mod">
          <ac:chgData name="Alessandra Sommer" userId="d1d89697-002c-413c-9ff0-29c100b231a8" providerId="ADAL" clId="{8F41F2F9-5B99-4D93-95D7-A444A6B15B89}" dt="2023-10-01T19:37:34.458" v="2034" actId="207"/>
          <ac:spMkLst>
            <pc:docMk/>
            <pc:sldMk cId="541755931" sldId="443"/>
            <ac:spMk id="7" creationId="{4E970C60-C0D4-0687-7759-4799FE94B525}"/>
          </ac:spMkLst>
        </pc:spChg>
        <pc:grpChg chg="add del mod">
          <ac:chgData name="Alessandra Sommer" userId="d1d89697-002c-413c-9ff0-29c100b231a8" providerId="ADAL" clId="{8F41F2F9-5B99-4D93-95D7-A444A6B15B89}" dt="2023-09-23T03:54:47.969" v="737" actId="165"/>
          <ac:grpSpMkLst>
            <pc:docMk/>
            <pc:sldMk cId="541755931" sldId="443"/>
            <ac:grpSpMk id="10" creationId="{7CA46845-8E5B-015E-32E0-6E6D16C15515}"/>
          </ac:grpSpMkLst>
        </pc:grpChg>
        <pc:picChg chg="add mod topLvl">
          <ac:chgData name="Alessandra Sommer" userId="d1d89697-002c-413c-9ff0-29c100b231a8" providerId="ADAL" clId="{8F41F2F9-5B99-4D93-95D7-A444A6B15B89}" dt="2023-10-01T19:20:18.033" v="1931"/>
          <ac:picMkLst>
            <pc:docMk/>
            <pc:sldMk cId="541755931" sldId="443"/>
            <ac:picMk id="3" creationId="{814A499D-C993-60FC-BC84-E3746AEFF3C6}"/>
          </ac:picMkLst>
        </pc:picChg>
        <pc:picChg chg="add mod topLvl">
          <ac:chgData name="Alessandra Sommer" userId="d1d89697-002c-413c-9ff0-29c100b231a8" providerId="ADAL" clId="{8F41F2F9-5B99-4D93-95D7-A444A6B15B89}" dt="2023-09-23T03:55:05" v="738" actId="14861"/>
          <ac:picMkLst>
            <pc:docMk/>
            <pc:sldMk cId="541755931" sldId="443"/>
            <ac:picMk id="6" creationId="{D80A2F6B-62A0-1EFB-6BD0-B15F2F6ABB96}"/>
          </ac:picMkLst>
        </pc:picChg>
        <pc:picChg chg="add mod ord">
          <ac:chgData name="Alessandra Sommer" userId="d1d89697-002c-413c-9ff0-29c100b231a8" providerId="ADAL" clId="{8F41F2F9-5B99-4D93-95D7-A444A6B15B89}" dt="2023-10-01T19:37:59.008" v="2044" actId="14100"/>
          <ac:picMkLst>
            <pc:docMk/>
            <pc:sldMk cId="541755931" sldId="443"/>
            <ac:picMk id="9" creationId="{1ABB0D2F-BB8F-DE6A-CA2F-0F5DAED5C90C}"/>
          </ac:picMkLst>
        </pc:picChg>
      </pc:sldChg>
      <pc:sldChg chg="addSp delSp modSp mod">
        <pc:chgData name="Alessandra Sommer" userId="d1d89697-002c-413c-9ff0-29c100b231a8" providerId="ADAL" clId="{8F41F2F9-5B99-4D93-95D7-A444A6B15B89}" dt="2023-10-01T18:34:09.012" v="1191"/>
        <pc:sldMkLst>
          <pc:docMk/>
          <pc:sldMk cId="4078377135" sldId="444"/>
        </pc:sldMkLst>
        <pc:spChg chg="add mod">
          <ac:chgData name="Alessandra Sommer" userId="d1d89697-002c-413c-9ff0-29c100b231a8" providerId="ADAL" clId="{8F41F2F9-5B99-4D93-95D7-A444A6B15B89}" dt="2023-10-01T18:34:09.012" v="1191"/>
          <ac:spMkLst>
            <pc:docMk/>
            <pc:sldMk cId="4078377135" sldId="444"/>
            <ac:spMk id="2" creationId="{D5F793C9-54DE-23E8-9F6C-DC8FFDC2DF49}"/>
          </ac:spMkLst>
        </pc:spChg>
        <pc:spChg chg="del">
          <ac:chgData name="Alessandra Sommer" userId="d1d89697-002c-413c-9ff0-29c100b231a8" providerId="ADAL" clId="{8F41F2F9-5B99-4D93-95D7-A444A6B15B89}" dt="2023-10-01T18:34:05.387" v="1190" actId="478"/>
          <ac:spMkLst>
            <pc:docMk/>
            <pc:sldMk cId="4078377135" sldId="444"/>
            <ac:spMk id="4" creationId="{B8FF2F26-6D0B-0DD3-9C03-21E45172DE2F}"/>
          </ac:spMkLst>
        </pc:spChg>
      </pc:sldChg>
      <pc:sldChg chg="addSp delSp modSp mod">
        <pc:chgData name="Alessandra Sommer" userId="d1d89697-002c-413c-9ff0-29c100b231a8" providerId="ADAL" clId="{8F41F2F9-5B99-4D93-95D7-A444A6B15B89}" dt="2023-10-01T19:14:19.722" v="1827"/>
        <pc:sldMkLst>
          <pc:docMk/>
          <pc:sldMk cId="205326303" sldId="447"/>
        </pc:sldMkLst>
        <pc:picChg chg="del">
          <ac:chgData name="Alessandra Sommer" userId="d1d89697-002c-413c-9ff0-29c100b231a8" providerId="ADAL" clId="{8F41F2F9-5B99-4D93-95D7-A444A6B15B89}" dt="2023-10-01T19:14:19.498" v="1826" actId="478"/>
          <ac:picMkLst>
            <pc:docMk/>
            <pc:sldMk cId="205326303" sldId="447"/>
            <ac:picMk id="2" creationId="{70901E98-6FCD-B190-E694-A277D7D7EDFD}"/>
          </ac:picMkLst>
        </pc:picChg>
        <pc:picChg chg="add mod">
          <ac:chgData name="Alessandra Sommer" userId="d1d89697-002c-413c-9ff0-29c100b231a8" providerId="ADAL" clId="{8F41F2F9-5B99-4D93-95D7-A444A6B15B89}" dt="2023-10-01T19:14:19.722" v="1827"/>
          <ac:picMkLst>
            <pc:docMk/>
            <pc:sldMk cId="205326303" sldId="447"/>
            <ac:picMk id="3" creationId="{714D2887-4434-1E40-3213-44727BB35FEF}"/>
          </ac:picMkLst>
        </pc:picChg>
      </pc:sldChg>
      <pc:sldChg chg="addSp modSp mod">
        <pc:chgData name="Alessandra Sommer" userId="d1d89697-002c-413c-9ff0-29c100b231a8" providerId="ADAL" clId="{8F41F2F9-5B99-4D93-95D7-A444A6B15B89}" dt="2023-10-01T19:14:08.058" v="1825" actId="1076"/>
        <pc:sldMkLst>
          <pc:docMk/>
          <pc:sldMk cId="797464364" sldId="450"/>
        </pc:sldMkLst>
        <pc:spChg chg="add mod">
          <ac:chgData name="Alessandra Sommer" userId="d1d89697-002c-413c-9ff0-29c100b231a8" providerId="ADAL" clId="{8F41F2F9-5B99-4D93-95D7-A444A6B15B89}" dt="2023-10-01T19:14:08.058" v="1825" actId="1076"/>
          <ac:spMkLst>
            <pc:docMk/>
            <pc:sldMk cId="797464364" sldId="450"/>
            <ac:spMk id="3" creationId="{5EEF6303-57C1-D20B-5466-2B56F99572C5}"/>
          </ac:spMkLst>
        </pc:spChg>
        <pc:spChg chg="mod">
          <ac:chgData name="Alessandra Sommer" userId="d1d89697-002c-413c-9ff0-29c100b231a8" providerId="ADAL" clId="{8F41F2F9-5B99-4D93-95D7-A444A6B15B89}" dt="2023-10-01T19:14:05.858" v="1824" actId="1076"/>
          <ac:spMkLst>
            <pc:docMk/>
            <pc:sldMk cId="797464364" sldId="450"/>
            <ac:spMk id="62" creationId="{25D730FA-EEA3-79DA-F78A-AEAD657C6E7B}"/>
          </ac:spMkLst>
        </pc:spChg>
        <pc:picChg chg="mod">
          <ac:chgData name="Alessandra Sommer" userId="d1d89697-002c-413c-9ff0-29c100b231a8" providerId="ADAL" clId="{8F41F2F9-5B99-4D93-95D7-A444A6B15B89}" dt="2023-10-01T19:14:05.858" v="1824" actId="1076"/>
          <ac:picMkLst>
            <pc:docMk/>
            <pc:sldMk cId="797464364" sldId="450"/>
            <ac:picMk id="59" creationId="{3E349BA3-9BBC-9306-1BD7-A6CB8B979BAC}"/>
          </ac:picMkLst>
        </pc:picChg>
      </pc:sldChg>
      <pc:sldChg chg="addSp delSp modSp del mod">
        <pc:chgData name="Alessandra Sommer" userId="d1d89697-002c-413c-9ff0-29c100b231a8" providerId="ADAL" clId="{8F41F2F9-5B99-4D93-95D7-A444A6B15B89}" dt="2023-10-01T19:13:51.788" v="1819" actId="47"/>
        <pc:sldMkLst>
          <pc:docMk/>
          <pc:sldMk cId="2696814892" sldId="451"/>
        </pc:sldMkLst>
        <pc:spChg chg="del">
          <ac:chgData name="Alessandra Sommer" userId="d1d89697-002c-413c-9ff0-29c100b231a8" providerId="ADAL" clId="{8F41F2F9-5B99-4D93-95D7-A444A6B15B89}" dt="2023-10-01T19:09:59.277" v="1728" actId="478"/>
          <ac:spMkLst>
            <pc:docMk/>
            <pc:sldMk cId="2696814892" sldId="451"/>
            <ac:spMk id="3" creationId="{11E70A6F-F52A-6B9D-49B1-4AD8C1C24BEE}"/>
          </ac:spMkLst>
        </pc:spChg>
        <pc:spChg chg="del mod">
          <ac:chgData name="Alessandra Sommer" userId="d1d89697-002c-413c-9ff0-29c100b231a8" providerId="ADAL" clId="{8F41F2F9-5B99-4D93-95D7-A444A6B15B89}" dt="2023-10-01T19:10:01.157" v="1730" actId="478"/>
          <ac:spMkLst>
            <pc:docMk/>
            <pc:sldMk cId="2696814892" sldId="451"/>
            <ac:spMk id="174" creationId="{E15D8280-5FC8-726D-1493-BBE3602BA9FC}"/>
          </ac:spMkLst>
        </pc:spChg>
        <pc:picChg chg="del mod">
          <ac:chgData name="Alessandra Sommer" userId="d1d89697-002c-413c-9ff0-29c100b231a8" providerId="ADAL" clId="{8F41F2F9-5B99-4D93-95D7-A444A6B15B89}" dt="2023-10-01T19:13:43.728" v="1817" actId="478"/>
          <ac:picMkLst>
            <pc:docMk/>
            <pc:sldMk cId="2696814892" sldId="451"/>
            <ac:picMk id="146" creationId="{79443A57-F65E-D0D9-FD45-39D0C9E775BA}"/>
          </ac:picMkLst>
        </pc:picChg>
        <pc:picChg chg="del">
          <ac:chgData name="Alessandra Sommer" userId="d1d89697-002c-413c-9ff0-29c100b231a8" providerId="ADAL" clId="{8F41F2F9-5B99-4D93-95D7-A444A6B15B89}" dt="2023-10-01T19:09:58.068" v="1727" actId="478"/>
          <ac:picMkLst>
            <pc:docMk/>
            <pc:sldMk cId="2696814892" sldId="451"/>
            <ac:picMk id="172" creationId="{5579689E-D359-82AE-9685-C3381B000381}"/>
          </ac:picMkLst>
        </pc:picChg>
        <pc:picChg chg="add del">
          <ac:chgData name="Alessandra Sommer" userId="d1d89697-002c-413c-9ff0-29c100b231a8" providerId="ADAL" clId="{8F41F2F9-5B99-4D93-95D7-A444A6B15B89}" dt="2023-10-01T19:13:11.808" v="1814" actId="478"/>
          <ac:picMkLst>
            <pc:docMk/>
            <pc:sldMk cId="2696814892" sldId="451"/>
            <ac:picMk id="1026" creationId="{335FCB4C-923C-3E44-E68A-4DEA9A61742B}"/>
          </ac:picMkLst>
        </pc:picChg>
      </pc:sldChg>
      <pc:sldChg chg="modSp mod">
        <pc:chgData name="Alessandra Sommer" userId="d1d89697-002c-413c-9ff0-29c100b231a8" providerId="ADAL" clId="{8F41F2F9-5B99-4D93-95D7-A444A6B15B89}" dt="2023-10-07T22:04:12.265" v="2150" actId="1076"/>
        <pc:sldMkLst>
          <pc:docMk/>
          <pc:sldMk cId="1544112876" sldId="452"/>
        </pc:sldMkLst>
        <pc:spChg chg="mod">
          <ac:chgData name="Alessandra Sommer" userId="d1d89697-002c-413c-9ff0-29c100b231a8" providerId="ADAL" clId="{8F41F2F9-5B99-4D93-95D7-A444A6B15B89}" dt="2023-10-01T05:05:36.016" v="1129" actId="1076"/>
          <ac:spMkLst>
            <pc:docMk/>
            <pc:sldMk cId="1544112876" sldId="452"/>
            <ac:spMk id="7" creationId="{BC4FDD36-24E3-DBA6-7C82-09DBC18BF4BD}"/>
          </ac:spMkLst>
        </pc:spChg>
        <pc:picChg chg="mod">
          <ac:chgData name="Alessandra Sommer" userId="d1d89697-002c-413c-9ff0-29c100b231a8" providerId="ADAL" clId="{8F41F2F9-5B99-4D93-95D7-A444A6B15B89}" dt="2023-10-01T05:05:36.016" v="1129" actId="1076"/>
          <ac:picMkLst>
            <pc:docMk/>
            <pc:sldMk cId="1544112876" sldId="452"/>
            <ac:picMk id="2" creationId="{E291BCC1-5AAC-F7BF-6B65-37A796E309D9}"/>
          </ac:picMkLst>
        </pc:picChg>
        <pc:picChg chg="mod">
          <ac:chgData name="Alessandra Sommer" userId="d1d89697-002c-413c-9ff0-29c100b231a8" providerId="ADAL" clId="{8F41F2F9-5B99-4D93-95D7-A444A6B15B89}" dt="2023-10-07T22:04:12.265" v="2150" actId="1076"/>
          <ac:picMkLst>
            <pc:docMk/>
            <pc:sldMk cId="1544112876" sldId="452"/>
            <ac:picMk id="5" creationId="{76758944-99D6-0084-A12A-CD39F0467BAB}"/>
          </ac:picMkLst>
        </pc:picChg>
      </pc:sldChg>
      <pc:sldChg chg="addCm">
        <pc:chgData name="Alessandra Sommer" userId="d1d89697-002c-413c-9ff0-29c100b231a8" providerId="ADAL" clId="{8F41F2F9-5B99-4D93-95D7-A444A6B15B89}" dt="2023-10-01T23:12:41.865" v="2149"/>
        <pc:sldMkLst>
          <pc:docMk/>
          <pc:sldMk cId="1695296051" sldId="453"/>
        </pc:sldMkLst>
        <pc:extLst>
          <p:ext xmlns:p="http://schemas.openxmlformats.org/presentationml/2006/main" uri="{D6D511B9-2390-475A-947B-AFAB55BFBCF1}">
            <pc226:cmChg xmlns:pc226="http://schemas.microsoft.com/office/powerpoint/2022/06/main/command" chg="add">
              <pc226:chgData name="Alessandra Sommer" userId="d1d89697-002c-413c-9ff0-29c100b231a8" providerId="ADAL" clId="{8F41F2F9-5B99-4D93-95D7-A444A6B15B89}" dt="2023-10-01T23:12:41.865" v="2149"/>
              <pc2:cmMkLst xmlns:pc2="http://schemas.microsoft.com/office/powerpoint/2019/9/main/command">
                <pc:docMk/>
                <pc:sldMk cId="1695296051" sldId="453"/>
                <pc2:cmMk id="{A5C1D539-84D9-4935-AFD6-5ACE910523CA}"/>
              </pc2:cmMkLst>
            </pc226:cmChg>
          </p:ext>
        </pc:extLst>
      </pc:sldChg>
      <pc:sldChg chg="addSp delSp modSp mod">
        <pc:chgData name="Alessandra Sommer" userId="d1d89697-002c-413c-9ff0-29c100b231a8" providerId="ADAL" clId="{8F41F2F9-5B99-4D93-95D7-A444A6B15B89}" dt="2023-10-01T18:29:35.782" v="1175" actId="1035"/>
        <pc:sldMkLst>
          <pc:docMk/>
          <pc:sldMk cId="2226785145" sldId="455"/>
        </pc:sldMkLst>
        <pc:spChg chg="mod topLvl">
          <ac:chgData name="Alessandra Sommer" userId="d1d89697-002c-413c-9ff0-29c100b231a8" providerId="ADAL" clId="{8F41F2F9-5B99-4D93-95D7-A444A6B15B89}" dt="2023-10-01T18:29:29.451" v="1149" actId="165"/>
          <ac:spMkLst>
            <pc:docMk/>
            <pc:sldMk cId="2226785145" sldId="455"/>
            <ac:spMk id="4" creationId="{CB77B2CF-8EFF-300F-0FFE-3A66F0BE1B60}"/>
          </ac:spMkLst>
        </pc:spChg>
        <pc:spChg chg="add mod">
          <ac:chgData name="Alessandra Sommer" userId="d1d89697-002c-413c-9ff0-29c100b231a8" providerId="ADAL" clId="{8F41F2F9-5B99-4D93-95D7-A444A6B15B89}" dt="2023-10-01T05:15:06.515" v="1141"/>
          <ac:spMkLst>
            <pc:docMk/>
            <pc:sldMk cId="2226785145" sldId="455"/>
            <ac:spMk id="5" creationId="{2CC9A538-0391-ED40-CCC8-4F0B082FCC43}"/>
          </ac:spMkLst>
        </pc:spChg>
        <pc:spChg chg="add mod">
          <ac:chgData name="Alessandra Sommer" userId="d1d89697-002c-413c-9ff0-29c100b231a8" providerId="ADAL" clId="{8F41F2F9-5B99-4D93-95D7-A444A6B15B89}" dt="2023-10-01T18:29:20.040" v="1146"/>
          <ac:spMkLst>
            <pc:docMk/>
            <pc:sldMk cId="2226785145" sldId="455"/>
            <ac:spMk id="6" creationId="{371E9509-8A5D-DE18-5286-64791B4A1961}"/>
          </ac:spMkLst>
        </pc:spChg>
        <pc:grpChg chg="add del mod">
          <ac:chgData name="Alessandra Sommer" userId="d1d89697-002c-413c-9ff0-29c100b231a8" providerId="ADAL" clId="{8F41F2F9-5B99-4D93-95D7-A444A6B15B89}" dt="2023-10-01T18:29:29.451" v="1149" actId="165"/>
          <ac:grpSpMkLst>
            <pc:docMk/>
            <pc:sldMk cId="2226785145" sldId="455"/>
            <ac:grpSpMk id="7" creationId="{1893B176-592C-64D1-C334-9CC1F6D073CF}"/>
          </ac:grpSpMkLst>
        </pc:grpChg>
        <pc:picChg chg="mod topLvl">
          <ac:chgData name="Alessandra Sommer" userId="d1d89697-002c-413c-9ff0-29c100b231a8" providerId="ADAL" clId="{8F41F2F9-5B99-4D93-95D7-A444A6B15B89}" dt="2023-10-01T18:29:35.782" v="1175" actId="1035"/>
          <ac:picMkLst>
            <pc:docMk/>
            <pc:sldMk cId="2226785145" sldId="455"/>
            <ac:picMk id="2" creationId="{0A2548BA-14C5-2C59-E481-8D58D725B1CC}"/>
          </ac:picMkLst>
        </pc:picChg>
        <pc:picChg chg="add mod">
          <ac:chgData name="Alessandra Sommer" userId="d1d89697-002c-413c-9ff0-29c100b231a8" providerId="ADAL" clId="{8F41F2F9-5B99-4D93-95D7-A444A6B15B89}" dt="2023-10-01T05:15:06.515" v="1141"/>
          <ac:picMkLst>
            <pc:docMk/>
            <pc:sldMk cId="2226785145" sldId="455"/>
            <ac:picMk id="3" creationId="{5B9BA15F-C969-FD81-50DC-7D7CEA49C153}"/>
          </ac:picMkLst>
        </pc:picChg>
      </pc:sldChg>
      <pc:sldChg chg="addSp delSp modSp mod">
        <pc:chgData name="Alessandra Sommer" userId="d1d89697-002c-413c-9ff0-29c100b231a8" providerId="ADAL" clId="{8F41F2F9-5B99-4D93-95D7-A444A6B15B89}" dt="2023-10-07T22:07:42.404" v="2187" actId="1076"/>
        <pc:sldMkLst>
          <pc:docMk/>
          <pc:sldMk cId="1928878656" sldId="456"/>
        </pc:sldMkLst>
        <pc:spChg chg="add mod">
          <ac:chgData name="Alessandra Sommer" userId="d1d89697-002c-413c-9ff0-29c100b231a8" providerId="ADAL" clId="{8F41F2F9-5B99-4D93-95D7-A444A6B15B89}" dt="2023-10-01T18:32:57.640" v="1176"/>
          <ac:spMkLst>
            <pc:docMk/>
            <pc:sldMk cId="1928878656" sldId="456"/>
            <ac:spMk id="4" creationId="{4215C2C7-81F4-E124-DAF9-F0A220A2CD9B}"/>
          </ac:spMkLst>
        </pc:spChg>
        <pc:spChg chg="mod">
          <ac:chgData name="Alessandra Sommer" userId="d1d89697-002c-413c-9ff0-29c100b231a8" providerId="ADAL" clId="{8F41F2F9-5B99-4D93-95D7-A444A6B15B89}" dt="2023-10-01T18:33:59.117" v="1189" actId="1076"/>
          <ac:spMkLst>
            <pc:docMk/>
            <pc:sldMk cId="1928878656" sldId="456"/>
            <ac:spMk id="5" creationId="{620F273C-6616-F9A4-8E92-33434256F854}"/>
          </ac:spMkLst>
        </pc:spChg>
        <pc:spChg chg="add mod">
          <ac:chgData name="Alessandra Sommer" userId="d1d89697-002c-413c-9ff0-29c100b231a8" providerId="ADAL" clId="{8F41F2F9-5B99-4D93-95D7-A444A6B15B89}" dt="2023-10-01T18:33:56.197" v="1188" actId="1076"/>
          <ac:spMkLst>
            <pc:docMk/>
            <pc:sldMk cId="1928878656" sldId="456"/>
            <ac:spMk id="6" creationId="{7C3F9F6A-37A4-005B-8CE7-59D4BB48C19B}"/>
          </ac:spMkLst>
        </pc:spChg>
        <pc:picChg chg="mod modCrop">
          <ac:chgData name="Alessandra Sommer" userId="d1d89697-002c-413c-9ff0-29c100b231a8" providerId="ADAL" clId="{8F41F2F9-5B99-4D93-95D7-A444A6B15B89}" dt="2023-10-07T22:07:42.404" v="2187" actId="1076"/>
          <ac:picMkLst>
            <pc:docMk/>
            <pc:sldMk cId="1928878656" sldId="456"/>
            <ac:picMk id="2" creationId="{3012E5DA-104F-302E-66FB-7BBEF335FBF1}"/>
          </ac:picMkLst>
        </pc:picChg>
        <pc:picChg chg="add del mod">
          <ac:chgData name="Alessandra Sommer" userId="d1d89697-002c-413c-9ff0-29c100b231a8" providerId="ADAL" clId="{8F41F2F9-5B99-4D93-95D7-A444A6B15B89}" dt="2023-10-01T18:33:59.117" v="1189" actId="1076"/>
          <ac:picMkLst>
            <pc:docMk/>
            <pc:sldMk cId="1928878656" sldId="456"/>
            <ac:picMk id="2" creationId="{F4891624-B952-ADF5-6DD8-7096E879CAAC}"/>
          </ac:picMkLst>
        </pc:picChg>
        <pc:picChg chg="add mod">
          <ac:chgData name="Alessandra Sommer" userId="d1d89697-002c-413c-9ff0-29c100b231a8" providerId="ADAL" clId="{8F41F2F9-5B99-4D93-95D7-A444A6B15B89}" dt="2023-10-01T18:32:57.640" v="1176"/>
          <ac:picMkLst>
            <pc:docMk/>
            <pc:sldMk cId="1928878656" sldId="456"/>
            <ac:picMk id="3" creationId="{286FE0B5-F64A-3EE4-7F89-F94BC25C2A1B}"/>
          </ac:picMkLst>
        </pc:picChg>
        <pc:picChg chg="add mod modCrop">
          <ac:chgData name="Alessandra Sommer" userId="d1d89697-002c-413c-9ff0-29c100b231a8" providerId="ADAL" clId="{8F41F2F9-5B99-4D93-95D7-A444A6B15B89}" dt="2023-10-07T22:07:42.404" v="2187" actId="1076"/>
          <ac:picMkLst>
            <pc:docMk/>
            <pc:sldMk cId="1928878656" sldId="456"/>
            <ac:picMk id="8" creationId="{74532552-57DB-E4BB-9505-FD2F74B4A757}"/>
          </ac:picMkLst>
        </pc:picChg>
      </pc:sldChg>
      <pc:sldChg chg="addSp modSp mod">
        <pc:chgData name="Alessandra Sommer" userId="d1d89697-002c-413c-9ff0-29c100b231a8" providerId="ADAL" clId="{8F41F2F9-5B99-4D93-95D7-A444A6B15B89}" dt="2023-10-07T22:06:26.777" v="2179" actId="1076"/>
        <pc:sldMkLst>
          <pc:docMk/>
          <pc:sldMk cId="1497592932" sldId="458"/>
        </pc:sldMkLst>
        <pc:spChg chg="add mod">
          <ac:chgData name="Alessandra Sommer" userId="d1d89697-002c-413c-9ff0-29c100b231a8" providerId="ADAL" clId="{8F41F2F9-5B99-4D93-95D7-A444A6B15B89}" dt="2023-10-07T22:06:00.629" v="2171" actId="14100"/>
          <ac:spMkLst>
            <pc:docMk/>
            <pc:sldMk cId="1497592932" sldId="458"/>
            <ac:spMk id="2" creationId="{AC590022-C01A-855A-BF36-B0F7C0837964}"/>
          </ac:spMkLst>
        </pc:spChg>
        <pc:spChg chg="mod">
          <ac:chgData name="Alessandra Sommer" userId="d1d89697-002c-413c-9ff0-29c100b231a8" providerId="ADAL" clId="{8F41F2F9-5B99-4D93-95D7-A444A6B15B89}" dt="2023-10-07T22:06:26.777" v="2179" actId="1076"/>
          <ac:spMkLst>
            <pc:docMk/>
            <pc:sldMk cId="1497592932" sldId="458"/>
            <ac:spMk id="4" creationId="{B70DDD59-4E99-6D71-585D-429B0C8D25C4}"/>
          </ac:spMkLst>
        </pc:spChg>
        <pc:picChg chg="mod">
          <ac:chgData name="Alessandra Sommer" userId="d1d89697-002c-413c-9ff0-29c100b231a8" providerId="ADAL" clId="{8F41F2F9-5B99-4D93-95D7-A444A6B15B89}" dt="2023-10-07T22:06:26.777" v="2179" actId="1076"/>
          <ac:picMkLst>
            <pc:docMk/>
            <pc:sldMk cId="1497592932" sldId="458"/>
            <ac:picMk id="5" creationId="{F66591FD-3659-DA94-F2B4-446081F0C7AC}"/>
          </ac:picMkLst>
        </pc:picChg>
        <pc:picChg chg="mod">
          <ac:chgData name="Alessandra Sommer" userId="d1d89697-002c-413c-9ff0-29c100b231a8" providerId="ADAL" clId="{8F41F2F9-5B99-4D93-95D7-A444A6B15B89}" dt="2023-10-07T22:06:02.922" v="2172" actId="14100"/>
          <ac:picMkLst>
            <pc:docMk/>
            <pc:sldMk cId="1497592932" sldId="458"/>
            <ac:picMk id="6" creationId="{2D31A743-6D9E-ED8E-215A-0BECA83A4FC7}"/>
          </ac:picMkLst>
        </pc:picChg>
      </pc:sldChg>
      <pc:sldChg chg="addSp delSp modSp add mod">
        <pc:chgData name="Alessandra Sommer" userId="d1d89697-002c-413c-9ff0-29c100b231a8" providerId="ADAL" clId="{8F41F2F9-5B99-4D93-95D7-A444A6B15B89}" dt="2023-10-01T05:03:55.924" v="1125" actId="478"/>
        <pc:sldMkLst>
          <pc:docMk/>
          <pc:sldMk cId="1751327774" sldId="459"/>
        </pc:sldMkLst>
        <pc:spChg chg="add del mod">
          <ac:chgData name="Alessandra Sommer" userId="d1d89697-002c-413c-9ff0-29c100b231a8" providerId="ADAL" clId="{8F41F2F9-5B99-4D93-95D7-A444A6B15B89}" dt="2023-10-01T05:03:55.924" v="1125" actId="478"/>
          <ac:spMkLst>
            <pc:docMk/>
            <pc:sldMk cId="1751327774" sldId="459"/>
            <ac:spMk id="2" creationId="{9C1DAF3F-4B4B-4EAE-302F-42A514256456}"/>
          </ac:spMkLst>
        </pc:spChg>
        <pc:spChg chg="mod">
          <ac:chgData name="Alessandra Sommer" userId="d1d89697-002c-413c-9ff0-29c100b231a8" providerId="ADAL" clId="{8F41F2F9-5B99-4D93-95D7-A444A6B15B89}" dt="2023-10-01T04:58:25.996" v="1115" actId="1076"/>
          <ac:spMkLst>
            <pc:docMk/>
            <pc:sldMk cId="1751327774" sldId="459"/>
            <ac:spMk id="3" creationId="{866647E9-7779-A4A4-E311-75A8FA32E04F}"/>
          </ac:spMkLst>
        </pc:spChg>
        <pc:grpChg chg="mod">
          <ac:chgData name="Alessandra Sommer" userId="d1d89697-002c-413c-9ff0-29c100b231a8" providerId="ADAL" clId="{8F41F2F9-5B99-4D93-95D7-A444A6B15B89}" dt="2023-10-01T04:58:29.545" v="1116" actId="1076"/>
          <ac:grpSpMkLst>
            <pc:docMk/>
            <pc:sldMk cId="1751327774" sldId="459"/>
            <ac:grpSpMk id="12" creationId="{F929684C-DD3E-CDBE-353C-D762909A2673}"/>
          </ac:grpSpMkLst>
        </pc:grpChg>
        <pc:picChg chg="add mod modCrop">
          <ac:chgData name="Alessandra Sommer" userId="d1d89697-002c-413c-9ff0-29c100b231a8" providerId="ADAL" clId="{8F41F2F9-5B99-4D93-95D7-A444A6B15B89}" dt="2023-10-01T05:03:29.428" v="1122" actId="1076"/>
          <ac:picMkLst>
            <pc:docMk/>
            <pc:sldMk cId="1751327774" sldId="459"/>
            <ac:picMk id="6" creationId="{22F3F0F4-1432-7884-D035-13914C650676}"/>
          </ac:picMkLst>
        </pc:picChg>
        <pc:picChg chg="mod">
          <ac:chgData name="Alessandra Sommer" userId="d1d89697-002c-413c-9ff0-29c100b231a8" providerId="ADAL" clId="{8F41F2F9-5B99-4D93-95D7-A444A6B15B89}" dt="2023-10-01T05:03:29.428" v="1122" actId="1076"/>
          <ac:picMkLst>
            <pc:docMk/>
            <pc:sldMk cId="1751327774" sldId="459"/>
            <ac:picMk id="14" creationId="{D5C9E120-96AF-51FC-BAF1-1A3987898301}"/>
          </ac:picMkLst>
        </pc:picChg>
      </pc:sldChg>
      <pc:sldChg chg="modSp add mod addCm">
        <pc:chgData name="Alessandra Sommer" userId="d1d89697-002c-413c-9ff0-29c100b231a8" providerId="ADAL" clId="{8F41F2F9-5B99-4D93-95D7-A444A6B15B89}" dt="2023-10-01T19:09:45.898" v="1726" actId="33524"/>
        <pc:sldMkLst>
          <pc:docMk/>
          <pc:sldMk cId="4097834426" sldId="460"/>
        </pc:sldMkLst>
        <pc:spChg chg="mod">
          <ac:chgData name="Alessandra Sommer" userId="d1d89697-002c-413c-9ff0-29c100b231a8" providerId="ADAL" clId="{8F41F2F9-5B99-4D93-95D7-A444A6B15B89}" dt="2023-10-01T19:09:45.898" v="1726" actId="33524"/>
          <ac:spMkLst>
            <pc:docMk/>
            <pc:sldMk cId="4097834426" sldId="460"/>
            <ac:spMk id="2" creationId="{9C1DAF3F-4B4B-4EAE-302F-42A514256456}"/>
          </ac:spMkLst>
        </pc:spChg>
        <pc:extLst>
          <p:ext xmlns:p="http://schemas.openxmlformats.org/presentationml/2006/main" uri="{D6D511B9-2390-475A-947B-AFAB55BFBCF1}">
            <pc226:cmChg xmlns:pc226="http://schemas.microsoft.com/office/powerpoint/2022/06/main/command" chg="add">
              <pc226:chgData name="Alessandra Sommer" userId="d1d89697-002c-413c-9ff0-29c100b231a8" providerId="ADAL" clId="{8F41F2F9-5B99-4D93-95D7-A444A6B15B89}" dt="2023-10-01T19:09:38.297" v="1725"/>
              <pc2:cmMkLst xmlns:pc2="http://schemas.microsoft.com/office/powerpoint/2019/9/main/command">
                <pc:docMk/>
                <pc:sldMk cId="4097834426" sldId="460"/>
                <pc2:cmMk id="{FDDC5E92-A84E-49F2-865C-FC68DD2FDCC1}"/>
              </pc2:cmMkLst>
            </pc226:cmChg>
          </p:ext>
        </pc:extLst>
      </pc:sldChg>
      <pc:sldChg chg="addSp modSp add mod">
        <pc:chgData name="Alessandra Sommer" userId="d1d89697-002c-413c-9ff0-29c100b231a8" providerId="ADAL" clId="{8F41F2F9-5B99-4D93-95D7-A444A6B15B89}" dt="2023-10-01T18:42:16.658" v="1320" actId="313"/>
        <pc:sldMkLst>
          <pc:docMk/>
          <pc:sldMk cId="1196293571" sldId="461"/>
        </pc:sldMkLst>
        <pc:spChg chg="mod">
          <ac:chgData name="Alessandra Sommer" userId="d1d89697-002c-413c-9ff0-29c100b231a8" providerId="ADAL" clId="{8F41F2F9-5B99-4D93-95D7-A444A6B15B89}" dt="2023-10-01T18:42:16.658" v="1320" actId="313"/>
          <ac:spMkLst>
            <pc:docMk/>
            <pc:sldMk cId="1196293571" sldId="461"/>
            <ac:spMk id="10" creationId="{6E070DC0-9A0D-57B5-44DE-DA35E91C81F7}"/>
          </ac:spMkLst>
        </pc:spChg>
        <pc:picChg chg="add mod">
          <ac:chgData name="Alessandra Sommer" userId="d1d89697-002c-413c-9ff0-29c100b231a8" providerId="ADAL" clId="{8F41F2F9-5B99-4D93-95D7-A444A6B15B89}" dt="2023-10-01T18:41:24.083" v="1297" actId="1076"/>
          <ac:picMkLst>
            <pc:docMk/>
            <pc:sldMk cId="1196293571" sldId="461"/>
            <ac:picMk id="2" creationId="{AC4F86BB-47CA-E5AA-A7CC-F4D86F6B08AD}"/>
          </ac:picMkLst>
        </pc:picChg>
        <pc:picChg chg="add mod">
          <ac:chgData name="Alessandra Sommer" userId="d1d89697-002c-413c-9ff0-29c100b231a8" providerId="ADAL" clId="{8F41F2F9-5B99-4D93-95D7-A444A6B15B89}" dt="2023-10-01T18:41:37.077" v="1299" actId="1076"/>
          <ac:picMkLst>
            <pc:docMk/>
            <pc:sldMk cId="1196293571" sldId="461"/>
            <ac:picMk id="3" creationId="{F5AD325A-BF48-DAE8-8AA5-A6A37376965C}"/>
          </ac:picMkLst>
        </pc:picChg>
        <pc:picChg chg="mod">
          <ac:chgData name="Alessandra Sommer" userId="d1d89697-002c-413c-9ff0-29c100b231a8" providerId="ADAL" clId="{8F41F2F9-5B99-4D93-95D7-A444A6B15B89}" dt="2023-10-01T18:41:21.727" v="1295" actId="1076"/>
          <ac:picMkLst>
            <pc:docMk/>
            <pc:sldMk cId="1196293571" sldId="461"/>
            <ac:picMk id="9" creationId="{2A19ED01-16CF-7100-9628-C1C5D6399CB5}"/>
          </ac:picMkLst>
        </pc:picChg>
      </pc:sldChg>
      <pc:sldChg chg="addSp delSp modSp add mod ord modNotesTx">
        <pc:chgData name="Alessandra Sommer" userId="d1d89697-002c-413c-9ff0-29c100b231a8" providerId="ADAL" clId="{8F41F2F9-5B99-4D93-95D7-A444A6B15B89}" dt="2023-10-01T19:14:32.443" v="1830"/>
        <pc:sldMkLst>
          <pc:docMk/>
          <pc:sldMk cId="75961453" sldId="462"/>
        </pc:sldMkLst>
        <pc:spChg chg="mod">
          <ac:chgData name="Alessandra Sommer" userId="d1d89697-002c-413c-9ff0-29c100b231a8" providerId="ADAL" clId="{8F41F2F9-5B99-4D93-95D7-A444A6B15B89}" dt="2023-10-01T19:12:57.258" v="1808" actId="1076"/>
          <ac:spMkLst>
            <pc:docMk/>
            <pc:sldMk cId="75961453" sldId="462"/>
            <ac:spMk id="5" creationId="{B65ED3BA-59F0-3E4D-1DA4-AC320217E779}"/>
          </ac:spMkLst>
        </pc:spChg>
        <pc:picChg chg="add mod">
          <ac:chgData name="Alessandra Sommer" userId="d1d89697-002c-413c-9ff0-29c100b231a8" providerId="ADAL" clId="{8F41F2F9-5B99-4D93-95D7-A444A6B15B89}" dt="2023-10-01T19:13:02.028" v="1810" actId="14100"/>
          <ac:picMkLst>
            <pc:docMk/>
            <pc:sldMk cId="75961453" sldId="462"/>
            <ac:picMk id="2" creationId="{C569F875-C76A-9253-1DCD-3971F3DE43CD}"/>
          </ac:picMkLst>
        </pc:picChg>
        <pc:picChg chg="mod">
          <ac:chgData name="Alessandra Sommer" userId="d1d89697-002c-413c-9ff0-29c100b231a8" providerId="ADAL" clId="{8F41F2F9-5B99-4D93-95D7-A444A6B15B89}" dt="2023-10-01T19:13:05.067" v="1811" actId="1076"/>
          <ac:picMkLst>
            <pc:docMk/>
            <pc:sldMk cId="75961453" sldId="462"/>
            <ac:picMk id="7" creationId="{C5400ADD-B666-A4F4-9C17-1360A0978FCB}"/>
          </ac:picMkLst>
        </pc:picChg>
        <pc:picChg chg="mod">
          <ac:chgData name="Alessandra Sommer" userId="d1d89697-002c-413c-9ff0-29c100b231a8" providerId="ADAL" clId="{8F41F2F9-5B99-4D93-95D7-A444A6B15B89}" dt="2023-10-01T19:13:05.067" v="1811" actId="1076"/>
          <ac:picMkLst>
            <pc:docMk/>
            <pc:sldMk cId="75961453" sldId="462"/>
            <ac:picMk id="9" creationId="{B7B0EF43-F0AF-03B0-1EF0-FB488D4ACC2C}"/>
          </ac:picMkLst>
        </pc:picChg>
        <pc:picChg chg="del">
          <ac:chgData name="Alessandra Sommer" userId="d1d89697-002c-413c-9ff0-29c100b231a8" providerId="ADAL" clId="{8F41F2F9-5B99-4D93-95D7-A444A6B15B89}" dt="2023-10-01T19:12:13.474" v="1735" actId="478"/>
          <ac:picMkLst>
            <pc:docMk/>
            <pc:sldMk cId="75961453" sldId="462"/>
            <ac:picMk id="1026" creationId="{78CBA16B-7478-021D-BFE1-C7509A8D27B5}"/>
          </ac:picMkLst>
        </pc:picChg>
      </pc:sldChg>
      <pc:sldChg chg="add del">
        <pc:chgData name="Alessandra Sommer" userId="d1d89697-002c-413c-9ff0-29c100b231a8" providerId="ADAL" clId="{8F41F2F9-5B99-4D93-95D7-A444A6B15B89}" dt="2023-10-01T19:16:02.168" v="1837"/>
        <pc:sldMkLst>
          <pc:docMk/>
          <pc:sldMk cId="806031171" sldId="463"/>
        </pc:sldMkLst>
      </pc:sldChg>
      <pc:sldChg chg="addSp delSp modSp add mod">
        <pc:chgData name="Alessandra Sommer" userId="d1d89697-002c-413c-9ff0-29c100b231a8" providerId="ADAL" clId="{8F41F2F9-5B99-4D93-95D7-A444A6B15B89}" dt="2023-10-01T19:36:56.698" v="2033" actId="29295"/>
        <pc:sldMkLst>
          <pc:docMk/>
          <pc:sldMk cId="1826694304" sldId="463"/>
        </pc:sldMkLst>
        <pc:spChg chg="del">
          <ac:chgData name="Alessandra Sommer" userId="d1d89697-002c-413c-9ff0-29c100b231a8" providerId="ADAL" clId="{8F41F2F9-5B99-4D93-95D7-A444A6B15B89}" dt="2023-10-01T19:16:52.038" v="1855" actId="478"/>
          <ac:spMkLst>
            <pc:docMk/>
            <pc:sldMk cId="1826694304" sldId="463"/>
            <ac:spMk id="3" creationId="{B5159539-573F-06E3-C84B-460712DB5904}"/>
          </ac:spMkLst>
        </pc:spChg>
        <pc:spChg chg="del">
          <ac:chgData name="Alessandra Sommer" userId="d1d89697-002c-413c-9ff0-29c100b231a8" providerId="ADAL" clId="{8F41F2F9-5B99-4D93-95D7-A444A6B15B89}" dt="2023-10-01T19:17:03.093" v="1862" actId="478"/>
          <ac:spMkLst>
            <pc:docMk/>
            <pc:sldMk cId="1826694304" sldId="463"/>
            <ac:spMk id="4" creationId="{0BD55607-9E89-28ED-5B73-9DE511B0F2A2}"/>
          </ac:spMkLst>
        </pc:spChg>
        <pc:spChg chg="mod">
          <ac:chgData name="Alessandra Sommer" userId="d1d89697-002c-413c-9ff0-29c100b231a8" providerId="ADAL" clId="{8F41F2F9-5B99-4D93-95D7-A444A6B15B89}" dt="2023-10-01T19:16:24.720" v="1843"/>
          <ac:spMkLst>
            <pc:docMk/>
            <pc:sldMk cId="1826694304" sldId="463"/>
            <ac:spMk id="8" creationId="{8A697E77-DAB3-3FF5-DF8E-735D006E7273}"/>
          </ac:spMkLst>
        </pc:spChg>
        <pc:spChg chg="mod">
          <ac:chgData name="Alessandra Sommer" userId="d1d89697-002c-413c-9ff0-29c100b231a8" providerId="ADAL" clId="{8F41F2F9-5B99-4D93-95D7-A444A6B15B89}" dt="2023-10-01T19:16:24.720" v="1843"/>
          <ac:spMkLst>
            <pc:docMk/>
            <pc:sldMk cId="1826694304" sldId="463"/>
            <ac:spMk id="9" creationId="{2D369DCF-809C-1A63-6FA4-530C831F670E}"/>
          </ac:spMkLst>
        </pc:spChg>
        <pc:spChg chg="add mod ord">
          <ac:chgData name="Alessandra Sommer" userId="d1d89697-002c-413c-9ff0-29c100b231a8" providerId="ADAL" clId="{8F41F2F9-5B99-4D93-95D7-A444A6B15B89}" dt="2023-10-01T19:17:17.808" v="1893" actId="20577"/>
          <ac:spMkLst>
            <pc:docMk/>
            <pc:sldMk cId="1826694304" sldId="463"/>
            <ac:spMk id="12" creationId="{EE2BFD9C-2AB4-51D6-934B-43CA1C50E8E6}"/>
          </ac:spMkLst>
        </pc:spChg>
        <pc:spChg chg="add mod">
          <ac:chgData name="Alessandra Sommer" userId="d1d89697-002c-413c-9ff0-29c100b231a8" providerId="ADAL" clId="{8F41F2F9-5B99-4D93-95D7-A444A6B15B89}" dt="2023-10-01T19:20:46.798" v="1945" actId="1076"/>
          <ac:spMkLst>
            <pc:docMk/>
            <pc:sldMk cId="1826694304" sldId="463"/>
            <ac:spMk id="13" creationId="{2BC7A971-27A0-4D8A-739C-89290CB98F04}"/>
          </ac:spMkLst>
        </pc:spChg>
        <pc:spChg chg="add mod">
          <ac:chgData name="Alessandra Sommer" userId="d1d89697-002c-413c-9ff0-29c100b231a8" providerId="ADAL" clId="{8F41F2F9-5B99-4D93-95D7-A444A6B15B89}" dt="2023-10-01T19:17:38.488" v="1901" actId="1076"/>
          <ac:spMkLst>
            <pc:docMk/>
            <pc:sldMk cId="1826694304" sldId="463"/>
            <ac:spMk id="14" creationId="{1E06DDA8-BC78-4A4E-B5C8-90DBF40E2F1B}"/>
          </ac:spMkLst>
        </pc:spChg>
        <pc:grpChg chg="add del mod">
          <ac:chgData name="Alessandra Sommer" userId="d1d89697-002c-413c-9ff0-29c100b231a8" providerId="ADAL" clId="{8F41F2F9-5B99-4D93-95D7-A444A6B15B89}" dt="2023-10-01T19:16:37.808" v="1850" actId="478"/>
          <ac:grpSpMkLst>
            <pc:docMk/>
            <pc:sldMk cId="1826694304" sldId="463"/>
            <ac:grpSpMk id="5" creationId="{43AB7B55-5E8C-3A54-4FB1-5CCF258DAFFB}"/>
          </ac:grpSpMkLst>
        </pc:grpChg>
        <pc:grpChg chg="add del mod">
          <ac:chgData name="Alessandra Sommer" userId="d1d89697-002c-413c-9ff0-29c100b231a8" providerId="ADAL" clId="{8F41F2F9-5B99-4D93-95D7-A444A6B15B89}" dt="2023-10-01T19:36:40.988" v="2031" actId="165"/>
          <ac:grpSpMkLst>
            <pc:docMk/>
            <pc:sldMk cId="1826694304" sldId="463"/>
            <ac:grpSpMk id="28" creationId="{15437597-3FB7-F65F-3311-FD781D4C1EBC}"/>
          </ac:grpSpMkLst>
        </pc:grpChg>
        <pc:picChg chg="add del mod">
          <ac:chgData name="Alessandra Sommer" userId="d1d89697-002c-413c-9ff0-29c100b231a8" providerId="ADAL" clId="{8F41F2F9-5B99-4D93-95D7-A444A6B15B89}" dt="2023-10-01T19:16:12.573" v="1840" actId="478"/>
          <ac:picMkLst>
            <pc:docMk/>
            <pc:sldMk cId="1826694304" sldId="463"/>
            <ac:picMk id="2" creationId="{9AEC1AF8-03DA-64B6-BF75-B3ED37A7F3FF}"/>
          </ac:picMkLst>
        </pc:picChg>
        <pc:picChg chg="del mod">
          <ac:chgData name="Alessandra Sommer" userId="d1d89697-002c-413c-9ff0-29c100b231a8" providerId="ADAL" clId="{8F41F2F9-5B99-4D93-95D7-A444A6B15B89}" dt="2023-10-01T19:21:21.908" v="1954" actId="478"/>
          <ac:picMkLst>
            <pc:docMk/>
            <pc:sldMk cId="1826694304" sldId="463"/>
            <ac:picMk id="6" creationId="{316D584A-1173-62B0-FBBF-B8594B3CCA5E}"/>
          </ac:picMkLst>
        </pc:picChg>
        <pc:picChg chg="mod">
          <ac:chgData name="Alessandra Sommer" userId="d1d89697-002c-413c-9ff0-29c100b231a8" providerId="ADAL" clId="{8F41F2F9-5B99-4D93-95D7-A444A6B15B89}" dt="2023-10-01T19:16:24.720" v="1843"/>
          <ac:picMkLst>
            <pc:docMk/>
            <pc:sldMk cId="1826694304" sldId="463"/>
            <ac:picMk id="7" creationId="{4345BB53-E1FD-C33A-B7E9-87E5F616D5B2}"/>
          </ac:picMkLst>
        </pc:picChg>
        <pc:picChg chg="mod">
          <ac:chgData name="Alessandra Sommer" userId="d1d89697-002c-413c-9ff0-29c100b231a8" providerId="ADAL" clId="{8F41F2F9-5B99-4D93-95D7-A444A6B15B89}" dt="2023-10-01T19:16:24.720" v="1843"/>
          <ac:picMkLst>
            <pc:docMk/>
            <pc:sldMk cId="1826694304" sldId="463"/>
            <ac:picMk id="10" creationId="{CD53D11B-FF8A-3201-AFFF-F3B8CAA5C455}"/>
          </ac:picMkLst>
        </pc:picChg>
        <pc:picChg chg="add mod">
          <ac:chgData name="Alessandra Sommer" userId="d1d89697-002c-413c-9ff0-29c100b231a8" providerId="ADAL" clId="{8F41F2F9-5B99-4D93-95D7-A444A6B15B89}" dt="2023-10-01T19:21:04.408" v="1953" actId="14100"/>
          <ac:picMkLst>
            <pc:docMk/>
            <pc:sldMk cId="1826694304" sldId="463"/>
            <ac:picMk id="11" creationId="{15A1062A-D684-81C1-1756-82188D8A2274}"/>
          </ac:picMkLst>
        </pc:picChg>
        <pc:picChg chg="add del mod">
          <ac:chgData name="Alessandra Sommer" userId="d1d89697-002c-413c-9ff0-29c100b231a8" providerId="ADAL" clId="{8F41F2F9-5B99-4D93-95D7-A444A6B15B89}" dt="2023-10-01T19:20:48.968" v="1946" actId="478"/>
          <ac:picMkLst>
            <pc:docMk/>
            <pc:sldMk cId="1826694304" sldId="463"/>
            <ac:picMk id="15" creationId="{93BD633B-F270-A54A-7EEF-FA71F24C430E}"/>
          </ac:picMkLst>
        </pc:picChg>
        <pc:picChg chg="add del mod modCrop">
          <ac:chgData name="Alessandra Sommer" userId="d1d89697-002c-413c-9ff0-29c100b231a8" providerId="ADAL" clId="{8F41F2F9-5B99-4D93-95D7-A444A6B15B89}" dt="2023-10-01T19:20:51.808" v="1948" actId="478"/>
          <ac:picMkLst>
            <pc:docMk/>
            <pc:sldMk cId="1826694304" sldId="463"/>
            <ac:picMk id="16" creationId="{1FD46BD2-917D-23B3-A9FA-E31602959DD7}"/>
          </ac:picMkLst>
        </pc:picChg>
        <pc:picChg chg="add mod">
          <ac:chgData name="Alessandra Sommer" userId="d1d89697-002c-413c-9ff0-29c100b231a8" providerId="ADAL" clId="{8F41F2F9-5B99-4D93-95D7-A444A6B15B89}" dt="2023-10-01T19:21:01.578" v="1952" actId="1076"/>
          <ac:picMkLst>
            <pc:docMk/>
            <pc:sldMk cId="1826694304" sldId="463"/>
            <ac:picMk id="17" creationId="{225A8F88-7387-03E4-B2EC-984BEDFCF75B}"/>
          </ac:picMkLst>
        </pc:picChg>
        <pc:picChg chg="add del mod">
          <ac:chgData name="Alessandra Sommer" userId="d1d89697-002c-413c-9ff0-29c100b231a8" providerId="ADAL" clId="{8F41F2F9-5B99-4D93-95D7-A444A6B15B89}" dt="2023-10-01T19:22:22.247" v="1958" actId="478"/>
          <ac:picMkLst>
            <pc:docMk/>
            <pc:sldMk cId="1826694304" sldId="463"/>
            <ac:picMk id="18" creationId="{22B0BC93-2194-211D-3E31-42CFF3D2A54B}"/>
          </ac:picMkLst>
        </pc:picChg>
        <pc:picChg chg="add del mod modCrop">
          <ac:chgData name="Alessandra Sommer" userId="d1d89697-002c-413c-9ff0-29c100b231a8" providerId="ADAL" clId="{8F41F2F9-5B99-4D93-95D7-A444A6B15B89}" dt="2023-10-01T19:35:34.541" v="2023" actId="478"/>
          <ac:picMkLst>
            <pc:docMk/>
            <pc:sldMk cId="1826694304" sldId="463"/>
            <ac:picMk id="20" creationId="{CD341978-DD3F-CEA0-4982-221CF5F1FDB3}"/>
          </ac:picMkLst>
        </pc:picChg>
        <pc:picChg chg="add mod topLvl modCrop">
          <ac:chgData name="Alessandra Sommer" userId="d1d89697-002c-413c-9ff0-29c100b231a8" providerId="ADAL" clId="{8F41F2F9-5B99-4D93-95D7-A444A6B15B89}" dt="2023-10-01T19:36:40.988" v="2031" actId="165"/>
          <ac:picMkLst>
            <pc:docMk/>
            <pc:sldMk cId="1826694304" sldId="463"/>
            <ac:picMk id="22" creationId="{6B05EB0C-6085-62D8-CC2E-3440416A78AE}"/>
          </ac:picMkLst>
        </pc:picChg>
        <pc:picChg chg="add mod topLvl">
          <ac:chgData name="Alessandra Sommer" userId="d1d89697-002c-413c-9ff0-29c100b231a8" providerId="ADAL" clId="{8F41F2F9-5B99-4D93-95D7-A444A6B15B89}" dt="2023-10-01T19:36:51.698" v="2032" actId="29295"/>
          <ac:picMkLst>
            <pc:docMk/>
            <pc:sldMk cId="1826694304" sldId="463"/>
            <ac:picMk id="23" creationId="{2FECDC96-4AA3-F039-3FEC-AA2D747F41D2}"/>
          </ac:picMkLst>
        </pc:picChg>
        <pc:picChg chg="add del mod">
          <ac:chgData name="Alessandra Sommer" userId="d1d89697-002c-413c-9ff0-29c100b231a8" providerId="ADAL" clId="{8F41F2F9-5B99-4D93-95D7-A444A6B15B89}" dt="2023-10-01T19:27:56.065" v="1991" actId="478"/>
          <ac:picMkLst>
            <pc:docMk/>
            <pc:sldMk cId="1826694304" sldId="463"/>
            <ac:picMk id="24" creationId="{68348F21-71A1-5F7E-A34C-1187746EEFD2}"/>
          </ac:picMkLst>
        </pc:picChg>
        <pc:picChg chg="add del mod">
          <ac:chgData name="Alessandra Sommer" userId="d1d89697-002c-413c-9ff0-29c100b231a8" providerId="ADAL" clId="{8F41F2F9-5B99-4D93-95D7-A444A6B15B89}" dt="2023-10-01T19:27:56.912" v="1992" actId="478"/>
          <ac:picMkLst>
            <pc:docMk/>
            <pc:sldMk cId="1826694304" sldId="463"/>
            <ac:picMk id="25" creationId="{D768ABDA-4488-B907-7E68-71FE1F1DB901}"/>
          </ac:picMkLst>
        </pc:picChg>
        <pc:picChg chg="add mod topLvl">
          <ac:chgData name="Alessandra Sommer" userId="d1d89697-002c-413c-9ff0-29c100b231a8" providerId="ADAL" clId="{8F41F2F9-5B99-4D93-95D7-A444A6B15B89}" dt="2023-10-01T19:36:40.988" v="2031" actId="165"/>
          <ac:picMkLst>
            <pc:docMk/>
            <pc:sldMk cId="1826694304" sldId="463"/>
            <ac:picMk id="26" creationId="{681FD003-FB7A-3507-6B76-902785FFB499}"/>
          </ac:picMkLst>
        </pc:picChg>
        <pc:picChg chg="add mod topLvl">
          <ac:chgData name="Alessandra Sommer" userId="d1d89697-002c-413c-9ff0-29c100b231a8" providerId="ADAL" clId="{8F41F2F9-5B99-4D93-95D7-A444A6B15B89}" dt="2023-10-01T19:36:56.698" v="2033" actId="29295"/>
          <ac:picMkLst>
            <pc:docMk/>
            <pc:sldMk cId="1826694304" sldId="463"/>
            <ac:picMk id="27" creationId="{644ECF81-7103-18ED-4183-949AF18D1A8F}"/>
          </ac:picMkLst>
        </pc:picChg>
        <pc:picChg chg="add mod modCrop">
          <ac:chgData name="Alessandra Sommer" userId="d1d89697-002c-413c-9ff0-29c100b231a8" providerId="ADAL" clId="{8F41F2F9-5B99-4D93-95D7-A444A6B15B89}" dt="2023-10-01T19:36:24.338" v="2028" actId="1076"/>
          <ac:picMkLst>
            <pc:docMk/>
            <pc:sldMk cId="1826694304" sldId="463"/>
            <ac:picMk id="30" creationId="{9A58DF7F-9834-DB96-229E-47C6DC4E593F}"/>
          </ac:picMkLst>
        </pc:picChg>
      </pc:sldChg>
      <pc:sldChg chg="add del">
        <pc:chgData name="Alessandra Sommer" userId="d1d89697-002c-413c-9ff0-29c100b231a8" providerId="ADAL" clId="{8F41F2F9-5B99-4D93-95D7-A444A6B15B89}" dt="2023-10-01T19:15:56.467" v="1833"/>
        <pc:sldMkLst>
          <pc:docMk/>
          <pc:sldMk cId="2541648686" sldId="463"/>
        </pc:sldMkLst>
      </pc:sldChg>
      <pc:sldChg chg="add del">
        <pc:chgData name="Alessandra Sommer" userId="d1d89697-002c-413c-9ff0-29c100b231a8" providerId="ADAL" clId="{8F41F2F9-5B99-4D93-95D7-A444A6B15B89}" dt="2023-10-01T19:44:22.258" v="2125" actId="47"/>
        <pc:sldMkLst>
          <pc:docMk/>
          <pc:sldMk cId="3079702680" sldId="464"/>
        </pc:sldMkLst>
      </pc:sldChg>
    </pc:docChg>
  </pc:docChgLst>
  <pc:docChgLst>
    <pc:chgData name="Sabrina Subhit" userId="S::ss2664@njaes.rutgers.edu::f57ff2ff-6f12-488b-86dd-4be04cd2bcbc" providerId="AD" clId="Web-{B7D4B9E2-1822-216B-9D53-B02CC727C3AB}"/>
    <pc:docChg chg="modSld">
      <pc:chgData name="Sabrina Subhit" userId="S::ss2664@njaes.rutgers.edu::f57ff2ff-6f12-488b-86dd-4be04cd2bcbc" providerId="AD" clId="Web-{B7D4B9E2-1822-216B-9D53-B02CC727C3AB}" dt="2023-10-03T16:30:42.153" v="57" actId="1076"/>
      <pc:docMkLst>
        <pc:docMk/>
      </pc:docMkLst>
      <pc:sldChg chg="addSp delSp modSp">
        <pc:chgData name="Sabrina Subhit" userId="S::ss2664@njaes.rutgers.edu::f57ff2ff-6f12-488b-86dd-4be04cd2bcbc" providerId="AD" clId="Web-{B7D4B9E2-1822-216B-9D53-B02CC727C3AB}" dt="2023-10-03T16:19:16.880" v="29"/>
        <pc:sldMkLst>
          <pc:docMk/>
          <pc:sldMk cId="797464364" sldId="450"/>
        </pc:sldMkLst>
        <pc:spChg chg="del">
          <ac:chgData name="Sabrina Subhit" userId="S::ss2664@njaes.rutgers.edu::f57ff2ff-6f12-488b-86dd-4be04cd2bcbc" providerId="AD" clId="Web-{B7D4B9E2-1822-216B-9D53-B02CC727C3AB}" dt="2023-10-03T16:18:02.893" v="13"/>
          <ac:spMkLst>
            <pc:docMk/>
            <pc:sldMk cId="797464364" sldId="450"/>
            <ac:spMk id="62" creationId="{25D730FA-EEA3-79DA-F78A-AEAD657C6E7B}"/>
          </ac:spMkLst>
        </pc:spChg>
        <pc:picChg chg="add mod">
          <ac:chgData name="Sabrina Subhit" userId="S::ss2664@njaes.rutgers.edu::f57ff2ff-6f12-488b-86dd-4be04cd2bcbc" providerId="AD" clId="Web-{B7D4B9E2-1822-216B-9D53-B02CC727C3AB}" dt="2023-10-03T16:18:17.659" v="18" actId="14100"/>
          <ac:picMkLst>
            <pc:docMk/>
            <pc:sldMk cId="797464364" sldId="450"/>
            <ac:picMk id="4" creationId="{DD4ECFF7-3FA9-7B62-450E-8AD40D841CAA}"/>
          </ac:picMkLst>
        </pc:picChg>
        <pc:picChg chg="add del mod">
          <ac:chgData name="Sabrina Subhit" userId="S::ss2664@njaes.rutgers.edu::f57ff2ff-6f12-488b-86dd-4be04cd2bcbc" providerId="AD" clId="Web-{B7D4B9E2-1822-216B-9D53-B02CC727C3AB}" dt="2023-10-03T16:19:16.880" v="29"/>
          <ac:picMkLst>
            <pc:docMk/>
            <pc:sldMk cId="797464364" sldId="450"/>
            <ac:picMk id="6" creationId="{B0FE48A3-B066-CA48-799A-05520DE60F32}"/>
          </ac:picMkLst>
        </pc:picChg>
        <pc:picChg chg="del">
          <ac:chgData name="Sabrina Subhit" userId="S::ss2664@njaes.rutgers.edu::f57ff2ff-6f12-488b-86dd-4be04cd2bcbc" providerId="AD" clId="Web-{B7D4B9E2-1822-216B-9D53-B02CC727C3AB}" dt="2023-10-03T16:18:02.127" v="12"/>
          <ac:picMkLst>
            <pc:docMk/>
            <pc:sldMk cId="797464364" sldId="450"/>
            <ac:picMk id="59" creationId="{3E349BA3-9BBC-9306-1BD7-A6CB8B979BAC}"/>
          </ac:picMkLst>
        </pc:picChg>
      </pc:sldChg>
      <pc:sldChg chg="addSp delSp modSp">
        <pc:chgData name="Sabrina Subhit" userId="S::ss2664@njaes.rutgers.edu::f57ff2ff-6f12-488b-86dd-4be04cd2bcbc" providerId="AD" clId="Web-{B7D4B9E2-1822-216B-9D53-B02CC727C3AB}" dt="2023-10-03T16:19:26.443" v="33" actId="1076"/>
        <pc:sldMkLst>
          <pc:docMk/>
          <pc:sldMk cId="1544112876" sldId="452"/>
        </pc:sldMkLst>
        <pc:spChg chg="del">
          <ac:chgData name="Sabrina Subhit" userId="S::ss2664@njaes.rutgers.edu::f57ff2ff-6f12-488b-86dd-4be04cd2bcbc" providerId="AD" clId="Web-{B7D4B9E2-1822-216B-9D53-B02CC727C3AB}" dt="2023-10-03T16:18:46.660" v="20"/>
          <ac:spMkLst>
            <pc:docMk/>
            <pc:sldMk cId="1544112876" sldId="452"/>
            <ac:spMk id="7" creationId="{BC4FDD36-24E3-DBA6-7C82-09DBC18BF4BD}"/>
          </ac:spMkLst>
        </pc:spChg>
        <pc:spChg chg="mod">
          <ac:chgData name="Sabrina Subhit" userId="S::ss2664@njaes.rutgers.edu::f57ff2ff-6f12-488b-86dd-4be04cd2bcbc" providerId="AD" clId="Web-{B7D4B9E2-1822-216B-9D53-B02CC727C3AB}" dt="2023-10-03T16:18:56.910" v="23" actId="20577"/>
          <ac:spMkLst>
            <pc:docMk/>
            <pc:sldMk cId="1544112876" sldId="452"/>
            <ac:spMk id="65" creationId="{7DAF9F3F-5E27-19E3-BCB7-5064ECD12503}"/>
          </ac:spMkLst>
        </pc:spChg>
        <pc:picChg chg="del">
          <ac:chgData name="Sabrina Subhit" userId="S::ss2664@njaes.rutgers.edu::f57ff2ff-6f12-488b-86dd-4be04cd2bcbc" providerId="AD" clId="Web-{B7D4B9E2-1822-216B-9D53-B02CC727C3AB}" dt="2023-10-03T16:18:42.269" v="19"/>
          <ac:picMkLst>
            <pc:docMk/>
            <pc:sldMk cId="1544112876" sldId="452"/>
            <ac:picMk id="2" creationId="{E291BCC1-5AAC-F7BF-6B65-37A796E309D9}"/>
          </ac:picMkLst>
        </pc:picChg>
        <pc:picChg chg="add del mod">
          <ac:chgData name="Sabrina Subhit" userId="S::ss2664@njaes.rutgers.edu::f57ff2ff-6f12-488b-86dd-4be04cd2bcbc" providerId="AD" clId="Web-{B7D4B9E2-1822-216B-9D53-B02CC727C3AB}" dt="2023-10-03T16:19:18.739" v="30"/>
          <ac:picMkLst>
            <pc:docMk/>
            <pc:sldMk cId="1544112876" sldId="452"/>
            <ac:picMk id="4" creationId="{8E03EBB9-DCF6-1442-7C90-AB1E3C39934B}"/>
          </ac:picMkLst>
        </pc:picChg>
        <pc:picChg chg="add mod">
          <ac:chgData name="Sabrina Subhit" userId="S::ss2664@njaes.rutgers.edu::f57ff2ff-6f12-488b-86dd-4be04cd2bcbc" providerId="AD" clId="Web-{B7D4B9E2-1822-216B-9D53-B02CC727C3AB}" dt="2023-10-03T16:19:26.443" v="33" actId="1076"/>
          <ac:picMkLst>
            <pc:docMk/>
            <pc:sldMk cId="1544112876" sldId="452"/>
            <ac:picMk id="5" creationId="{76758944-99D6-0084-A12A-CD39F0467BAB}"/>
          </ac:picMkLst>
        </pc:picChg>
      </pc:sldChg>
      <pc:sldChg chg="modSp delCm modNotes">
        <pc:chgData name="Sabrina Subhit" userId="S::ss2664@njaes.rutgers.edu::f57ff2ff-6f12-488b-86dd-4be04cd2bcbc" providerId="AD" clId="Web-{B7D4B9E2-1822-216B-9D53-B02CC727C3AB}" dt="2023-10-03T16:21:20.196" v="50"/>
        <pc:sldMkLst>
          <pc:docMk/>
          <pc:sldMk cId="1695296051" sldId="453"/>
        </pc:sldMkLst>
        <pc:spChg chg="mod">
          <ac:chgData name="Sabrina Subhit" userId="S::ss2664@njaes.rutgers.edu::f57ff2ff-6f12-488b-86dd-4be04cd2bcbc" providerId="AD" clId="Web-{B7D4B9E2-1822-216B-9D53-B02CC727C3AB}" dt="2023-10-03T16:07:53.326" v="6" actId="20577"/>
          <ac:spMkLst>
            <pc:docMk/>
            <pc:sldMk cId="1695296051" sldId="453"/>
            <ac:spMk id="4" creationId="{5882AA85-E2AD-F194-2B66-E724D36B0065}"/>
          </ac:spMkLst>
        </pc:spChg>
        <pc:extLst>
          <p:ext xmlns:p="http://schemas.openxmlformats.org/presentationml/2006/main" uri="{D6D511B9-2390-475A-947B-AFAB55BFBCF1}">
            <pc226:cmChg xmlns:pc226="http://schemas.microsoft.com/office/powerpoint/2022/06/main/command" chg="del">
              <pc226:chgData name="Sabrina Subhit" userId="S::ss2664@njaes.rutgers.edu::f57ff2ff-6f12-488b-86dd-4be04cd2bcbc" providerId="AD" clId="Web-{B7D4B9E2-1822-216B-9D53-B02CC727C3AB}" dt="2023-10-03T16:21:20.196" v="50"/>
              <pc2:cmMkLst xmlns:pc2="http://schemas.microsoft.com/office/powerpoint/2019/9/main/command">
                <pc:docMk/>
                <pc:sldMk cId="1695296051" sldId="453"/>
                <pc2:cmMk id="{A5C1D539-84D9-4935-AFD6-5ACE910523CA}"/>
              </pc2:cmMkLst>
            </pc226:cmChg>
          </p:ext>
        </pc:extLst>
      </pc:sldChg>
      <pc:sldChg chg="addSp delSp modSp">
        <pc:chgData name="Sabrina Subhit" userId="S::ss2664@njaes.rutgers.edu::f57ff2ff-6f12-488b-86dd-4be04cd2bcbc" providerId="AD" clId="Web-{B7D4B9E2-1822-216B-9D53-B02CC727C3AB}" dt="2023-10-03T16:29:04.212" v="55" actId="1076"/>
        <pc:sldMkLst>
          <pc:docMk/>
          <pc:sldMk cId="2226785145" sldId="455"/>
        </pc:sldMkLst>
        <pc:spChg chg="del">
          <ac:chgData name="Sabrina Subhit" userId="S::ss2664@njaes.rutgers.edu::f57ff2ff-6f12-488b-86dd-4be04cd2bcbc" providerId="AD" clId="Web-{B7D4B9E2-1822-216B-9D53-B02CC727C3AB}" dt="2023-10-03T16:07:09.293" v="2"/>
          <ac:spMkLst>
            <pc:docMk/>
            <pc:sldMk cId="2226785145" sldId="455"/>
            <ac:spMk id="4" creationId="{CB77B2CF-8EFF-300F-0FFE-3A66F0BE1B60}"/>
          </ac:spMkLst>
        </pc:spChg>
        <pc:spChg chg="mod">
          <ac:chgData name="Sabrina Subhit" userId="S::ss2664@njaes.rutgers.edu::f57ff2ff-6f12-488b-86dd-4be04cd2bcbc" providerId="AD" clId="Web-{B7D4B9E2-1822-216B-9D53-B02CC727C3AB}" dt="2023-10-03T16:10:39.972" v="9" actId="20577"/>
          <ac:spMkLst>
            <pc:docMk/>
            <pc:sldMk cId="2226785145" sldId="455"/>
            <ac:spMk id="6" creationId="{371E9509-8A5D-DE18-5286-64791B4A1961}"/>
          </ac:spMkLst>
        </pc:spChg>
        <pc:picChg chg="del">
          <ac:chgData name="Sabrina Subhit" userId="S::ss2664@njaes.rutgers.edu::f57ff2ff-6f12-488b-86dd-4be04cd2bcbc" providerId="AD" clId="Web-{B7D4B9E2-1822-216B-9D53-B02CC727C3AB}" dt="2023-10-03T16:07:08.027" v="1"/>
          <ac:picMkLst>
            <pc:docMk/>
            <pc:sldMk cId="2226785145" sldId="455"/>
            <ac:picMk id="2" creationId="{0A2548BA-14C5-2C59-E481-8D58D725B1CC}"/>
          </ac:picMkLst>
        </pc:picChg>
        <pc:picChg chg="add mod">
          <ac:chgData name="Sabrina Subhit" userId="S::ss2664@njaes.rutgers.edu::f57ff2ff-6f12-488b-86dd-4be04cd2bcbc" providerId="AD" clId="Web-{B7D4B9E2-1822-216B-9D53-B02CC727C3AB}" dt="2023-10-03T16:29:04.212" v="55" actId="1076"/>
          <ac:picMkLst>
            <pc:docMk/>
            <pc:sldMk cId="2226785145" sldId="455"/>
            <ac:picMk id="7" creationId="{3CC0558C-8AED-FD1C-359B-4C4D2A2FAC40}"/>
          </ac:picMkLst>
        </pc:picChg>
      </pc:sldChg>
      <pc:sldChg chg="addSp delSp modSp">
        <pc:chgData name="Sabrina Subhit" userId="S::ss2664@njaes.rutgers.edu::f57ff2ff-6f12-488b-86dd-4be04cd2bcbc" providerId="AD" clId="Web-{B7D4B9E2-1822-216B-9D53-B02CC727C3AB}" dt="2023-10-03T16:30:42.153" v="57" actId="1076"/>
        <pc:sldMkLst>
          <pc:docMk/>
          <pc:sldMk cId="1928878656" sldId="456"/>
        </pc:sldMkLst>
        <pc:spChg chg="del">
          <ac:chgData name="Sabrina Subhit" userId="S::ss2664@njaes.rutgers.edu::f57ff2ff-6f12-488b-86dd-4be04cd2bcbc" providerId="AD" clId="Web-{B7D4B9E2-1822-216B-9D53-B02CC727C3AB}" dt="2023-10-03T16:10:55.191" v="11"/>
          <ac:spMkLst>
            <pc:docMk/>
            <pc:sldMk cId="1928878656" sldId="456"/>
            <ac:spMk id="5" creationId="{620F273C-6616-F9A4-8E92-33434256F854}"/>
          </ac:spMkLst>
        </pc:spChg>
        <pc:picChg chg="del">
          <ac:chgData name="Sabrina Subhit" userId="S::ss2664@njaes.rutgers.edu::f57ff2ff-6f12-488b-86dd-4be04cd2bcbc" providerId="AD" clId="Web-{B7D4B9E2-1822-216B-9D53-B02CC727C3AB}" dt="2023-10-03T16:10:54.316" v="10"/>
          <ac:picMkLst>
            <pc:docMk/>
            <pc:sldMk cId="1928878656" sldId="456"/>
            <ac:picMk id="2" creationId="{F4891624-B952-ADF5-6DD8-7096E879CAAC}"/>
          </ac:picMkLst>
        </pc:picChg>
        <pc:picChg chg="add mod">
          <ac:chgData name="Sabrina Subhit" userId="S::ss2664@njaes.rutgers.edu::f57ff2ff-6f12-488b-86dd-4be04cd2bcbc" providerId="AD" clId="Web-{B7D4B9E2-1822-216B-9D53-B02CC727C3AB}" dt="2023-10-03T16:30:42.153" v="57" actId="1076"/>
          <ac:picMkLst>
            <pc:docMk/>
            <pc:sldMk cId="1928878656" sldId="456"/>
            <ac:picMk id="7" creationId="{543CF08E-C672-509A-3390-46F0A97CC0D9}"/>
          </ac:picMkLst>
        </pc:picChg>
      </pc:sldChg>
      <pc:sldChg chg="addSp modSp modCm">
        <pc:chgData name="Sabrina Subhit" userId="S::ss2664@njaes.rutgers.edu::f57ff2ff-6f12-488b-86dd-4be04cd2bcbc" providerId="AD" clId="Web-{B7D4B9E2-1822-216B-9D53-B02CC727C3AB}" dt="2023-10-03T16:20:49.352" v="49" actId="1076"/>
        <pc:sldMkLst>
          <pc:docMk/>
          <pc:sldMk cId="1497592932" sldId="458"/>
        </pc:sldMkLst>
        <pc:spChg chg="mod">
          <ac:chgData name="Sabrina Subhit" userId="S::ss2664@njaes.rutgers.edu::f57ff2ff-6f12-488b-86dd-4be04cd2bcbc" providerId="AD" clId="Web-{B7D4B9E2-1822-216B-9D53-B02CC727C3AB}" dt="2023-10-03T16:20:36.242" v="44"/>
          <ac:spMkLst>
            <pc:docMk/>
            <pc:sldMk cId="1497592932" sldId="458"/>
            <ac:spMk id="4" creationId="{B70DDD59-4E99-6D71-585D-429B0C8D25C4}"/>
          </ac:spMkLst>
        </pc:spChg>
        <pc:picChg chg="add mod">
          <ac:chgData name="Sabrina Subhit" userId="S::ss2664@njaes.rutgers.edu::f57ff2ff-6f12-488b-86dd-4be04cd2bcbc" providerId="AD" clId="Web-{B7D4B9E2-1822-216B-9D53-B02CC727C3AB}" dt="2023-10-03T16:20:26.539" v="41" actId="1076"/>
          <ac:picMkLst>
            <pc:docMk/>
            <pc:sldMk cId="1497592932" sldId="458"/>
            <ac:picMk id="2" creationId="{4189E796-35B1-C707-C6CD-3EBBFBA4FA80}"/>
          </ac:picMkLst>
        </pc:picChg>
        <pc:picChg chg="mod">
          <ac:chgData name="Sabrina Subhit" userId="S::ss2664@njaes.rutgers.edu::f57ff2ff-6f12-488b-86dd-4be04cd2bcbc" providerId="AD" clId="Web-{B7D4B9E2-1822-216B-9D53-B02CC727C3AB}" dt="2023-10-03T16:20:49.352" v="49" actId="1076"/>
          <ac:picMkLst>
            <pc:docMk/>
            <pc:sldMk cId="1497592932" sldId="458"/>
            <ac:picMk id="5" creationId="{F66591FD-3659-DA94-F2B4-446081F0C7AC}"/>
          </ac:picMkLst>
        </pc:picChg>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B7D4B9E2-1822-216B-9D53-B02CC727C3AB}" dt="2023-10-03T16:20:17.007" v="36"/>
              <pc2:cmMkLst xmlns:pc2="http://schemas.microsoft.com/office/powerpoint/2019/9/main/command">
                <pc:docMk/>
                <pc:sldMk cId="1497592932" sldId="458"/>
                <pc2:cmMk id="{319CBE13-6A68-4707-9C3F-2F48DB3E5DA0}"/>
              </pc2:cmMkLst>
            </pc226:cmChg>
          </p:ext>
        </pc:extLst>
      </pc:sldChg>
    </pc:docChg>
  </pc:docChgLst>
</pc:chgInfo>
</file>

<file path=ppt/comments/modernComment_116_0.xml><?xml version="1.0" encoding="utf-8"?>
<p188:cmLst xmlns:a="http://schemas.openxmlformats.org/drawingml/2006/main" xmlns:r="http://schemas.openxmlformats.org/officeDocument/2006/relationships" xmlns:p188="http://schemas.microsoft.com/office/powerpoint/2018/8/main">
  <p188:cm id="{482932BE-0724-4097-AF50-9CE563CC4764}" authorId="{A9A22BCC-AA3A-DACD-251A-0617B99B6628}" created="2023-08-13T02:41:32.094">
    <pc:sldMkLst xmlns:pc="http://schemas.microsoft.com/office/powerpoint/2013/main/command">
      <pc:docMk/>
      <pc:sldMk cId="0" sldId="278"/>
    </pc:sldMkLst>
    <p188:txBody>
      <a:bodyPr/>
      <a:lstStyle/>
      <a:p>
        <a:r>
          <a:rPr lang="en-US"/>
          <a:t>Last time we learned that the foods in an animal-based diet compared to plant forward and plant-based diet, use more resources like land and water and produce a higher amount of green house gasses. 
This lesson, we will learn about WHY this is the case
We will learn about how for an animal based diet more:
LAND is used because we need the land to raise the animals and land to grow food for them 
Also trees are cut down so we can have more space for the cows and their food
More…
WATER because they need to drink a lot of water 
Lesson 4B we will learn more about how an animal-based diet also produced more GHG's
More...
GHG's are produced too because cows burp and fart methane
Also remember what was said about land? 
Cutting down trees means there's more carbon dioxide </a:t>
        </a:r>
      </a:p>
    </p188:txBody>
  </p188:cm>
</p188:cmLst>
</file>

<file path=ppt/comments/modernComment_199_C46B592E.xml><?xml version="1.0" encoding="utf-8"?>
<p188:cmLst xmlns:a="http://schemas.openxmlformats.org/drawingml/2006/main" xmlns:r="http://schemas.openxmlformats.org/officeDocument/2006/relationships" xmlns:p188="http://schemas.microsoft.com/office/powerpoint/2018/8/main">
  <p188:cm id="{D747C3F4-9FC5-4D0A-90F6-9E27E8D5F752}" authorId="{A9A22BCC-AA3A-DACD-251A-0617B99B6628}" status="resolved" created="2023-07-05T16:01:46.308" complete="100000">
    <pc:sldMkLst xmlns:pc="http://schemas.microsoft.com/office/powerpoint/2013/main/command">
      <pc:docMk/>
      <pc:sldMk cId="3295369518" sldId="409"/>
    </pc:sldMkLst>
    <p188:txBody>
      <a:bodyPr/>
      <a:lstStyle/>
      <a:p>
        <a:r>
          <a:rPr lang="en-US"/>
          <a:t>This part of the lesson can be tacked onto lesson 3B but keep it to TWO gases CH4 and CO2</a:t>
        </a:r>
      </a:p>
    </p188:txBody>
  </p188:cm>
</p188:cmLst>
</file>

<file path=ppt/comments/modernComment_1B9_95C2DE21.xml><?xml version="1.0" encoding="utf-8"?>
<p188:cmLst xmlns:a="http://schemas.openxmlformats.org/drawingml/2006/main" xmlns:r="http://schemas.openxmlformats.org/officeDocument/2006/relationships" xmlns:p188="http://schemas.microsoft.com/office/powerpoint/2018/8/main">
  <p188:cm id="{53FE29F4-25D2-44EC-BAA4-4A0E4344103B}" authorId="{A9A22BCC-AA3A-DACD-251A-0617B99B6628}" status="resolved" created="2023-09-02T23:03:36.499" complete="100000">
    <ac:deMkLst xmlns:ac="http://schemas.microsoft.com/office/drawing/2013/main/command">
      <pc:docMk xmlns:pc="http://schemas.microsoft.com/office/powerpoint/2013/main/command"/>
      <pc:sldMk xmlns:pc="http://schemas.microsoft.com/office/powerpoint/2013/main/command" cId="2512576033" sldId="441"/>
      <ac:picMk id="6" creationId="{F7FAAC80-F22D-9929-0971-CF7F84A8BF77}"/>
    </ac:deMkLst>
    <p188:txBody>
      <a:bodyPr/>
      <a:lstStyle/>
      <a:p>
        <a:r>
          <a:rPr lang="en-US"/>
          <a:t>Insert other animals</a:t>
        </a:r>
      </a:p>
    </p188:txBody>
  </p188:cm>
</p188:cmLst>
</file>

<file path=ppt/comments/modernComment_1BB_204A8A1B.xml><?xml version="1.0" encoding="utf-8"?>
<p188:cmLst xmlns:a="http://schemas.openxmlformats.org/drawingml/2006/main" xmlns:r="http://schemas.openxmlformats.org/officeDocument/2006/relationships" xmlns:p188="http://schemas.microsoft.com/office/powerpoint/2018/8/main">
  <p188:cm id="{ED6FFA04-33A9-4C1A-8F85-9E108F88ADDF}" authorId="{AB889D32-19F0-DD30-A994-CF21DF79F750}" status="resolved" created="2023-09-20T16:25:49.855" complete="100000">
    <pc:sldMkLst xmlns:pc="http://schemas.microsoft.com/office/powerpoint/2013/main/command">
      <pc:docMk/>
      <pc:sldMk cId="541755931" sldId="443"/>
    </pc:sldMkLst>
    <p188:txBody>
      <a:bodyPr/>
      <a:lstStyle/>
      <a:p>
        <a:r>
          <a:rPr lang="en-US"/>
          <a:t>[@Alessandra Sommer] </a:t>
        </a:r>
      </a:p>
    </p188:txBody>
  </p188:cm>
</p188:cmLst>
</file>

<file path=ppt/comments/modernComment_1CA_59437464.xml><?xml version="1.0" encoding="utf-8"?>
<p188:cmLst xmlns:a="http://schemas.openxmlformats.org/drawingml/2006/main" xmlns:r="http://schemas.openxmlformats.org/officeDocument/2006/relationships" xmlns:p188="http://schemas.microsoft.com/office/powerpoint/2018/8/main">
  <p188:cm id="{319CBE13-6A68-4707-9C3F-2F48DB3E5DA0}" authorId="{AB889D32-19F0-DD30-A994-CF21DF79F750}" status="resolved" created="2023-09-26T15:02:15.410" complete="100000">
    <pc:sldMkLst xmlns:pc="http://schemas.microsoft.com/office/powerpoint/2013/main/command">
      <pc:docMk/>
      <pc:sldMk cId="1497592932" sldId="458"/>
    </pc:sldMkLst>
    <p188:txBody>
      <a:bodyPr/>
      <a:lstStyle/>
      <a:p>
        <a:r>
          <a:rPr lang="en-US"/>
          <a:t>Insert screenshot of handout</a:t>
        </a:r>
      </a:p>
    </p188:txBody>
  </p188:cm>
</p188:cmLst>
</file>

<file path=ppt/comments/modernComment_1CB_6863241E.xml><?xml version="1.0" encoding="utf-8"?>
<p188:cmLst xmlns:a="http://schemas.openxmlformats.org/drawingml/2006/main" xmlns:r="http://schemas.openxmlformats.org/officeDocument/2006/relationships" xmlns:p188="http://schemas.microsoft.com/office/powerpoint/2018/8/main">
  <p188:cm id="{3CD3D2A2-9997-485E-89C6-756B1A325B6D}" authorId="{AB889D32-19F0-DD30-A994-CF21DF79F750}" status="resolved" created="2023-09-14T13:12:28.873" complete="100000">
    <ac:txMkLst xmlns:ac="http://schemas.microsoft.com/office/drawing/2013/main/command">
      <pc:docMk xmlns:pc="http://schemas.microsoft.com/office/powerpoint/2013/main/command"/>
      <pc:sldMk xmlns:pc="http://schemas.microsoft.com/office/powerpoint/2013/main/command" cId="1751327774" sldId="459"/>
      <ac:spMk id="7" creationId="{DDC33142-EC54-216B-44AD-448B569ECED9}"/>
      <ac:txMk cp="2" len="15">
        <ac:context len="81" hash="4071647414"/>
      </ac:txMk>
    </ac:txMkLst>
    <p188:pos x="2272862" y="1051034"/>
    <p188:txBody>
      <a:bodyPr/>
      <a:lstStyle/>
      <a:p>
        <a:r>
          <a:rPr lang="en-US"/>
          <a:t>Is there more info that needs to be entered here? [@Alessandra Sommer] </a:t>
        </a:r>
      </a:p>
    </p188:txBody>
  </p188:cm>
</p188:cmLst>
</file>

<file path=ppt/comments/modernComment_1CC_F43FFDBA.xml><?xml version="1.0" encoding="utf-8"?>
<p188:cmLst xmlns:a="http://schemas.openxmlformats.org/drawingml/2006/main" xmlns:r="http://schemas.openxmlformats.org/officeDocument/2006/relationships" xmlns:p188="http://schemas.microsoft.com/office/powerpoint/2018/8/main">
  <p188:cm id="{FDDC5E92-A84E-49F2-865C-FC68DD2FDCC1}" authorId="{A9A22BCC-AA3A-DACD-251A-0617B99B6628}" status="resolved" created="2023-10-01T19:09:38.203" complete="100000">
    <pc:sldMkLst xmlns:pc="http://schemas.microsoft.com/office/powerpoint/2013/main/command">
      <pc:docMk/>
      <pc:sldMk cId="4097834426" sldId="460"/>
    </pc:sldMkLst>
    <p188:txBody>
      <a:bodyPr/>
      <a:lstStyle/>
      <a:p>
        <a:r>
          <a:rPr lang="en-US"/>
          <a:t>[@Sabrina Subhit] This is mentioned in lesson 13 again is it okay to put this example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EF0F9-FEC6-4B11-9B3A-56AF51F2E6D5}"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7F616-AB58-4A7B-A4D6-CC2FA07362EA}" type="slidenum">
              <a:rPr lang="en-US" smtClean="0"/>
              <a:t>‹#›</a:t>
            </a:fld>
            <a:endParaRPr lang="en-US"/>
          </a:p>
        </p:txBody>
      </p:sp>
    </p:spTree>
    <p:extLst>
      <p:ext uri="{BB962C8B-B14F-4D97-AF65-F5344CB8AC3E}">
        <p14:creationId xmlns:p14="http://schemas.microsoft.com/office/powerpoint/2010/main" val="286366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limate.mit.edu/ask-mit/how-much-ton-carbon-dioxid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limate.mit.edu/ask-mit/how-much-ton-carbon-dioxid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1</a:t>
            </a:fld>
            <a:endParaRPr lang="en-US"/>
          </a:p>
        </p:txBody>
      </p:sp>
    </p:spTree>
    <p:extLst>
      <p:ext uri="{BB962C8B-B14F-4D97-AF65-F5344CB8AC3E}">
        <p14:creationId xmlns:p14="http://schemas.microsoft.com/office/powerpoint/2010/main" val="4069076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PNAS graph per million kilocalories consumed</a:t>
            </a:r>
          </a:p>
          <a:p>
            <a:r>
              <a:rPr lang="en-US"/>
              <a:t>18 ha *3 </a:t>
            </a:r>
            <a:r>
              <a:rPr lang="en-US" err="1"/>
              <a:t>fbf</a:t>
            </a:r>
            <a:r>
              <a:rPr lang="en-US"/>
              <a:t> = 54 total</a:t>
            </a:r>
          </a:p>
        </p:txBody>
      </p:sp>
      <p:sp>
        <p:nvSpPr>
          <p:cNvPr id="4" name="Slide Number Placeholder 3"/>
          <p:cNvSpPr>
            <a:spLocks noGrp="1"/>
          </p:cNvSpPr>
          <p:nvPr>
            <p:ph type="sldNum" sz="quarter" idx="5"/>
          </p:nvPr>
        </p:nvSpPr>
        <p:spPr/>
        <p:txBody>
          <a:bodyPr/>
          <a:lstStyle/>
          <a:p>
            <a:fld id="{44E7F616-AB58-4A7B-A4D6-CC2FA07362EA}" type="slidenum">
              <a:rPr lang="en-US" smtClean="0"/>
              <a:t>12</a:t>
            </a:fld>
            <a:endParaRPr lang="en-US"/>
          </a:p>
        </p:txBody>
      </p:sp>
    </p:spTree>
    <p:extLst>
      <p:ext uri="{BB962C8B-B14F-4D97-AF65-F5344CB8AC3E}">
        <p14:creationId xmlns:p14="http://schemas.microsoft.com/office/powerpoint/2010/main" val="205776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PNAS graph per million kilocalories consumed</a:t>
            </a:r>
          </a:p>
          <a:p>
            <a:r>
              <a:rPr lang="en-US"/>
              <a:t>18 ha *3 </a:t>
            </a:r>
            <a:r>
              <a:rPr lang="en-US" err="1"/>
              <a:t>fbf</a:t>
            </a:r>
            <a:r>
              <a:rPr lang="en-US"/>
              <a:t> = 54 total</a:t>
            </a:r>
          </a:p>
        </p:txBody>
      </p:sp>
      <p:sp>
        <p:nvSpPr>
          <p:cNvPr id="4" name="Slide Number Placeholder 3"/>
          <p:cNvSpPr>
            <a:spLocks noGrp="1"/>
          </p:cNvSpPr>
          <p:nvPr>
            <p:ph type="sldNum" sz="quarter" idx="5"/>
          </p:nvPr>
        </p:nvSpPr>
        <p:spPr/>
        <p:txBody>
          <a:bodyPr/>
          <a:lstStyle/>
          <a:p>
            <a:fld id="{44E7F616-AB58-4A7B-A4D6-CC2FA07362EA}" type="slidenum">
              <a:rPr lang="en-US" smtClean="0"/>
              <a:t>13</a:t>
            </a:fld>
            <a:endParaRPr lang="en-US"/>
          </a:p>
        </p:txBody>
      </p:sp>
    </p:spTree>
    <p:extLst>
      <p:ext uri="{BB962C8B-B14F-4D97-AF65-F5344CB8AC3E}">
        <p14:creationId xmlns:p14="http://schemas.microsoft.com/office/powerpoint/2010/main" val="2636829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14</a:t>
            </a:fld>
            <a:endParaRPr lang="en-US"/>
          </a:p>
        </p:txBody>
      </p:sp>
    </p:spTree>
    <p:extLst>
      <p:ext uri="{BB962C8B-B14F-4D97-AF65-F5344CB8AC3E}">
        <p14:creationId xmlns:p14="http://schemas.microsoft.com/office/powerpoint/2010/main" val="4347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15</a:t>
            </a:fld>
            <a:endParaRPr lang="en-US"/>
          </a:p>
        </p:txBody>
      </p:sp>
    </p:spTree>
    <p:extLst>
      <p:ext uri="{BB962C8B-B14F-4D97-AF65-F5344CB8AC3E}">
        <p14:creationId xmlns:p14="http://schemas.microsoft.com/office/powerpoint/2010/main" val="12114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PNAS graph per million kilocalories consumed</a:t>
            </a:r>
          </a:p>
          <a:p>
            <a:r>
              <a:rPr lang="en-US"/>
              <a:t>18 ha *3 </a:t>
            </a:r>
            <a:r>
              <a:rPr lang="en-US" err="1"/>
              <a:t>fbf</a:t>
            </a:r>
            <a:r>
              <a:rPr lang="en-US"/>
              <a:t> = 54 total</a:t>
            </a:r>
          </a:p>
        </p:txBody>
      </p:sp>
      <p:sp>
        <p:nvSpPr>
          <p:cNvPr id="4" name="Slide Number Placeholder 3"/>
          <p:cNvSpPr>
            <a:spLocks noGrp="1"/>
          </p:cNvSpPr>
          <p:nvPr>
            <p:ph type="sldNum" sz="quarter" idx="5"/>
          </p:nvPr>
        </p:nvSpPr>
        <p:spPr/>
        <p:txBody>
          <a:bodyPr/>
          <a:lstStyle/>
          <a:p>
            <a:fld id="{44E7F616-AB58-4A7B-A4D6-CC2FA07362EA}" type="slidenum">
              <a:rPr lang="en-US" smtClean="0"/>
              <a:t>16</a:t>
            </a:fld>
            <a:endParaRPr lang="en-US"/>
          </a:p>
        </p:txBody>
      </p:sp>
    </p:spTree>
    <p:extLst>
      <p:ext uri="{BB962C8B-B14F-4D97-AF65-F5344CB8AC3E}">
        <p14:creationId xmlns:p14="http://schemas.microsoft.com/office/powerpoint/2010/main" val="23104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PNAS graph per million kilocalories consumed</a:t>
            </a:r>
          </a:p>
          <a:p>
            <a:r>
              <a:rPr lang="en-US"/>
              <a:t>18 ha *3 </a:t>
            </a:r>
            <a:r>
              <a:rPr lang="en-US" err="1"/>
              <a:t>fbf</a:t>
            </a:r>
            <a:r>
              <a:rPr lang="en-US"/>
              <a:t> = 54 total</a:t>
            </a:r>
          </a:p>
        </p:txBody>
      </p:sp>
      <p:sp>
        <p:nvSpPr>
          <p:cNvPr id="4" name="Slide Number Placeholder 3"/>
          <p:cNvSpPr>
            <a:spLocks noGrp="1"/>
          </p:cNvSpPr>
          <p:nvPr>
            <p:ph type="sldNum" sz="quarter" idx="5"/>
          </p:nvPr>
        </p:nvSpPr>
        <p:spPr/>
        <p:txBody>
          <a:bodyPr/>
          <a:lstStyle/>
          <a:p>
            <a:fld id="{44E7F616-AB58-4A7B-A4D6-CC2FA07362EA}" type="slidenum">
              <a:rPr lang="en-US" smtClean="0"/>
              <a:t>17</a:t>
            </a:fld>
            <a:endParaRPr lang="en-US"/>
          </a:p>
        </p:txBody>
      </p:sp>
    </p:spTree>
    <p:extLst>
      <p:ext uri="{BB962C8B-B14F-4D97-AF65-F5344CB8AC3E}">
        <p14:creationId xmlns:p14="http://schemas.microsoft.com/office/powerpoint/2010/main" val="79644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18</a:t>
            </a:fld>
            <a:endParaRPr lang="en-US"/>
          </a:p>
        </p:txBody>
      </p:sp>
    </p:spTree>
    <p:extLst>
      <p:ext uri="{BB962C8B-B14F-4D97-AF65-F5344CB8AC3E}">
        <p14:creationId xmlns:p14="http://schemas.microsoft.com/office/powerpoint/2010/main" val="3023071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CA9DAE-F307-4AB7-914B-F27EBF07BA87}" type="slidenum">
              <a:rPr lang="en-US" smtClean="0"/>
              <a:t>19</a:t>
            </a:fld>
            <a:endParaRPr lang="en-US"/>
          </a:p>
        </p:txBody>
      </p:sp>
    </p:spTree>
    <p:extLst>
      <p:ext uri="{BB962C8B-B14F-4D97-AF65-F5344CB8AC3E}">
        <p14:creationId xmlns:p14="http://schemas.microsoft.com/office/powerpoint/2010/main" val="3642983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20</a:t>
            </a:fld>
            <a:endParaRPr lang="en-US"/>
          </a:p>
        </p:txBody>
      </p:sp>
    </p:spTree>
    <p:extLst>
      <p:ext uri="{BB962C8B-B14F-4D97-AF65-F5344CB8AC3E}">
        <p14:creationId xmlns:p14="http://schemas.microsoft.com/office/powerpoint/2010/main" val="960555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21</a:t>
            </a:fld>
            <a:endParaRPr lang="en-US"/>
          </a:p>
        </p:txBody>
      </p:sp>
    </p:spTree>
    <p:extLst>
      <p:ext uri="{BB962C8B-B14F-4D97-AF65-F5344CB8AC3E}">
        <p14:creationId xmlns:p14="http://schemas.microsoft.com/office/powerpoint/2010/main" val="776140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Previous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A0A0A"/>
              </a:solidFill>
              <a:latin typeface="Trebuchet MS" panose="020B0603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A0A0A"/>
                </a:solidFill>
                <a:latin typeface="Trebuchet MS" panose="020B0603020202020204" pitchFamily="34" charset="0"/>
                <a:cs typeface="Calibri"/>
              </a:rPr>
              <a:t>We also learned that when we lose forests and swamps to farms, we lose our ability to reduce carbon dioxide from the atmosphere.</a:t>
            </a:r>
            <a:endParaRPr lang="en-US" sz="1200">
              <a:solidFill>
                <a:srgbClr val="000000"/>
              </a:solidFill>
              <a:latin typeface="Trebuchet MS" panose="020B060302020202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2</a:t>
            </a:fld>
            <a:endParaRPr lang="en-US"/>
          </a:p>
        </p:txBody>
      </p:sp>
    </p:spTree>
    <p:extLst>
      <p:ext uri="{BB962C8B-B14F-4D97-AF65-F5344CB8AC3E}">
        <p14:creationId xmlns:p14="http://schemas.microsoft.com/office/powerpoint/2010/main" val="3936909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22</a:t>
            </a:fld>
            <a:endParaRPr lang="en-US"/>
          </a:p>
        </p:txBody>
      </p:sp>
    </p:spTree>
    <p:extLst>
      <p:ext uri="{BB962C8B-B14F-4D97-AF65-F5344CB8AC3E}">
        <p14:creationId xmlns:p14="http://schemas.microsoft.com/office/powerpoint/2010/main" val="3777490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 https://www.theatlantic.com/technology/archive/2015/09/apples-cash-reserves-would-fill-93-olympic-swimming-pools/404452/</a:t>
            </a:r>
          </a:p>
        </p:txBody>
      </p:sp>
      <p:sp>
        <p:nvSpPr>
          <p:cNvPr id="4" name="Slide Number Placeholder 3"/>
          <p:cNvSpPr>
            <a:spLocks noGrp="1"/>
          </p:cNvSpPr>
          <p:nvPr>
            <p:ph type="sldNum" sz="quarter" idx="5"/>
          </p:nvPr>
        </p:nvSpPr>
        <p:spPr/>
        <p:txBody>
          <a:bodyPr/>
          <a:lstStyle/>
          <a:p>
            <a:fld id="{44E7F616-AB58-4A7B-A4D6-CC2FA07362EA}" type="slidenum">
              <a:rPr lang="en-US" smtClean="0"/>
              <a:t>23</a:t>
            </a:fld>
            <a:endParaRPr lang="en-US"/>
          </a:p>
        </p:txBody>
      </p:sp>
    </p:spTree>
    <p:extLst>
      <p:ext uri="{BB962C8B-B14F-4D97-AF65-F5344CB8AC3E}">
        <p14:creationId xmlns:p14="http://schemas.microsoft.com/office/powerpoint/2010/main" val="110068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220,000,000 liters </a:t>
            </a:r>
            <a:endParaRPr lang="en-US" dirty="0"/>
          </a:p>
          <a:p>
            <a:endParaRPr lang="en-US" dirty="0"/>
          </a:p>
          <a:p>
            <a:r>
              <a:rPr lang="en-US" dirty="0"/>
              <a:t>Olympic sized pool = 2.5 million liters</a:t>
            </a:r>
          </a:p>
          <a:p>
            <a:endParaRPr lang="en-US" dirty="0"/>
          </a:p>
          <a:p>
            <a:r>
              <a:rPr lang="en-US" dirty="0"/>
              <a:t>220 / 2.5 = 88 Olympic sized pools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E7F616-AB58-4A7B-A4D6-CC2FA07362EA}" type="slidenum">
              <a:rPr lang="en-US" smtClean="0"/>
              <a:t>24</a:t>
            </a:fld>
            <a:endParaRPr lang="en-US"/>
          </a:p>
        </p:txBody>
      </p:sp>
    </p:spTree>
    <p:extLst>
      <p:ext uri="{BB962C8B-B14F-4D97-AF65-F5344CB8AC3E}">
        <p14:creationId xmlns:p14="http://schemas.microsoft.com/office/powerpoint/2010/main" val="4041200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220,000,000 liters </a:t>
            </a:r>
            <a:endParaRPr lang="en-US" dirty="0"/>
          </a:p>
          <a:p>
            <a:endParaRPr lang="en-US" dirty="0"/>
          </a:p>
          <a:p>
            <a:r>
              <a:rPr lang="en-US" dirty="0"/>
              <a:t>Olympic sized pool = 2.5 million liters</a:t>
            </a:r>
          </a:p>
          <a:p>
            <a:endParaRPr lang="en-US" dirty="0"/>
          </a:p>
          <a:p>
            <a:r>
              <a:rPr lang="en-US" dirty="0"/>
              <a:t>220 / 2.5 = 88 Olympic sized pools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E7F616-AB58-4A7B-A4D6-CC2FA07362EA}" type="slidenum">
              <a:rPr lang="en-US" smtClean="0"/>
              <a:t>25</a:t>
            </a:fld>
            <a:endParaRPr lang="en-US"/>
          </a:p>
        </p:txBody>
      </p:sp>
    </p:spTree>
    <p:extLst>
      <p:ext uri="{BB962C8B-B14F-4D97-AF65-F5344CB8AC3E}">
        <p14:creationId xmlns:p14="http://schemas.microsoft.com/office/powerpoint/2010/main" val="1061563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60,000,000 liters</a:t>
            </a:r>
          </a:p>
          <a:p>
            <a:r>
              <a:rPr lang="en-US" dirty="0"/>
              <a:t>/ 2.5 million = 24 Olympic sized pools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E7F616-AB58-4A7B-A4D6-CC2FA07362EA}" type="slidenum">
              <a:rPr lang="en-US" smtClean="0"/>
              <a:t>26</a:t>
            </a:fld>
            <a:endParaRPr lang="en-US"/>
          </a:p>
        </p:txBody>
      </p:sp>
    </p:spTree>
    <p:extLst>
      <p:ext uri="{BB962C8B-B14F-4D97-AF65-F5344CB8AC3E}">
        <p14:creationId xmlns:p14="http://schemas.microsoft.com/office/powerpoint/2010/main" val="1096924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60,000,000 liters</a:t>
            </a:r>
          </a:p>
          <a:p>
            <a:r>
              <a:rPr lang="en-US" dirty="0"/>
              <a:t>/ 2.5 million = 24 Olympic sized pools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E7F616-AB58-4A7B-A4D6-CC2FA07362EA}" type="slidenum">
              <a:rPr lang="en-US" smtClean="0"/>
              <a:t>27</a:t>
            </a:fld>
            <a:endParaRPr lang="en-US"/>
          </a:p>
        </p:txBody>
      </p:sp>
    </p:spTree>
    <p:extLst>
      <p:ext uri="{BB962C8B-B14F-4D97-AF65-F5344CB8AC3E}">
        <p14:creationId xmlns:p14="http://schemas.microsoft.com/office/powerpoint/2010/main" val="2711896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CA9DAE-F307-4AB7-914B-F27EBF07BA87}" type="slidenum">
              <a:rPr lang="en-US" smtClean="0"/>
              <a:t>28</a:t>
            </a:fld>
            <a:endParaRPr lang="en-US"/>
          </a:p>
        </p:txBody>
      </p:sp>
    </p:spTree>
    <p:extLst>
      <p:ext uri="{BB962C8B-B14F-4D97-AF65-F5344CB8AC3E}">
        <p14:creationId xmlns:p14="http://schemas.microsoft.com/office/powerpoint/2010/main" val="3891409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29</a:t>
            </a:fld>
            <a:endParaRPr lang="en-US"/>
          </a:p>
        </p:txBody>
      </p:sp>
    </p:spTree>
    <p:extLst>
      <p:ext uri="{BB962C8B-B14F-4D97-AF65-F5344CB8AC3E}">
        <p14:creationId xmlns:p14="http://schemas.microsoft.com/office/powerpoint/2010/main" val="347426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rPr>
              <a:t>The video will give instructions on when to pause and what to discuss. </a:t>
            </a:r>
          </a:p>
          <a:p>
            <a:r>
              <a:rPr lang="en-US" sz="1800">
                <a:effectLst/>
                <a:highlight>
                  <a:srgbClr val="FFFF00"/>
                </a:highlight>
                <a:latin typeface="Calibri" panose="020F0502020204030204" pitchFamily="34" charset="0"/>
                <a:ea typeface="Calibri" panose="020F0502020204030204" pitchFamily="34" charset="0"/>
              </a:rPr>
              <a:t>(Video is 11:27 mins, pause at 1:19 mins, pause 3:23 mins, pause 8:36</a:t>
            </a:r>
            <a:r>
              <a:rPr lang="en-US" sz="1800">
                <a:effectLst/>
                <a:latin typeface="Calibri" panose="020F0502020204030204" pitchFamily="34" charset="0"/>
                <a:ea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30</a:t>
            </a:fld>
            <a:endParaRPr lang="en-US"/>
          </a:p>
        </p:txBody>
      </p:sp>
    </p:spTree>
    <p:extLst>
      <p:ext uri="{BB962C8B-B14F-4D97-AF65-F5344CB8AC3E}">
        <p14:creationId xmlns:p14="http://schemas.microsoft.com/office/powerpoint/2010/main" val="2588740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pPr>
            <a:r>
              <a:rPr lang="en-US" sz="1200" u="none" strike="noStrike">
                <a:effectLst/>
                <a:latin typeface="Calibri" panose="020F0502020204030204" pitchFamily="34" charset="0"/>
                <a:ea typeface="Calibri" panose="020F0502020204030204" pitchFamily="34" charset="0"/>
              </a:rPr>
              <a:t>The teacher explains that while these three greenhouse gases are all bad for the environment and increase climate change, some are worse than others.</a:t>
            </a:r>
          </a:p>
          <a:p>
            <a:pPr marL="342900" marR="0" lvl="0" indent="-342900">
              <a:lnSpc>
                <a:spcPct val="107000"/>
              </a:lnSpc>
              <a:spcBef>
                <a:spcPts val="0"/>
              </a:spcBef>
              <a:spcAft>
                <a:spcPts val="800"/>
              </a:spcAft>
              <a:buFont typeface="Arial" panose="020B0604020202020204" pitchFamily="34" charset="0"/>
              <a:buChar char="●"/>
            </a:pPr>
            <a:r>
              <a:rPr lang="en-US" sz="1200" u="none" strike="noStrike">
                <a:effectLst/>
                <a:latin typeface="Calibri" panose="020F0502020204030204" pitchFamily="34" charset="0"/>
                <a:ea typeface="Calibri" panose="020F0502020204030204" pitchFamily="34" charset="0"/>
              </a:rPr>
              <a:t>The teacher asks students to guess which greenhouse gas is the strongest and weakest. The teacher can have students vote on which is the strongest and worst greenhouse gas, and which is the weakest greenhouse gas. Teachers can count the votes and write the rankings on the board.</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2822B-F851-4A7A-9B26-FA35DBFB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78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3</a:t>
            </a:fld>
            <a:endParaRPr lang="en-US"/>
          </a:p>
        </p:txBody>
      </p:sp>
    </p:spTree>
    <p:extLst>
      <p:ext uri="{BB962C8B-B14F-4D97-AF65-F5344CB8AC3E}">
        <p14:creationId xmlns:p14="http://schemas.microsoft.com/office/powerpoint/2010/main" val="802878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7F616-AB58-4A7B-A4D6-CC2FA07362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63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320 tons of CO2 emissions</a:t>
            </a:r>
          </a:p>
          <a:p>
            <a:r>
              <a:rPr lang="en-US" dirty="0"/>
              <a:t> On average, you emit one ton of CO2 for about every 2,500 miles you drive—about the distance from Boston, Massachusetts to Salt Lake City, Utah. (</a:t>
            </a:r>
            <a:r>
              <a:rPr lang="en-US" dirty="0">
                <a:hlinkClick r:id="rId3"/>
              </a:rPr>
              <a:t>https://climate.mit.edu/ask-mit/how-much-ton-carbon-dioxide</a:t>
            </a:r>
            <a:r>
              <a:rPr lang="en-US" dirty="0"/>
              <a:t>) </a:t>
            </a:r>
            <a:endParaRPr lang="en-US" dirty="0">
              <a:cs typeface="Calibri"/>
            </a:endParaRPr>
          </a:p>
          <a:p>
            <a:r>
              <a:rPr lang="en-US" dirty="0">
                <a:cs typeface="Calibri"/>
              </a:rPr>
              <a:t>320 / 5 = 64 cars </a:t>
            </a:r>
          </a:p>
        </p:txBody>
      </p:sp>
      <p:sp>
        <p:nvSpPr>
          <p:cNvPr id="4" name="Slide Number Placeholder 3"/>
          <p:cNvSpPr>
            <a:spLocks noGrp="1"/>
          </p:cNvSpPr>
          <p:nvPr>
            <p:ph type="sldNum" sz="quarter" idx="5"/>
          </p:nvPr>
        </p:nvSpPr>
        <p:spPr/>
        <p:txBody>
          <a:bodyPr/>
          <a:lstStyle/>
          <a:p>
            <a:fld id="{44E7F616-AB58-4A7B-A4D6-CC2FA07362EA}" type="slidenum">
              <a:rPr lang="en-US" smtClean="0"/>
              <a:t>35</a:t>
            </a:fld>
            <a:endParaRPr lang="en-US"/>
          </a:p>
        </p:txBody>
      </p:sp>
    </p:spTree>
    <p:extLst>
      <p:ext uri="{BB962C8B-B14F-4D97-AF65-F5344CB8AC3E}">
        <p14:creationId xmlns:p14="http://schemas.microsoft.com/office/powerpoint/2010/main" val="4144332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320 tons of CO2 emissions</a:t>
            </a:r>
          </a:p>
          <a:p>
            <a:r>
              <a:rPr lang="en-US" dirty="0"/>
              <a:t> On average, you emit one ton of CO2 for about every 2,500 miles you drive—about the distance from Boston, Massachusetts to Salt Lake City, Utah. (</a:t>
            </a:r>
            <a:r>
              <a:rPr lang="en-US" dirty="0">
                <a:hlinkClick r:id="rId3"/>
              </a:rPr>
              <a:t>https://climate.mit.edu/ask-mit/how-much-ton-carbon-dioxide</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E7F616-AB58-4A7B-A4D6-CC2FA07362EA}" type="slidenum">
              <a:rPr lang="en-US" smtClean="0"/>
              <a:t>36</a:t>
            </a:fld>
            <a:endParaRPr lang="en-US"/>
          </a:p>
        </p:txBody>
      </p:sp>
    </p:spTree>
    <p:extLst>
      <p:ext uri="{BB962C8B-B14F-4D97-AF65-F5344CB8AC3E}">
        <p14:creationId xmlns:p14="http://schemas.microsoft.com/office/powerpoint/2010/main" val="3496826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25 tons</a:t>
            </a:r>
            <a:endParaRPr lang="en-US" dirty="0"/>
          </a:p>
        </p:txBody>
      </p:sp>
      <p:sp>
        <p:nvSpPr>
          <p:cNvPr id="4" name="Slide Number Placeholder 3"/>
          <p:cNvSpPr>
            <a:spLocks noGrp="1"/>
          </p:cNvSpPr>
          <p:nvPr>
            <p:ph type="sldNum" sz="quarter" idx="5"/>
          </p:nvPr>
        </p:nvSpPr>
        <p:spPr/>
        <p:txBody>
          <a:bodyPr/>
          <a:lstStyle/>
          <a:p>
            <a:fld id="{44E7F616-AB58-4A7B-A4D6-CC2FA07362EA}" type="slidenum">
              <a:rPr lang="en-US" smtClean="0"/>
              <a:t>38</a:t>
            </a:fld>
            <a:endParaRPr lang="en-US"/>
          </a:p>
        </p:txBody>
      </p:sp>
    </p:spTree>
    <p:extLst>
      <p:ext uri="{BB962C8B-B14F-4D97-AF65-F5344CB8AC3E}">
        <p14:creationId xmlns:p14="http://schemas.microsoft.com/office/powerpoint/2010/main" val="394033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25 tons</a:t>
            </a:r>
            <a:endParaRPr lang="en-US" dirty="0"/>
          </a:p>
        </p:txBody>
      </p:sp>
      <p:sp>
        <p:nvSpPr>
          <p:cNvPr id="4" name="Slide Number Placeholder 3"/>
          <p:cNvSpPr>
            <a:spLocks noGrp="1"/>
          </p:cNvSpPr>
          <p:nvPr>
            <p:ph type="sldNum" sz="quarter" idx="5"/>
          </p:nvPr>
        </p:nvSpPr>
        <p:spPr/>
        <p:txBody>
          <a:bodyPr/>
          <a:lstStyle/>
          <a:p>
            <a:fld id="{44E7F616-AB58-4A7B-A4D6-CC2FA07362EA}" type="slidenum">
              <a:rPr lang="en-US" smtClean="0"/>
              <a:t>39</a:t>
            </a:fld>
            <a:endParaRPr lang="en-US"/>
          </a:p>
        </p:txBody>
      </p:sp>
    </p:spTree>
    <p:extLst>
      <p:ext uri="{BB962C8B-B14F-4D97-AF65-F5344CB8AC3E}">
        <p14:creationId xmlns:p14="http://schemas.microsoft.com/office/powerpoint/2010/main" val="1247942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41</a:t>
            </a:fld>
            <a:endParaRPr lang="en-US"/>
          </a:p>
        </p:txBody>
      </p:sp>
    </p:spTree>
    <p:extLst>
      <p:ext uri="{BB962C8B-B14F-4D97-AF65-F5344CB8AC3E}">
        <p14:creationId xmlns:p14="http://schemas.microsoft.com/office/powerpoint/2010/main" val="3380595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CA9DAE-F307-4AB7-914B-F27EBF07BA87}" type="slidenum">
              <a:rPr lang="en-US" smtClean="0"/>
              <a:t>42</a:t>
            </a:fld>
            <a:endParaRPr lang="en-US"/>
          </a:p>
        </p:txBody>
      </p:sp>
    </p:spTree>
    <p:extLst>
      <p:ext uri="{BB962C8B-B14F-4D97-AF65-F5344CB8AC3E}">
        <p14:creationId xmlns:p14="http://schemas.microsoft.com/office/powerpoint/2010/main" val="910250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Once the students have completed the exit ticket, collect them and make minor adjustments to the next lesson based on the data received</a:t>
            </a:r>
          </a:p>
          <a:p>
            <a:endParaRPr lang="en-US">
              <a:cs typeface="Calibri"/>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44</a:t>
            </a:fld>
            <a:endParaRPr lang="en-US"/>
          </a:p>
        </p:txBody>
      </p:sp>
    </p:spTree>
    <p:extLst>
      <p:ext uri="{BB962C8B-B14F-4D97-AF65-F5344CB8AC3E}">
        <p14:creationId xmlns:p14="http://schemas.microsoft.com/office/powerpoint/2010/main" val="233654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6</a:t>
            </a:fld>
            <a:endParaRPr lang="en-US"/>
          </a:p>
        </p:txBody>
      </p:sp>
    </p:spTree>
    <p:extLst>
      <p:ext uri="{BB962C8B-B14F-4D97-AF65-F5344CB8AC3E}">
        <p14:creationId xmlns:p14="http://schemas.microsoft.com/office/powerpoint/2010/main" val="376109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7</a:t>
            </a:fld>
            <a:endParaRPr lang="en-US"/>
          </a:p>
        </p:txBody>
      </p:sp>
    </p:spTree>
    <p:extLst>
      <p:ext uri="{BB962C8B-B14F-4D97-AF65-F5344CB8AC3E}">
        <p14:creationId xmlns:p14="http://schemas.microsoft.com/office/powerpoint/2010/main" val="390768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8</a:t>
            </a:fld>
            <a:endParaRPr lang="en-US"/>
          </a:p>
        </p:txBody>
      </p:sp>
    </p:spTree>
    <p:extLst>
      <p:ext uri="{BB962C8B-B14F-4D97-AF65-F5344CB8AC3E}">
        <p14:creationId xmlns:p14="http://schemas.microsoft.com/office/powerpoint/2010/main" val="73500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9</a:t>
            </a:fld>
            <a:endParaRPr lang="en-US"/>
          </a:p>
        </p:txBody>
      </p:sp>
    </p:spTree>
    <p:extLst>
      <p:ext uri="{BB962C8B-B14F-4D97-AF65-F5344CB8AC3E}">
        <p14:creationId xmlns:p14="http://schemas.microsoft.com/office/powerpoint/2010/main" val="105572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7F616-AB58-4A7B-A4D6-CC2FA07362EA}" type="slidenum">
              <a:rPr lang="en-US" smtClean="0"/>
              <a:t>10</a:t>
            </a:fld>
            <a:endParaRPr lang="en-US"/>
          </a:p>
        </p:txBody>
      </p:sp>
    </p:spTree>
    <p:extLst>
      <p:ext uri="{BB962C8B-B14F-4D97-AF65-F5344CB8AC3E}">
        <p14:creationId xmlns:p14="http://schemas.microsoft.com/office/powerpoint/2010/main" val="503103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 https://venuesnow.com/ryan-field-rebuild-fewer-seats-roof-canopy/</a:t>
            </a:r>
          </a:p>
        </p:txBody>
      </p:sp>
      <p:sp>
        <p:nvSpPr>
          <p:cNvPr id="4" name="Slide Number Placeholder 3"/>
          <p:cNvSpPr>
            <a:spLocks noGrp="1"/>
          </p:cNvSpPr>
          <p:nvPr>
            <p:ph type="sldNum" sz="quarter" idx="5"/>
          </p:nvPr>
        </p:nvSpPr>
        <p:spPr/>
        <p:txBody>
          <a:bodyPr/>
          <a:lstStyle/>
          <a:p>
            <a:fld id="{44E7F616-AB58-4A7B-A4D6-CC2FA07362EA}" type="slidenum">
              <a:rPr lang="en-US" smtClean="0"/>
              <a:t>11</a:t>
            </a:fld>
            <a:endParaRPr lang="en-US"/>
          </a:p>
        </p:txBody>
      </p:sp>
    </p:spTree>
    <p:extLst>
      <p:ext uri="{BB962C8B-B14F-4D97-AF65-F5344CB8AC3E}">
        <p14:creationId xmlns:p14="http://schemas.microsoft.com/office/powerpoint/2010/main" val="211318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CE1B6-AFA8-D2A4-C85A-BF8F03379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593819-334A-3CF9-90AD-0EF43EBA0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7BEDA8-88AE-8E6E-F34C-9EAED44FB047}"/>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5" name="Footer Placeholder 4">
            <a:extLst>
              <a:ext uri="{FF2B5EF4-FFF2-40B4-BE49-F238E27FC236}">
                <a16:creationId xmlns:a16="http://schemas.microsoft.com/office/drawing/2014/main" id="{51E51D08-DE71-49C3-229C-034F0EA51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5386F-32EF-5186-3920-79518C65D23F}"/>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234087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70FBA-2ADC-AEB7-0332-7F6A09F863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502BE0-4F37-3FB4-1944-CFD3CEE7E2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F0264-8D41-06AE-7DD3-89019DC4DB48}"/>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5" name="Footer Placeholder 4">
            <a:extLst>
              <a:ext uri="{FF2B5EF4-FFF2-40B4-BE49-F238E27FC236}">
                <a16:creationId xmlns:a16="http://schemas.microsoft.com/office/drawing/2014/main" id="{BB90D8E8-42E9-2A32-CA4A-F85D18DCB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7E7BF-B8AD-7017-C695-1431C88E6F8F}"/>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147806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F688D-E640-582E-3078-4EC3E20432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B45F2D-7B24-AF60-E4BA-0C4315D01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568299-1E01-A2E1-4DA5-F937D6C7F993}"/>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5" name="Footer Placeholder 4">
            <a:extLst>
              <a:ext uri="{FF2B5EF4-FFF2-40B4-BE49-F238E27FC236}">
                <a16:creationId xmlns:a16="http://schemas.microsoft.com/office/drawing/2014/main" id="{793E675A-7CB4-CF11-B5B5-159E1272D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2EF00-C6A9-445C-9B22-D332F46F18E8}"/>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42705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23322" y="5999075"/>
            <a:ext cx="9813290" cy="577146"/>
          </a:xfrm>
          <a:prstGeom prst="rect">
            <a:avLst/>
          </a:prstGeom>
        </p:spPr>
        <p:txBody>
          <a:bodyPr wrap="square" lIns="0" tIns="0" rIns="0" bIns="0">
            <a:spAutoFit/>
          </a:bodyPr>
          <a:lstStyle>
            <a:lvl1pPr>
              <a:defRPr sz="4167" b="0" i="0">
                <a:solidFill>
                  <a:srgbClr val="21211D"/>
                </a:solidFill>
                <a:latin typeface="Calibri"/>
                <a:cs typeface="Calibri"/>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95469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23322" y="5715937"/>
            <a:ext cx="9813290" cy="641266"/>
          </a:xfrm>
          <a:prstGeom prst="rect">
            <a:avLst/>
          </a:prstGeom>
        </p:spPr>
        <p:txBody>
          <a:bodyPr wrap="square" lIns="0" tIns="0" rIns="0" bIns="0">
            <a:spAutoFit/>
          </a:bodyPr>
          <a:lstStyle>
            <a:lvl1pPr>
              <a:defRPr sz="4167" b="0" i="0">
                <a:solidFill>
                  <a:srgbClr val="21211D"/>
                </a:solidFill>
                <a:latin typeface="Calibri"/>
                <a:cs typeface="Calibri"/>
              </a:defRPr>
            </a:lvl1pPr>
          </a:lstStyle>
          <a:p>
            <a:endParaRPr/>
          </a:p>
        </p:txBody>
      </p:sp>
      <p:sp>
        <p:nvSpPr>
          <p:cNvPr id="3" name="Holder 3"/>
          <p:cNvSpPr>
            <a:spLocks noGrp="1"/>
          </p:cNvSpPr>
          <p:nvPr>
            <p:ph type="subTitle" idx="4"/>
          </p:nvPr>
        </p:nvSpPr>
        <p:spPr>
          <a:xfrm>
            <a:off x="1828800" y="3840480"/>
            <a:ext cx="8534400" cy="110799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7674" y="252908"/>
            <a:ext cx="4909397" cy="718210"/>
          </a:xfrm>
        </p:spPr>
        <p:txBody>
          <a:bodyPr lIns="0" tIns="0" rIns="0" bIns="0"/>
          <a:lstStyle>
            <a:lvl1pPr>
              <a:defRPr sz="4667"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291020" y="2246196"/>
            <a:ext cx="5314950" cy="738664"/>
          </a:xfrm>
        </p:spPr>
        <p:txBody>
          <a:bodyPr lIns="0" tIns="0" rIns="0" bIns="0"/>
          <a:lstStyle>
            <a:lvl1pPr>
              <a:defRPr sz="4800" b="0" i="0">
                <a:solidFill>
                  <a:srgbClr val="FABC09"/>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67674" y="252908"/>
            <a:ext cx="4909397" cy="718210"/>
          </a:xfrm>
        </p:spPr>
        <p:txBody>
          <a:bodyPr lIns="0" tIns="0" rIns="0" bIns="0"/>
          <a:lstStyle>
            <a:lvl1pPr>
              <a:defRPr sz="4667"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110799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10799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67674" y="252908"/>
            <a:ext cx="4909397" cy="718210"/>
          </a:xfrm>
        </p:spPr>
        <p:txBody>
          <a:bodyPr lIns="0" tIns="0" rIns="0" bIns="0"/>
          <a:lstStyle>
            <a:lvl1pPr>
              <a:defRPr sz="4667"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7C2D-3AA3-001A-0F2F-F7D8064074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349180-E6BD-06F3-8636-513AD841F152}"/>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274C-68E2-30BA-1974-741AE31C7D78}"/>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5" name="Footer Placeholder 4">
            <a:extLst>
              <a:ext uri="{FF2B5EF4-FFF2-40B4-BE49-F238E27FC236}">
                <a16:creationId xmlns:a16="http://schemas.microsoft.com/office/drawing/2014/main" id="{531B487F-70C4-2871-553C-24D92CD59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A6114-5FF1-DB81-ADE4-9467D12EB7E6}"/>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630745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1CB7-0A60-BE7A-ACA1-5EBDEC573B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53B03-1124-EF79-0111-525F3A89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51CA0-0560-D85A-A7A0-C04B36098A7F}"/>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5" name="Footer Placeholder 4">
            <a:extLst>
              <a:ext uri="{FF2B5EF4-FFF2-40B4-BE49-F238E27FC236}">
                <a16:creationId xmlns:a16="http://schemas.microsoft.com/office/drawing/2014/main" id="{98186C73-21E1-BCCF-99FB-494F9245E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3C83A-06C3-01BD-915C-6411EF5A8374}"/>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9891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5AE6-0D3D-4A87-CF63-3102A090E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CB8C68-2137-E009-52A2-FA76CCADA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6C573-C6D2-0F4E-9A4C-919375D304A1}"/>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5" name="Footer Placeholder 4">
            <a:extLst>
              <a:ext uri="{FF2B5EF4-FFF2-40B4-BE49-F238E27FC236}">
                <a16:creationId xmlns:a16="http://schemas.microsoft.com/office/drawing/2014/main" id="{EC98CF01-BF12-C964-4173-073252EB8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49A7D-8D23-B547-E97D-730F57FADB6C}"/>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4144484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E235-A9FF-EE2A-DF4A-F6A45EAB56F3}"/>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FDD714-A67F-DBD1-A4C7-F2828B5CE54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E414B-CAA6-3AA8-3D8D-80AE08E37CD2}"/>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5" name="Footer Placeholder 4">
            <a:extLst>
              <a:ext uri="{FF2B5EF4-FFF2-40B4-BE49-F238E27FC236}">
                <a16:creationId xmlns:a16="http://schemas.microsoft.com/office/drawing/2014/main" id="{57607CEB-D20D-A054-9C4B-A3739CC30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5CC3B-B1DD-1804-08EB-27ECCE502C43}"/>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380271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41595-7037-31CD-2C10-B2418E03D6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FCF97-B495-7093-548B-9464F8A420FF}"/>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6F42D-0089-17E3-9061-1459353EB432}"/>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075B53-A8F0-7E89-4EA9-6F866F8BB9C9}"/>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6" name="Footer Placeholder 5">
            <a:extLst>
              <a:ext uri="{FF2B5EF4-FFF2-40B4-BE49-F238E27FC236}">
                <a16:creationId xmlns:a16="http://schemas.microsoft.com/office/drawing/2014/main" id="{24DE079C-2B88-AE15-8544-6686BC964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746EB-70C0-64CA-D1FB-3AE700D01D93}"/>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3336173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6BCE-54FA-EB92-047F-5123CA28A55A}"/>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BDEE71-B404-4DDB-A6D7-3049CE0E5E8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048EE8-CF7A-06A8-36E5-966655B5589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84A04E-73FD-67DB-C05C-0DCC28F682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FC00D-38C2-4DC6-F7BA-C4F1E96505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A6AE76-5877-6473-21A0-4B409A1B699A}"/>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8" name="Footer Placeholder 7">
            <a:extLst>
              <a:ext uri="{FF2B5EF4-FFF2-40B4-BE49-F238E27FC236}">
                <a16:creationId xmlns:a16="http://schemas.microsoft.com/office/drawing/2014/main" id="{36050ED2-AF07-0586-A23A-5FFE3FD736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80F6C4-AEE0-416C-84D9-A07597D0BAE1}"/>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966454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6E5D-8E1E-84EA-CA4D-824FDDE4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8B0392-B1CF-81B8-951E-DF05C280CC3C}"/>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4" name="Footer Placeholder 3">
            <a:extLst>
              <a:ext uri="{FF2B5EF4-FFF2-40B4-BE49-F238E27FC236}">
                <a16:creationId xmlns:a16="http://schemas.microsoft.com/office/drawing/2014/main" id="{2DCF5B88-5F1C-F3A5-E5B9-11EE51917F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188EC-F364-4BA3-93CA-3175CE81A5FA}"/>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486493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97B4D2-2F87-AD04-883D-AC4B27E88EB0}"/>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3" name="Footer Placeholder 2">
            <a:extLst>
              <a:ext uri="{FF2B5EF4-FFF2-40B4-BE49-F238E27FC236}">
                <a16:creationId xmlns:a16="http://schemas.microsoft.com/office/drawing/2014/main" id="{3A52055C-624D-688B-47BE-29BF07E4AB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336EFC-930B-032C-2F49-74310693BDEC}"/>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1743949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6FF5-DFBE-9752-C914-216A2C7D1E7D}"/>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DBFA2-ABDA-616F-9EEC-976DA27C161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C4B4D7-5275-F889-9AE5-889162EA5AA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4B81EA-2BDB-046A-0676-1C1D22B66682}"/>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6" name="Footer Placeholder 5">
            <a:extLst>
              <a:ext uri="{FF2B5EF4-FFF2-40B4-BE49-F238E27FC236}">
                <a16:creationId xmlns:a16="http://schemas.microsoft.com/office/drawing/2014/main" id="{D3EEBE0A-11D2-654D-F363-64140430B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DC7B7-BF7A-1DC9-8281-22080BB32CD1}"/>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3888368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D864-8634-D834-A4F5-8994B79E26A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05872C-F229-C000-1B84-4A5FCB10BC83}"/>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D4AA7EF4-0BF0-ABC1-C3EB-29E1C8D7E465}"/>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0D00A-6CAC-AF70-BC69-7B14CA1F7BB9}"/>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6" name="Footer Placeholder 5">
            <a:extLst>
              <a:ext uri="{FF2B5EF4-FFF2-40B4-BE49-F238E27FC236}">
                <a16:creationId xmlns:a16="http://schemas.microsoft.com/office/drawing/2014/main" id="{D5F32E28-7202-6181-A958-482FBD648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4E9BD-C3DA-5F89-9C69-2DF497AE350D}"/>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3009601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51BC-37BF-6794-BDD6-E656FC6233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B75A52-A519-FFFB-C854-76FAB508DE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0E7D0-9976-3E92-CDE9-985F5FD38C5F}"/>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5" name="Footer Placeholder 4">
            <a:extLst>
              <a:ext uri="{FF2B5EF4-FFF2-40B4-BE49-F238E27FC236}">
                <a16:creationId xmlns:a16="http://schemas.microsoft.com/office/drawing/2014/main" id="{57499A2A-746E-D114-4680-14537C3C8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84053-DC32-0240-F606-11E10E3CD88D}"/>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2211611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2DCED-C777-E4BD-08BC-4653AF7F63B9}"/>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7EA41-2ED2-B511-34BC-8DFA5E10C546}"/>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36657-2563-B93A-571B-9DD272F25BF0}"/>
              </a:ext>
            </a:extLst>
          </p:cNvPr>
          <p:cNvSpPr>
            <a:spLocks noGrp="1"/>
          </p:cNvSpPr>
          <p:nvPr>
            <p:ph type="dt" sz="half" idx="10"/>
          </p:nvPr>
        </p:nvSpPr>
        <p:spPr/>
        <p:txBody>
          <a:bodyPr/>
          <a:lstStyle/>
          <a:p>
            <a:fld id="{730114A4-E2FE-4312-9FFC-000E75771C7F}" type="datetimeFigureOut">
              <a:rPr lang="en-US" smtClean="0"/>
              <a:t>11/9/2023</a:t>
            </a:fld>
            <a:endParaRPr lang="en-US"/>
          </a:p>
        </p:txBody>
      </p:sp>
      <p:sp>
        <p:nvSpPr>
          <p:cNvPr id="5" name="Footer Placeholder 4">
            <a:extLst>
              <a:ext uri="{FF2B5EF4-FFF2-40B4-BE49-F238E27FC236}">
                <a16:creationId xmlns:a16="http://schemas.microsoft.com/office/drawing/2014/main" id="{36503F56-FD22-37B8-1731-5619BBC28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F4917-50D2-12AA-56C9-FA8108F1A407}"/>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192380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23322" y="5999076"/>
            <a:ext cx="9813290" cy="577146"/>
          </a:xfrm>
          <a:prstGeom prst="rect">
            <a:avLst/>
          </a:prstGeom>
        </p:spPr>
        <p:txBody>
          <a:bodyPr wrap="square" lIns="0" tIns="0" rIns="0" bIns="0">
            <a:spAutoFit/>
          </a:bodyPr>
          <a:lstStyle>
            <a:lvl1pPr>
              <a:defRPr sz="4168" b="0" i="0">
                <a:solidFill>
                  <a:srgbClr val="21211D"/>
                </a:solidFill>
                <a:latin typeface="Calibri"/>
                <a:cs typeface="Calibri"/>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348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130B-5879-F1D0-357B-A0CEDF2BC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EB972E-B39A-BA99-F49D-2C422B5E8F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6E94-C41E-D4A5-E10F-82D63F4624E0}"/>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5" name="Footer Placeholder 4">
            <a:extLst>
              <a:ext uri="{FF2B5EF4-FFF2-40B4-BE49-F238E27FC236}">
                <a16:creationId xmlns:a16="http://schemas.microsoft.com/office/drawing/2014/main" id="{6831FFB5-8BBE-3C46-ECF1-FB57A562D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44AC0-AE1F-72BB-5156-0704F9EA13EE}"/>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3207780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A88E-63BD-BF49-5F8C-B603E12AD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0128F-9994-C144-796A-7BAD635C7E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57C30F-8858-58C7-08F2-89D7B6FED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68242C-251C-12D0-D734-BFA0813DD567}"/>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6" name="Footer Placeholder 5">
            <a:extLst>
              <a:ext uri="{FF2B5EF4-FFF2-40B4-BE49-F238E27FC236}">
                <a16:creationId xmlns:a16="http://schemas.microsoft.com/office/drawing/2014/main" id="{1BE22A9F-BEBC-2CBD-02C4-A8B5E5331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5F14B0-23D7-92AC-5C70-494F0D63B1E2}"/>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353339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E483F-9397-356E-CF23-93A62D3867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6F684E-A50C-4C01-67D0-64CD1CA83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2D7612-6977-4978-AA3F-0237882547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D66858-9A39-F856-93BD-E28008AECD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EA6B95-5DB0-BCCF-1B53-BDCD6C173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797D5E-27F9-5202-8E13-53FBAA5FA5C1}"/>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8" name="Footer Placeholder 7">
            <a:extLst>
              <a:ext uri="{FF2B5EF4-FFF2-40B4-BE49-F238E27FC236}">
                <a16:creationId xmlns:a16="http://schemas.microsoft.com/office/drawing/2014/main" id="{4EBA0653-8B5E-B02B-10D7-9FCB30AD3C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AA637A-3AE3-8EC7-8A33-A603914A541D}"/>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3100866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6A8F-08AE-0F3F-D126-5D081F590D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C1B5F1-BD3E-71FA-7AD9-D91DCA63F2A3}"/>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4" name="Footer Placeholder 3">
            <a:extLst>
              <a:ext uri="{FF2B5EF4-FFF2-40B4-BE49-F238E27FC236}">
                <a16:creationId xmlns:a16="http://schemas.microsoft.com/office/drawing/2014/main" id="{15802E11-0A8B-F86C-A73A-7055DD6EDC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E40E5-7FF0-9E39-8598-7DB867F3AF7A}"/>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388857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957545-BD40-6F4E-C8C4-4CAD852A43DE}"/>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3" name="Footer Placeholder 2">
            <a:extLst>
              <a:ext uri="{FF2B5EF4-FFF2-40B4-BE49-F238E27FC236}">
                <a16:creationId xmlns:a16="http://schemas.microsoft.com/office/drawing/2014/main" id="{9CA278A5-95B9-E96B-1199-F9827D640A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BD6B77-EDE3-C5C7-94CD-EC71D6BC735B}"/>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1003780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5A56-93CF-42C4-A7EE-207EB4842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E238FE-1A92-6098-90D0-4FF267686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E6F47C-6C36-EB23-51EA-87AF7DC2A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D46CE0-E97A-C41F-B41E-655233039174}"/>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6" name="Footer Placeholder 5">
            <a:extLst>
              <a:ext uri="{FF2B5EF4-FFF2-40B4-BE49-F238E27FC236}">
                <a16:creationId xmlns:a16="http://schemas.microsoft.com/office/drawing/2014/main" id="{1FBE71F9-212D-9B36-4C5B-DE29D56038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BD658-9C04-D3E5-39C4-6E52AF942514}"/>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397489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DAA7-3175-1653-4E85-1EB6406B09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7542B0-94A3-0BD7-E294-AB9543F71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FF8473-6FD2-71A3-74C4-FCC3AB578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BF8D2-077F-E75C-072D-1FD5DB691C93}"/>
              </a:ext>
            </a:extLst>
          </p:cNvPr>
          <p:cNvSpPr>
            <a:spLocks noGrp="1"/>
          </p:cNvSpPr>
          <p:nvPr>
            <p:ph type="dt" sz="half" idx="10"/>
          </p:nvPr>
        </p:nvSpPr>
        <p:spPr/>
        <p:txBody>
          <a:bodyPr/>
          <a:lstStyle/>
          <a:p>
            <a:fld id="{0AFACFF5-46C3-4226-9E36-8275FEC40AF0}" type="datetimeFigureOut">
              <a:rPr lang="en-US" smtClean="0"/>
              <a:t>11/9/2023</a:t>
            </a:fld>
            <a:endParaRPr lang="en-US"/>
          </a:p>
        </p:txBody>
      </p:sp>
      <p:sp>
        <p:nvSpPr>
          <p:cNvPr id="6" name="Footer Placeholder 5">
            <a:extLst>
              <a:ext uri="{FF2B5EF4-FFF2-40B4-BE49-F238E27FC236}">
                <a16:creationId xmlns:a16="http://schemas.microsoft.com/office/drawing/2014/main" id="{4E0E1BE1-A962-1C89-6D9B-EA8BBE638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A6552-1661-5AA0-A787-D3755204E101}"/>
              </a:ext>
            </a:extLst>
          </p:cNvPr>
          <p:cNvSpPr>
            <a:spLocks noGrp="1"/>
          </p:cNvSpPr>
          <p:nvPr>
            <p:ph type="sldNum" sz="quarter" idx="12"/>
          </p:nvPr>
        </p:nvSpPr>
        <p:spPr/>
        <p:txBody>
          <a:bodyPr/>
          <a:lstStyle/>
          <a:p>
            <a:fld id="{D6DAB653-3AFA-418C-90AA-497382165F8C}" type="slidenum">
              <a:rPr lang="en-US" smtClean="0"/>
              <a:t>‹#›</a:t>
            </a:fld>
            <a:endParaRPr lang="en-US"/>
          </a:p>
        </p:txBody>
      </p:sp>
    </p:spTree>
    <p:extLst>
      <p:ext uri="{BB962C8B-B14F-4D97-AF65-F5344CB8AC3E}">
        <p14:creationId xmlns:p14="http://schemas.microsoft.com/office/powerpoint/2010/main" val="492950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11B5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9CE3F-3FBA-E98F-D3AB-9F24445B7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E9392A-5410-CB2E-23AB-8A820931BF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4639C-5337-313C-A86A-4E36987FE0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ACFF5-46C3-4226-9E36-8275FEC40AF0}" type="datetimeFigureOut">
              <a:rPr lang="en-US" smtClean="0"/>
              <a:t>11/9/2023</a:t>
            </a:fld>
            <a:endParaRPr lang="en-US"/>
          </a:p>
        </p:txBody>
      </p:sp>
      <p:sp>
        <p:nvSpPr>
          <p:cNvPr id="5" name="Footer Placeholder 4">
            <a:extLst>
              <a:ext uri="{FF2B5EF4-FFF2-40B4-BE49-F238E27FC236}">
                <a16:creationId xmlns:a16="http://schemas.microsoft.com/office/drawing/2014/main" id="{EE09B424-2632-B7FB-F4C4-A006C6068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04AA11-173A-CD1B-A3D0-D1CA2082DC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AB653-3AFA-418C-90AA-497382165F8C}" type="slidenum">
              <a:rPr lang="en-US" smtClean="0"/>
              <a:t>‹#›</a:t>
            </a:fld>
            <a:endParaRPr lang="en-US"/>
          </a:p>
        </p:txBody>
      </p:sp>
    </p:spTree>
    <p:extLst>
      <p:ext uri="{BB962C8B-B14F-4D97-AF65-F5344CB8AC3E}">
        <p14:creationId xmlns:p14="http://schemas.microsoft.com/office/powerpoint/2010/main" val="1845888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11B5C"/>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67953C"/>
          </a:solidFill>
        </p:spPr>
        <p:txBody>
          <a:bodyPr wrap="square" lIns="0" tIns="0" rIns="0" bIns="0" rtlCol="0"/>
          <a:lstStyle/>
          <a:p>
            <a:endParaRPr/>
          </a:p>
        </p:txBody>
      </p:sp>
      <p:sp>
        <p:nvSpPr>
          <p:cNvPr id="2" name="Holder 2"/>
          <p:cNvSpPr>
            <a:spLocks noGrp="1"/>
          </p:cNvSpPr>
          <p:nvPr>
            <p:ph type="title"/>
          </p:nvPr>
        </p:nvSpPr>
        <p:spPr>
          <a:xfrm>
            <a:off x="367674" y="252908"/>
            <a:ext cx="4909397" cy="1077218"/>
          </a:xfrm>
          <a:prstGeom prst="rect">
            <a:avLst/>
          </a:prstGeom>
        </p:spPr>
        <p:txBody>
          <a:bodyPr wrap="square" lIns="0" tIns="0" rIns="0" bIns="0">
            <a:spAutoFit/>
          </a:bodyPr>
          <a:lstStyle>
            <a:lvl1pPr>
              <a:defRPr sz="70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291020" y="2246196"/>
            <a:ext cx="5314950" cy="1107996"/>
          </a:xfrm>
          <a:prstGeom prst="rect">
            <a:avLst/>
          </a:prstGeom>
        </p:spPr>
        <p:txBody>
          <a:bodyPr wrap="square" lIns="0" tIns="0" rIns="0" bIns="0">
            <a:spAutoFit/>
          </a:bodyPr>
          <a:lstStyle>
            <a:lvl1pPr>
              <a:defRPr sz="7200" b="0" i="0">
                <a:solidFill>
                  <a:srgbClr val="FABC09"/>
                </a:solidFill>
                <a:latin typeface="Trebuchet MS"/>
                <a:cs typeface="Trebuchet M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EE3DD-8377-BB95-7CD6-5D9366AD81F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47CC94-1E8A-22DB-AE86-A42A30BFFB90}"/>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F753B-785A-C384-4F77-E5335AEBD51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114A4-E2FE-4312-9FFC-000E75771C7F}" type="datetimeFigureOut">
              <a:rPr lang="en-US" smtClean="0"/>
              <a:t>11/9/2023</a:t>
            </a:fld>
            <a:endParaRPr lang="en-US"/>
          </a:p>
        </p:txBody>
      </p:sp>
      <p:sp>
        <p:nvSpPr>
          <p:cNvPr id="5" name="Footer Placeholder 4">
            <a:extLst>
              <a:ext uri="{FF2B5EF4-FFF2-40B4-BE49-F238E27FC236}">
                <a16:creationId xmlns:a16="http://schemas.microsoft.com/office/drawing/2014/main" id="{6A6CEF44-4EE5-F8F8-EF0B-2CD56E6F2CE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C1B7A3-8C77-C36D-770B-3FA4643A1AB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70C4D-598C-4A70-975E-B65B91EE9025}" type="slidenum">
              <a:rPr lang="en-US" smtClean="0"/>
              <a:t>‹#›</a:t>
            </a:fld>
            <a:endParaRPr lang="en-US"/>
          </a:p>
        </p:txBody>
      </p:sp>
    </p:spTree>
    <p:extLst>
      <p:ext uri="{BB962C8B-B14F-4D97-AF65-F5344CB8AC3E}">
        <p14:creationId xmlns:p14="http://schemas.microsoft.com/office/powerpoint/2010/main" val="22356584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87" r:id="rId5"/>
    <p:sldLayoutId id="2147483700" r:id="rId6"/>
    <p:sldLayoutId id="2147483701" r:id="rId7"/>
    <p:sldLayoutId id="2147483702" r:id="rId8"/>
    <p:sldLayoutId id="2147483703" r:id="rId9"/>
    <p:sldLayoutId id="2147483704" r:id="rId10"/>
    <p:sldLayoutId id="2147483705" r:id="rId11"/>
    <p:sldLayoutId id="2147483673"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microsoft.com/office/2018/10/relationships/comments" Target="../comments/modernComment_116_0.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B9_95C2DE21.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4.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3.png"/><Relationship Id="rId7" Type="http://schemas.microsoft.com/office/2007/relationships/hdphoto" Target="../media/hdphoto1.wdp"/><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2.wdp"/><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18/10/relationships/comments" Target="../comments/modernComment_1CB_6863241E.xml"/><Relationship Id="rId7" Type="http://schemas.openxmlformats.org/officeDocument/2006/relationships/image" Target="../media/image50.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31.png"/><Relationship Id="rId10" Type="http://schemas.openxmlformats.org/officeDocument/2006/relationships/image" Target="../media/image53.png"/><Relationship Id="rId4" Type="http://schemas.openxmlformats.org/officeDocument/2006/relationships/image" Target="../media/image13.png"/><Relationship Id="rId9" Type="http://schemas.openxmlformats.org/officeDocument/2006/relationships/image" Target="../media/image52.sv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18/10/relationships/comments" Target="../comments/modernComment_1CC_F43FFDBA.xml"/><Relationship Id="rId7" Type="http://schemas.openxmlformats.org/officeDocument/2006/relationships/image" Target="../media/image50.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31.png"/><Relationship Id="rId10" Type="http://schemas.openxmlformats.org/officeDocument/2006/relationships/image" Target="../media/image53.png"/><Relationship Id="rId4" Type="http://schemas.openxmlformats.org/officeDocument/2006/relationships/image" Target="../media/image13.png"/><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8.png"/><Relationship Id="rId4" Type="http://schemas.openxmlformats.org/officeDocument/2006/relationships/image" Target="../media/image47.sv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www.youtube.com/embed/nt6JX_CDQAA?list=PLKx8NLAujm_nCPmzHM3eUKiaqMvaH55Zw" TargetMode="Externa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1CA_59437464.xml"/><Relationship Id="rId1" Type="http://schemas.openxmlformats.org/officeDocument/2006/relationships/slideLayout" Target="../slideLayouts/slideLayout24.xml"/><Relationship Id="rId5" Type="http://schemas.openxmlformats.org/officeDocument/2006/relationships/image" Target="../media/image63.png"/><Relationship Id="rId4" Type="http://schemas.openxmlformats.org/officeDocument/2006/relationships/image" Target="../media/image62.svg"/></Relationships>
</file>

<file path=ppt/slides/_rels/slide32.xml.rels><?xml version="1.0" encoding="UTF-8" standalone="yes"?>
<Relationships xmlns="http://schemas.openxmlformats.org/package/2006/relationships"><Relationship Id="rId3" Type="http://schemas.microsoft.com/office/2018/10/relationships/comments" Target="../comments/modernComment_199_C46B592E.xm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microsoft.com/office/2018/10/relationships/comments" Target="../comments/modernComment_1BB_204A8A1B.xml"/><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hyperlink" Target="https://www.youtube.com/watch?v=BulnGm82jow"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311B5C"/>
          </a:solidFill>
        </p:spPr>
        <p:txBody>
          <a:bodyPr wrap="square" lIns="0" tIns="0" rIns="0" bIns="0" rtlCol="0"/>
          <a:lstStyle/>
          <a:p>
            <a:endParaRPr sz="1200"/>
          </a:p>
        </p:txBody>
      </p:sp>
      <p:grpSp>
        <p:nvGrpSpPr>
          <p:cNvPr id="3" name="object 3"/>
          <p:cNvGrpSpPr/>
          <p:nvPr/>
        </p:nvGrpSpPr>
        <p:grpSpPr>
          <a:xfrm>
            <a:off x="530691" y="1530615"/>
            <a:ext cx="7175500" cy="3206750"/>
            <a:chOff x="796036" y="2295922"/>
            <a:chExt cx="10763250" cy="4810125"/>
          </a:xfrm>
        </p:grpSpPr>
        <p:sp>
          <p:nvSpPr>
            <p:cNvPr id="4" name="object 4"/>
            <p:cNvSpPr/>
            <p:nvPr/>
          </p:nvSpPr>
          <p:spPr>
            <a:xfrm>
              <a:off x="915593" y="2355785"/>
              <a:ext cx="10524490" cy="4631055"/>
            </a:xfrm>
            <a:custGeom>
              <a:avLst/>
              <a:gdLst/>
              <a:ahLst/>
              <a:cxnLst/>
              <a:rect l="l" t="t" r="r" b="b"/>
              <a:pathLst>
                <a:path w="10524490" h="4631055">
                  <a:moveTo>
                    <a:pt x="10523969" y="0"/>
                  </a:moveTo>
                  <a:lnTo>
                    <a:pt x="0" y="0"/>
                  </a:lnTo>
                  <a:lnTo>
                    <a:pt x="0" y="59855"/>
                  </a:lnTo>
                  <a:lnTo>
                    <a:pt x="0" y="4630547"/>
                  </a:lnTo>
                  <a:lnTo>
                    <a:pt x="10523969" y="4630547"/>
                  </a:lnTo>
                  <a:lnTo>
                    <a:pt x="10523969" y="59855"/>
                  </a:lnTo>
                  <a:lnTo>
                    <a:pt x="10523969" y="0"/>
                  </a:lnTo>
                  <a:close/>
                </a:path>
              </a:pathLst>
            </a:custGeom>
            <a:solidFill>
              <a:srgbClr val="EBF094">
                <a:alpha val="83918"/>
              </a:srgbClr>
            </a:solidFill>
          </p:spPr>
          <p:txBody>
            <a:bodyPr wrap="square" lIns="0" tIns="0" rIns="0" bIns="0" rtlCol="0"/>
            <a:lstStyle/>
            <a:p>
              <a:endParaRPr sz="1200"/>
            </a:p>
          </p:txBody>
        </p:sp>
        <p:sp>
          <p:nvSpPr>
            <p:cNvPr id="5" name="object 5"/>
            <p:cNvSpPr/>
            <p:nvPr/>
          </p:nvSpPr>
          <p:spPr>
            <a:xfrm>
              <a:off x="796036" y="2295930"/>
              <a:ext cx="10763250" cy="4810125"/>
            </a:xfrm>
            <a:custGeom>
              <a:avLst/>
              <a:gdLst/>
              <a:ahLst/>
              <a:cxnLst/>
              <a:rect l="l" t="t" r="r" b="b"/>
              <a:pathLst>
                <a:path w="10763250" h="4810125">
                  <a:moveTo>
                    <a:pt x="10763098" y="0"/>
                  </a:moveTo>
                  <a:lnTo>
                    <a:pt x="10643527" y="0"/>
                  </a:lnTo>
                  <a:lnTo>
                    <a:pt x="10643527" y="119710"/>
                  </a:lnTo>
                  <a:lnTo>
                    <a:pt x="10643527" y="4690402"/>
                  </a:lnTo>
                  <a:lnTo>
                    <a:pt x="119557" y="4690402"/>
                  </a:lnTo>
                  <a:lnTo>
                    <a:pt x="119557" y="119710"/>
                  </a:lnTo>
                  <a:lnTo>
                    <a:pt x="10643527" y="119710"/>
                  </a:lnTo>
                  <a:lnTo>
                    <a:pt x="10643527" y="0"/>
                  </a:lnTo>
                  <a:lnTo>
                    <a:pt x="119557" y="0"/>
                  </a:lnTo>
                  <a:lnTo>
                    <a:pt x="0" y="0"/>
                  </a:lnTo>
                  <a:lnTo>
                    <a:pt x="0" y="4810125"/>
                  </a:lnTo>
                  <a:lnTo>
                    <a:pt x="119557" y="4810125"/>
                  </a:lnTo>
                  <a:lnTo>
                    <a:pt x="10643527" y="4810125"/>
                  </a:lnTo>
                  <a:lnTo>
                    <a:pt x="10763098" y="4810125"/>
                  </a:lnTo>
                  <a:lnTo>
                    <a:pt x="10763098" y="0"/>
                  </a:lnTo>
                  <a:close/>
                </a:path>
              </a:pathLst>
            </a:custGeom>
            <a:solidFill>
              <a:srgbClr val="C27962">
                <a:alpha val="83918"/>
              </a:srgbClr>
            </a:solidFill>
          </p:spPr>
          <p:txBody>
            <a:bodyPr wrap="square" lIns="0" tIns="0" rIns="0" bIns="0" rtlCol="0"/>
            <a:lstStyle/>
            <a:p>
              <a:endParaRPr sz="1200"/>
            </a:p>
          </p:txBody>
        </p:sp>
      </p:grpSp>
      <p:pic>
        <p:nvPicPr>
          <p:cNvPr id="85" name="object 85"/>
          <p:cNvPicPr/>
          <p:nvPr/>
        </p:nvPicPr>
        <p:blipFill>
          <a:blip r:embed="rId4" cstate="print"/>
          <a:stretch>
            <a:fillRect/>
          </a:stretch>
        </p:blipFill>
        <p:spPr>
          <a:xfrm>
            <a:off x="6913058" y="2187048"/>
            <a:ext cx="142729" cy="64813"/>
          </a:xfrm>
          <a:prstGeom prst="rect">
            <a:avLst/>
          </a:prstGeom>
        </p:spPr>
      </p:pic>
      <p:pic>
        <p:nvPicPr>
          <p:cNvPr id="86" name="object 86"/>
          <p:cNvPicPr/>
          <p:nvPr/>
        </p:nvPicPr>
        <p:blipFill>
          <a:blip r:embed="rId5" cstate="print"/>
          <a:stretch>
            <a:fillRect/>
          </a:stretch>
        </p:blipFill>
        <p:spPr>
          <a:xfrm>
            <a:off x="7103055" y="2201664"/>
            <a:ext cx="20301" cy="45513"/>
          </a:xfrm>
          <a:prstGeom prst="rect">
            <a:avLst/>
          </a:prstGeom>
        </p:spPr>
      </p:pic>
      <p:grpSp>
        <p:nvGrpSpPr>
          <p:cNvPr id="87" name="object 87"/>
          <p:cNvGrpSpPr/>
          <p:nvPr/>
        </p:nvGrpSpPr>
        <p:grpSpPr>
          <a:xfrm>
            <a:off x="6896512" y="2026024"/>
            <a:ext cx="242147" cy="189653"/>
            <a:chOff x="10344768" y="3039036"/>
            <a:chExt cx="363220" cy="284480"/>
          </a:xfrm>
        </p:grpSpPr>
        <p:pic>
          <p:nvPicPr>
            <p:cNvPr id="88" name="object 88"/>
            <p:cNvPicPr/>
            <p:nvPr/>
          </p:nvPicPr>
          <p:blipFill>
            <a:blip r:embed="rId6" cstate="print"/>
            <a:stretch>
              <a:fillRect/>
            </a:stretch>
          </p:blipFill>
          <p:spPr>
            <a:xfrm>
              <a:off x="10373569" y="3255303"/>
              <a:ext cx="13256" cy="14136"/>
            </a:xfrm>
            <a:prstGeom prst="rect">
              <a:avLst/>
            </a:prstGeom>
          </p:spPr>
        </p:pic>
        <p:pic>
          <p:nvPicPr>
            <p:cNvPr id="89" name="object 89"/>
            <p:cNvPicPr/>
            <p:nvPr/>
          </p:nvPicPr>
          <p:blipFill>
            <a:blip r:embed="rId7" cstate="print"/>
            <a:stretch>
              <a:fillRect/>
            </a:stretch>
          </p:blipFill>
          <p:spPr>
            <a:xfrm>
              <a:off x="10386232" y="3086026"/>
              <a:ext cx="321247" cy="237335"/>
            </a:xfrm>
            <a:prstGeom prst="rect">
              <a:avLst/>
            </a:prstGeom>
          </p:spPr>
        </p:pic>
        <p:pic>
          <p:nvPicPr>
            <p:cNvPr id="90" name="object 90"/>
            <p:cNvPicPr/>
            <p:nvPr/>
          </p:nvPicPr>
          <p:blipFill>
            <a:blip r:embed="rId8" cstate="print"/>
            <a:stretch>
              <a:fillRect/>
            </a:stretch>
          </p:blipFill>
          <p:spPr>
            <a:xfrm>
              <a:off x="10344768" y="3039036"/>
              <a:ext cx="279572" cy="109607"/>
            </a:xfrm>
            <a:prstGeom prst="rect">
              <a:avLst/>
            </a:prstGeom>
          </p:spPr>
        </p:pic>
        <p:pic>
          <p:nvPicPr>
            <p:cNvPr id="91" name="object 91"/>
            <p:cNvPicPr/>
            <p:nvPr/>
          </p:nvPicPr>
          <p:blipFill>
            <a:blip r:embed="rId9" cstate="print"/>
            <a:stretch>
              <a:fillRect/>
            </a:stretch>
          </p:blipFill>
          <p:spPr>
            <a:xfrm>
              <a:off x="10683212" y="3146485"/>
              <a:ext cx="12366" cy="21458"/>
            </a:xfrm>
            <a:prstGeom prst="rect">
              <a:avLst/>
            </a:prstGeom>
          </p:spPr>
        </p:pic>
      </p:grpSp>
      <p:pic>
        <p:nvPicPr>
          <p:cNvPr id="96" name="object 6">
            <a:extLst>
              <a:ext uri="{FF2B5EF4-FFF2-40B4-BE49-F238E27FC236}">
                <a16:creationId xmlns:a16="http://schemas.microsoft.com/office/drawing/2014/main" id="{67EADA20-0468-1702-1D6B-1441B700DF76}"/>
              </a:ext>
            </a:extLst>
          </p:cNvPr>
          <p:cNvPicPr/>
          <p:nvPr/>
        </p:nvPicPr>
        <p:blipFill>
          <a:blip r:embed="rId10" cstate="print"/>
          <a:stretch>
            <a:fillRect/>
          </a:stretch>
        </p:blipFill>
        <p:spPr>
          <a:xfrm>
            <a:off x="4576980" y="220981"/>
            <a:ext cx="971549" cy="977899"/>
          </a:xfrm>
          <a:prstGeom prst="rect">
            <a:avLst/>
          </a:prstGeom>
        </p:spPr>
      </p:pic>
      <p:pic>
        <p:nvPicPr>
          <p:cNvPr id="97" name="object 8">
            <a:extLst>
              <a:ext uri="{FF2B5EF4-FFF2-40B4-BE49-F238E27FC236}">
                <a16:creationId xmlns:a16="http://schemas.microsoft.com/office/drawing/2014/main" id="{6932B04A-C339-27AA-8090-3DAC65F52921}"/>
              </a:ext>
            </a:extLst>
          </p:cNvPr>
          <p:cNvPicPr/>
          <p:nvPr/>
        </p:nvPicPr>
        <p:blipFill>
          <a:blip r:embed="rId10" cstate="print"/>
          <a:stretch>
            <a:fillRect/>
          </a:stretch>
        </p:blipFill>
        <p:spPr>
          <a:xfrm>
            <a:off x="9174875" y="1337980"/>
            <a:ext cx="971549" cy="977899"/>
          </a:xfrm>
          <a:prstGeom prst="rect">
            <a:avLst/>
          </a:prstGeom>
        </p:spPr>
      </p:pic>
      <p:pic>
        <p:nvPicPr>
          <p:cNvPr id="98" name="object 9">
            <a:extLst>
              <a:ext uri="{FF2B5EF4-FFF2-40B4-BE49-F238E27FC236}">
                <a16:creationId xmlns:a16="http://schemas.microsoft.com/office/drawing/2014/main" id="{0B702A01-4199-7ACD-277D-56A3ED3F40EF}"/>
              </a:ext>
            </a:extLst>
          </p:cNvPr>
          <p:cNvPicPr/>
          <p:nvPr/>
        </p:nvPicPr>
        <p:blipFill>
          <a:blip r:embed="rId11" cstate="print"/>
          <a:stretch>
            <a:fillRect/>
          </a:stretch>
        </p:blipFill>
        <p:spPr>
          <a:xfrm>
            <a:off x="8805162" y="710341"/>
            <a:ext cx="2438430" cy="925529"/>
          </a:xfrm>
          <a:prstGeom prst="rect">
            <a:avLst/>
          </a:prstGeom>
        </p:spPr>
      </p:pic>
      <p:grpSp>
        <p:nvGrpSpPr>
          <p:cNvPr id="99" name="object 35">
            <a:extLst>
              <a:ext uri="{FF2B5EF4-FFF2-40B4-BE49-F238E27FC236}">
                <a16:creationId xmlns:a16="http://schemas.microsoft.com/office/drawing/2014/main" id="{A609BC5F-DBDA-4BAC-E7C5-D3F4D31C3BC1}"/>
              </a:ext>
            </a:extLst>
          </p:cNvPr>
          <p:cNvGrpSpPr/>
          <p:nvPr/>
        </p:nvGrpSpPr>
        <p:grpSpPr>
          <a:xfrm>
            <a:off x="6447955" y="0"/>
            <a:ext cx="3115310" cy="2984500"/>
            <a:chOff x="9547392" y="0"/>
            <a:chExt cx="4672965" cy="4476750"/>
          </a:xfrm>
        </p:grpSpPr>
        <p:pic>
          <p:nvPicPr>
            <p:cNvPr id="100" name="object 36">
              <a:extLst>
                <a:ext uri="{FF2B5EF4-FFF2-40B4-BE49-F238E27FC236}">
                  <a16:creationId xmlns:a16="http://schemas.microsoft.com/office/drawing/2014/main" id="{50EF4F05-D797-20AE-6534-4260C33AA5C1}"/>
                </a:ext>
              </a:extLst>
            </p:cNvPr>
            <p:cNvPicPr/>
            <p:nvPr/>
          </p:nvPicPr>
          <p:blipFill>
            <a:blip r:embed="rId12" cstate="print"/>
            <a:stretch>
              <a:fillRect/>
            </a:stretch>
          </p:blipFill>
          <p:spPr>
            <a:xfrm>
              <a:off x="9547392" y="0"/>
              <a:ext cx="4672770" cy="4476595"/>
            </a:xfrm>
            <a:prstGeom prst="rect">
              <a:avLst/>
            </a:prstGeom>
          </p:spPr>
        </p:pic>
        <p:pic>
          <p:nvPicPr>
            <p:cNvPr id="101" name="object 37">
              <a:extLst>
                <a:ext uri="{FF2B5EF4-FFF2-40B4-BE49-F238E27FC236}">
                  <a16:creationId xmlns:a16="http://schemas.microsoft.com/office/drawing/2014/main" id="{EFE63BAE-CB18-BEF2-8ADF-29898816E82A}"/>
                </a:ext>
              </a:extLst>
            </p:cNvPr>
            <p:cNvPicPr/>
            <p:nvPr/>
          </p:nvPicPr>
          <p:blipFill>
            <a:blip r:embed="rId4" cstate="print"/>
            <a:stretch>
              <a:fillRect/>
            </a:stretch>
          </p:blipFill>
          <p:spPr>
            <a:xfrm>
              <a:off x="10369588" y="3280569"/>
              <a:ext cx="214094" cy="97220"/>
            </a:xfrm>
            <a:prstGeom prst="rect">
              <a:avLst/>
            </a:prstGeom>
          </p:spPr>
        </p:pic>
        <p:pic>
          <p:nvPicPr>
            <p:cNvPr id="102" name="object 38">
              <a:extLst>
                <a:ext uri="{FF2B5EF4-FFF2-40B4-BE49-F238E27FC236}">
                  <a16:creationId xmlns:a16="http://schemas.microsoft.com/office/drawing/2014/main" id="{1025546B-56CC-F7B4-55F8-34385958E773}"/>
                </a:ext>
              </a:extLst>
            </p:cNvPr>
            <p:cNvPicPr/>
            <p:nvPr/>
          </p:nvPicPr>
          <p:blipFill>
            <a:blip r:embed="rId5" cstate="print"/>
            <a:stretch>
              <a:fillRect/>
            </a:stretch>
          </p:blipFill>
          <p:spPr>
            <a:xfrm>
              <a:off x="10654582" y="3302494"/>
              <a:ext cx="30451" cy="68270"/>
            </a:xfrm>
            <a:prstGeom prst="rect">
              <a:avLst/>
            </a:prstGeom>
          </p:spPr>
        </p:pic>
        <p:pic>
          <p:nvPicPr>
            <p:cNvPr id="103" name="object 39">
              <a:extLst>
                <a:ext uri="{FF2B5EF4-FFF2-40B4-BE49-F238E27FC236}">
                  <a16:creationId xmlns:a16="http://schemas.microsoft.com/office/drawing/2014/main" id="{50C84060-2B1A-B298-5C00-7DD0DF417683}"/>
                </a:ext>
              </a:extLst>
            </p:cNvPr>
            <p:cNvPicPr/>
            <p:nvPr/>
          </p:nvPicPr>
          <p:blipFill>
            <a:blip r:embed="rId7" cstate="print"/>
            <a:stretch>
              <a:fillRect/>
            </a:stretch>
          </p:blipFill>
          <p:spPr>
            <a:xfrm>
              <a:off x="10386233" y="3086024"/>
              <a:ext cx="321247" cy="237335"/>
            </a:xfrm>
            <a:prstGeom prst="rect">
              <a:avLst/>
            </a:prstGeom>
          </p:spPr>
        </p:pic>
        <p:pic>
          <p:nvPicPr>
            <p:cNvPr id="104" name="object 40">
              <a:extLst>
                <a:ext uri="{FF2B5EF4-FFF2-40B4-BE49-F238E27FC236}">
                  <a16:creationId xmlns:a16="http://schemas.microsoft.com/office/drawing/2014/main" id="{2CB4143F-8DE5-81AC-0F6D-1362F4B4946F}"/>
                </a:ext>
              </a:extLst>
            </p:cNvPr>
            <p:cNvPicPr/>
            <p:nvPr/>
          </p:nvPicPr>
          <p:blipFill>
            <a:blip r:embed="rId8" cstate="print"/>
            <a:stretch>
              <a:fillRect/>
            </a:stretch>
          </p:blipFill>
          <p:spPr>
            <a:xfrm>
              <a:off x="10344768" y="3039034"/>
              <a:ext cx="279572" cy="109607"/>
            </a:xfrm>
            <a:prstGeom prst="rect">
              <a:avLst/>
            </a:prstGeom>
          </p:spPr>
        </p:pic>
      </p:grpSp>
      <p:pic>
        <p:nvPicPr>
          <p:cNvPr id="105" name="object 43">
            <a:extLst>
              <a:ext uri="{FF2B5EF4-FFF2-40B4-BE49-F238E27FC236}">
                <a16:creationId xmlns:a16="http://schemas.microsoft.com/office/drawing/2014/main" id="{253CC845-4DEE-B8E4-B582-9A5319DC36C6}"/>
              </a:ext>
            </a:extLst>
          </p:cNvPr>
          <p:cNvPicPr/>
          <p:nvPr/>
        </p:nvPicPr>
        <p:blipFill>
          <a:blip r:embed="rId13" cstate="print"/>
          <a:stretch>
            <a:fillRect/>
          </a:stretch>
        </p:blipFill>
        <p:spPr>
          <a:xfrm>
            <a:off x="5227424" y="196916"/>
            <a:ext cx="2438430" cy="925529"/>
          </a:xfrm>
          <a:prstGeom prst="rect">
            <a:avLst/>
          </a:prstGeom>
        </p:spPr>
      </p:pic>
      <p:sp>
        <p:nvSpPr>
          <p:cNvPr id="107" name="Oval 106">
            <a:extLst>
              <a:ext uri="{FF2B5EF4-FFF2-40B4-BE49-F238E27FC236}">
                <a16:creationId xmlns:a16="http://schemas.microsoft.com/office/drawing/2014/main" id="{1C53500B-0184-0E8A-2DDF-7F827D58B55E}"/>
              </a:ext>
            </a:extLst>
          </p:cNvPr>
          <p:cNvSpPr/>
          <p:nvPr/>
        </p:nvSpPr>
        <p:spPr>
          <a:xfrm>
            <a:off x="9297235" y="2178709"/>
            <a:ext cx="3463793" cy="3206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a:t>{</a:t>
            </a:r>
          </a:p>
        </p:txBody>
      </p:sp>
      <p:sp>
        <p:nvSpPr>
          <p:cNvPr id="108" name="Oval 107">
            <a:extLst>
              <a:ext uri="{FF2B5EF4-FFF2-40B4-BE49-F238E27FC236}">
                <a16:creationId xmlns:a16="http://schemas.microsoft.com/office/drawing/2014/main" id="{4919222C-651C-1124-C115-14D6DF94818F}"/>
              </a:ext>
            </a:extLst>
          </p:cNvPr>
          <p:cNvSpPr/>
          <p:nvPr/>
        </p:nvSpPr>
        <p:spPr>
          <a:xfrm>
            <a:off x="9297066" y="4360616"/>
            <a:ext cx="3463793" cy="3206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t>
            </a:r>
          </a:p>
        </p:txBody>
      </p:sp>
      <p:sp>
        <p:nvSpPr>
          <p:cNvPr id="109" name="Oval 108">
            <a:extLst>
              <a:ext uri="{FF2B5EF4-FFF2-40B4-BE49-F238E27FC236}">
                <a16:creationId xmlns:a16="http://schemas.microsoft.com/office/drawing/2014/main" id="{6C6B9FBF-727E-6DA4-6902-01110D901FCC}"/>
              </a:ext>
            </a:extLst>
          </p:cNvPr>
          <p:cNvSpPr/>
          <p:nvPr/>
        </p:nvSpPr>
        <p:spPr>
          <a:xfrm>
            <a:off x="7981494" y="3898902"/>
            <a:ext cx="3463793" cy="363135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a:t>{</a:t>
            </a:r>
          </a:p>
        </p:txBody>
      </p:sp>
      <p:sp>
        <p:nvSpPr>
          <p:cNvPr id="7" name="object 94">
            <a:extLst>
              <a:ext uri="{FF2B5EF4-FFF2-40B4-BE49-F238E27FC236}">
                <a16:creationId xmlns:a16="http://schemas.microsoft.com/office/drawing/2014/main" id="{88D1766D-5FF4-8E6C-15A9-0FB5435E6F47}"/>
              </a:ext>
            </a:extLst>
          </p:cNvPr>
          <p:cNvSpPr txBox="1"/>
          <p:nvPr/>
        </p:nvSpPr>
        <p:spPr>
          <a:xfrm>
            <a:off x="512881" y="1800760"/>
            <a:ext cx="7016327" cy="2415319"/>
          </a:xfrm>
          <a:prstGeom prst="rect">
            <a:avLst/>
          </a:prstGeom>
        </p:spPr>
        <p:txBody>
          <a:bodyPr vert="horz" wrap="square" lIns="0" tIns="232833" rIns="0" bIns="0" rtlCol="0" anchor="t">
            <a:spAutoFit/>
          </a:bodyPr>
          <a:lstStyle/>
          <a:p>
            <a:pPr marL="31115" algn="ctr">
              <a:spcBef>
                <a:spcPts val="1833"/>
              </a:spcBef>
            </a:pPr>
            <a:r>
              <a:rPr lang="en-US" sz="4900" spc="347">
                <a:latin typeface="Trebuchet MS"/>
                <a:cs typeface="Trebuchet MS"/>
              </a:rPr>
              <a:t>LESSON 8</a:t>
            </a:r>
            <a:endParaRPr lang="en-US" sz="4900" spc="370">
              <a:latin typeface="Trebuchet MS"/>
              <a:cs typeface="Trebuchet MS"/>
            </a:endParaRPr>
          </a:p>
          <a:p>
            <a:pPr algn="ctr">
              <a:spcBef>
                <a:spcPts val="1553"/>
              </a:spcBef>
            </a:pPr>
            <a:r>
              <a:rPr lang="en-US" sz="3967" b="1" spc="-47">
                <a:latin typeface="Trebuchet MS"/>
                <a:cs typeface="Trebuchet MS"/>
              </a:rPr>
              <a:t>Food, Water, Land and Greenhouse Gases</a:t>
            </a:r>
          </a:p>
        </p:txBody>
      </p:sp>
      <p:pic>
        <p:nvPicPr>
          <p:cNvPr id="6" name="Picture 5" descr="A person in a garment&#10;&#10;Description automatically generated with low confidence">
            <a:extLst>
              <a:ext uri="{FF2B5EF4-FFF2-40B4-BE49-F238E27FC236}">
                <a16:creationId xmlns:a16="http://schemas.microsoft.com/office/drawing/2014/main" id="{F6A388DC-40BF-6152-AB83-D22D75B34069}"/>
              </a:ext>
            </a:extLst>
          </p:cNvPr>
          <p:cNvPicPr>
            <a:picLocks noChangeAspect="1"/>
          </p:cNvPicPr>
          <p:nvPr/>
        </p:nvPicPr>
        <p:blipFill>
          <a:blip r:embed="rId14"/>
          <a:stretch>
            <a:fillRect/>
          </a:stretch>
        </p:blipFill>
        <p:spPr>
          <a:xfrm>
            <a:off x="8006863" y="1258936"/>
            <a:ext cx="4407876" cy="5911020"/>
          </a:xfrm>
          <a:prstGeom prst="rect">
            <a:avLst/>
          </a:prstGeom>
        </p:spPr>
      </p:pic>
      <p:pic>
        <p:nvPicPr>
          <p:cNvPr id="8" name="Picture 7" descr="A black and white sign with white text&#10;&#10;Description automatically generated">
            <a:extLst>
              <a:ext uri="{FF2B5EF4-FFF2-40B4-BE49-F238E27FC236}">
                <a16:creationId xmlns:a16="http://schemas.microsoft.com/office/drawing/2014/main" id="{E998F096-EB8B-4897-8EE2-340A21000E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0396" y="5180437"/>
            <a:ext cx="4464522" cy="1328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1">
            <a:extLst>
              <a:ext uri="{FF2B5EF4-FFF2-40B4-BE49-F238E27FC236}">
                <a16:creationId xmlns:a16="http://schemas.microsoft.com/office/drawing/2014/main" id="{6E070DC0-9A0D-57B5-44DE-DA35E91C81F7}"/>
              </a:ext>
            </a:extLst>
          </p:cNvPr>
          <p:cNvSpPr txBox="1"/>
          <p:nvPr/>
        </p:nvSpPr>
        <p:spPr>
          <a:xfrm>
            <a:off x="72571" y="3872004"/>
            <a:ext cx="12046858" cy="2523041"/>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endParaRPr lang="en-US" sz="4400" b="1" dirty="0">
              <a:solidFill>
                <a:srgbClr val="FFC000"/>
              </a:solidFill>
              <a:latin typeface="Aharoni"/>
              <a:cs typeface="Aharoni"/>
            </a:endParaRPr>
          </a:p>
          <a:p>
            <a:pPr marL="537845" marR="3175" indent="-529590" algn="ctr">
              <a:lnSpc>
                <a:spcPct val="116700"/>
              </a:lnSpc>
              <a:spcBef>
                <a:spcPts val="63"/>
              </a:spcBef>
              <a:tabLst>
                <a:tab pos="496595" algn="l"/>
                <a:tab pos="2401689" algn="l"/>
              </a:tabLst>
            </a:pPr>
            <a:r>
              <a:rPr lang="en-US" sz="4800" b="1" dirty="0">
                <a:solidFill>
                  <a:schemeClr val="bg1"/>
                </a:solidFill>
                <a:latin typeface="Aharoni" panose="02010803020104030203" pitchFamily="2" charset="-79"/>
                <a:cs typeface="Aharoni" panose="02010803020104030203" pitchFamily="2" charset="-79"/>
              </a:rPr>
              <a:t>Now we will learn about…</a:t>
            </a:r>
          </a:p>
          <a:p>
            <a:pPr marL="537845" marR="3175" indent="-529590" algn="ctr">
              <a:lnSpc>
                <a:spcPct val="116700"/>
              </a:lnSpc>
              <a:spcBef>
                <a:spcPts val="63"/>
              </a:spcBef>
              <a:tabLst>
                <a:tab pos="496595" algn="l"/>
                <a:tab pos="2401689" algn="l"/>
              </a:tabLst>
            </a:pPr>
            <a:r>
              <a:rPr lang="en-US" sz="4800" b="1" dirty="0">
                <a:solidFill>
                  <a:srgbClr val="00B050"/>
                </a:solidFill>
                <a:latin typeface="Aharoni" panose="02010803020104030203" pitchFamily="2" charset="-79"/>
                <a:cs typeface="Aharoni" panose="02010803020104030203" pitchFamily="2" charset="-79"/>
              </a:rPr>
              <a:t>LAND</a:t>
            </a:r>
            <a:r>
              <a:rPr lang="en-US" sz="4800" b="1" dirty="0">
                <a:solidFill>
                  <a:schemeClr val="bg1"/>
                </a:solidFill>
                <a:latin typeface="Aharoni" panose="02010803020104030203" pitchFamily="2" charset="-79"/>
                <a:cs typeface="Aharoni" panose="02010803020104030203" pitchFamily="2" charset="-79"/>
              </a:rPr>
              <a:t>, </a:t>
            </a:r>
            <a:r>
              <a:rPr lang="en-US" sz="4800" b="1" dirty="0">
                <a:solidFill>
                  <a:srgbClr val="00B0F0"/>
                </a:solidFill>
                <a:latin typeface="Aharoni" panose="02010803020104030203" pitchFamily="2" charset="-79"/>
                <a:cs typeface="Aharoni" panose="02010803020104030203" pitchFamily="2" charset="-79"/>
              </a:rPr>
              <a:t>WATER</a:t>
            </a:r>
            <a:r>
              <a:rPr lang="en-US" sz="4800" b="1" dirty="0">
                <a:solidFill>
                  <a:schemeClr val="bg1"/>
                </a:solidFill>
                <a:latin typeface="Aharoni" panose="02010803020104030203" pitchFamily="2" charset="-79"/>
                <a:cs typeface="Aharoni" panose="02010803020104030203" pitchFamily="2" charset="-79"/>
              </a:rPr>
              <a:t>, </a:t>
            </a:r>
            <a:r>
              <a:rPr lang="en-US" sz="4800" b="1" dirty="0">
                <a:solidFill>
                  <a:srgbClr val="CEC3DB"/>
                </a:solidFill>
                <a:latin typeface="Aharoni" panose="02010803020104030203" pitchFamily="2" charset="-79"/>
                <a:cs typeface="Aharoni" panose="02010803020104030203" pitchFamily="2" charset="-79"/>
              </a:rPr>
              <a:t>GHG’S</a:t>
            </a:r>
            <a:r>
              <a:rPr lang="en-US" sz="4800" b="1" dirty="0">
                <a:solidFill>
                  <a:schemeClr val="bg1"/>
                </a:solidFill>
                <a:latin typeface="Aharoni" panose="02010803020104030203" pitchFamily="2" charset="-79"/>
                <a:cs typeface="Aharoni" panose="02010803020104030203" pitchFamily="2" charset="-79"/>
              </a:rPr>
              <a:t> &amp; Eating Patterns</a:t>
            </a:r>
            <a:endParaRPr lang="en-US" sz="3200" b="1" dirty="0">
              <a:solidFill>
                <a:schemeClr val="bg1"/>
              </a:solidFill>
              <a:latin typeface="Aharoni" panose="02010803020104030203" pitchFamily="2" charset="-79"/>
              <a:cs typeface="Aharoni" panose="02010803020104030203" pitchFamily="2" charset="-79"/>
            </a:endParaRPr>
          </a:p>
        </p:txBody>
      </p:sp>
      <p:pic>
        <p:nvPicPr>
          <p:cNvPr id="9" name="Picture 8" descr="A water dam with blue circle&#10;&#10;Description automatically generated with medium confidence">
            <a:extLst>
              <a:ext uri="{FF2B5EF4-FFF2-40B4-BE49-F238E27FC236}">
                <a16:creationId xmlns:a16="http://schemas.microsoft.com/office/drawing/2014/main" id="{2A19ED01-16CF-7100-9628-C1C5D6399CB5}"/>
              </a:ext>
            </a:extLst>
          </p:cNvPr>
          <p:cNvPicPr>
            <a:picLocks noChangeAspect="1"/>
          </p:cNvPicPr>
          <p:nvPr/>
        </p:nvPicPr>
        <p:blipFill rotWithShape="1">
          <a:blip r:embed="rId3">
            <a:extLst>
              <a:ext uri="{28A0092B-C50C-407E-A947-70E740481C1C}">
                <a14:useLocalDpi xmlns:a14="http://schemas.microsoft.com/office/drawing/2010/main" val="0"/>
              </a:ext>
            </a:extLst>
          </a:blip>
          <a:srcRect l="1" r="68115"/>
          <a:stretch/>
        </p:blipFill>
        <p:spPr>
          <a:xfrm>
            <a:off x="63536" y="609600"/>
            <a:ext cx="3893386" cy="3888572"/>
          </a:xfrm>
          <a:prstGeom prst="rect">
            <a:avLst/>
          </a:prstGeom>
        </p:spPr>
      </p:pic>
      <p:pic>
        <p:nvPicPr>
          <p:cNvPr id="2" name="Picture 1" descr="A water dam with blue circle&#10;&#10;Description automatically generated with medium confidence">
            <a:extLst>
              <a:ext uri="{FF2B5EF4-FFF2-40B4-BE49-F238E27FC236}">
                <a16:creationId xmlns:a16="http://schemas.microsoft.com/office/drawing/2014/main" id="{AC4F86BB-47CA-E5AA-A7CC-F4D86F6B08AD}"/>
              </a:ext>
            </a:extLst>
          </p:cNvPr>
          <p:cNvPicPr>
            <a:picLocks noChangeAspect="1"/>
          </p:cNvPicPr>
          <p:nvPr/>
        </p:nvPicPr>
        <p:blipFill rotWithShape="1">
          <a:blip r:embed="rId3">
            <a:extLst>
              <a:ext uri="{28A0092B-C50C-407E-A947-70E740481C1C}">
                <a14:useLocalDpi xmlns:a14="http://schemas.microsoft.com/office/drawing/2010/main" val="0"/>
              </a:ext>
            </a:extLst>
          </a:blip>
          <a:srcRect l="30694" r="30694"/>
          <a:stretch/>
        </p:blipFill>
        <p:spPr>
          <a:xfrm>
            <a:off x="3715657" y="418784"/>
            <a:ext cx="4760686" cy="3926220"/>
          </a:xfrm>
          <a:prstGeom prst="rect">
            <a:avLst/>
          </a:prstGeom>
        </p:spPr>
      </p:pic>
      <p:pic>
        <p:nvPicPr>
          <p:cNvPr id="3" name="Picture 2" descr="A water dam with blue circle&#10;&#10;Description automatically generated with medium confidence">
            <a:extLst>
              <a:ext uri="{FF2B5EF4-FFF2-40B4-BE49-F238E27FC236}">
                <a16:creationId xmlns:a16="http://schemas.microsoft.com/office/drawing/2014/main" id="{F5AD325A-BF48-DAE8-8AA5-A6A37376965C}"/>
              </a:ext>
            </a:extLst>
          </p:cNvPr>
          <p:cNvPicPr>
            <a:picLocks noChangeAspect="1"/>
          </p:cNvPicPr>
          <p:nvPr/>
        </p:nvPicPr>
        <p:blipFill rotWithShape="1">
          <a:blip r:embed="rId3">
            <a:extLst>
              <a:ext uri="{28A0092B-C50C-407E-A947-70E740481C1C}">
                <a14:useLocalDpi xmlns:a14="http://schemas.microsoft.com/office/drawing/2010/main" val="0"/>
              </a:ext>
            </a:extLst>
          </a:blip>
          <a:srcRect l="70528" t="9363"/>
          <a:stretch/>
        </p:blipFill>
        <p:spPr>
          <a:xfrm>
            <a:off x="8111056" y="563790"/>
            <a:ext cx="4017408" cy="3934382"/>
          </a:xfrm>
          <a:prstGeom prst="rect">
            <a:avLst/>
          </a:prstGeom>
        </p:spPr>
      </p:pic>
    </p:spTree>
    <p:extLst>
      <p:ext uri="{BB962C8B-B14F-4D97-AF65-F5344CB8AC3E}">
        <p14:creationId xmlns:p14="http://schemas.microsoft.com/office/powerpoint/2010/main" val="119629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yan Field rebuild: fewer seats, roof canopy - VenuesNow">
            <a:extLst>
              <a:ext uri="{FF2B5EF4-FFF2-40B4-BE49-F238E27FC236}">
                <a16:creationId xmlns:a16="http://schemas.microsoft.com/office/drawing/2014/main" id="{78CBA16B-7478-021D-BFE1-C7509A8D2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29" y="1640778"/>
            <a:ext cx="8288160" cy="4666343"/>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11">
            <a:extLst>
              <a:ext uri="{FF2B5EF4-FFF2-40B4-BE49-F238E27FC236}">
                <a16:creationId xmlns:a16="http://schemas.microsoft.com/office/drawing/2014/main" id="{B65ED3BA-59F0-3E4D-1DA4-AC320217E779}"/>
              </a:ext>
            </a:extLst>
          </p:cNvPr>
          <p:cNvSpPr txBox="1"/>
          <p:nvPr/>
        </p:nvSpPr>
        <p:spPr>
          <a:xfrm>
            <a:off x="841829" y="468404"/>
            <a:ext cx="10624458" cy="840978"/>
          </a:xfrm>
          <a:prstGeom prst="rect">
            <a:avLst/>
          </a:prstGeom>
        </p:spPr>
        <p:txBody>
          <a:bodyPr vert="horz" wrap="square" lIns="0" tIns="8043" rIns="0" bIns="0" rtlCol="0">
            <a:spAutoFit/>
          </a:bodyPr>
          <a:lstStyle/>
          <a:p>
            <a:pPr marL="538084" marR="3387" indent="-530040" algn="ctr">
              <a:lnSpc>
                <a:spcPct val="116700"/>
              </a:lnSpc>
              <a:spcBef>
                <a:spcPts val="63"/>
              </a:spcBef>
              <a:tabLst>
                <a:tab pos="496595" algn="l"/>
                <a:tab pos="2401689" algn="l"/>
              </a:tabLst>
            </a:pPr>
            <a:r>
              <a:rPr lang="en-US" sz="4800" b="1">
                <a:solidFill>
                  <a:schemeClr val="bg1"/>
                </a:solidFill>
                <a:latin typeface="Aharoni" panose="02010803020104030203" pitchFamily="2" charset="-79"/>
                <a:cs typeface="Aharoni" panose="02010803020104030203" pitchFamily="2" charset="-79"/>
              </a:rPr>
              <a:t>Has anyone been to a football field?</a:t>
            </a:r>
            <a:endParaRPr lang="en-US" sz="3200" b="1">
              <a:solidFill>
                <a:schemeClr val="bg1"/>
              </a:solidFill>
              <a:latin typeface="Aharoni" panose="02010803020104030203" pitchFamily="2" charset="-79"/>
              <a:cs typeface="Aharoni" panose="02010803020104030203" pitchFamily="2" charset="-79"/>
            </a:endParaRPr>
          </a:p>
        </p:txBody>
      </p:sp>
      <p:pic>
        <p:nvPicPr>
          <p:cNvPr id="7" name="Graphic 6" descr="Raised hand with solid fill">
            <a:extLst>
              <a:ext uri="{FF2B5EF4-FFF2-40B4-BE49-F238E27FC236}">
                <a16:creationId xmlns:a16="http://schemas.microsoft.com/office/drawing/2014/main" id="{C5400ADD-B666-A4F4-9C17-1360A0978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8514" y="3102428"/>
            <a:ext cx="1451429" cy="1451429"/>
          </a:xfrm>
          <a:prstGeom prst="rect">
            <a:avLst/>
          </a:prstGeom>
        </p:spPr>
      </p:pic>
      <p:pic>
        <p:nvPicPr>
          <p:cNvPr id="9" name="Graphic 8" descr="Woman with solid fill">
            <a:extLst>
              <a:ext uri="{FF2B5EF4-FFF2-40B4-BE49-F238E27FC236}">
                <a16:creationId xmlns:a16="http://schemas.microsoft.com/office/drawing/2014/main" id="{B7B0EF43-F0AF-03B0-1EF0-FB488D4ACC2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7636" r="25727" b="54855"/>
          <a:stretch/>
        </p:blipFill>
        <p:spPr>
          <a:xfrm>
            <a:off x="9521371" y="3300225"/>
            <a:ext cx="1175657" cy="1138049"/>
          </a:xfrm>
          <a:prstGeom prst="rect">
            <a:avLst/>
          </a:prstGeom>
        </p:spPr>
      </p:pic>
    </p:spTree>
    <p:extLst>
      <p:ext uri="{BB962C8B-B14F-4D97-AF65-F5344CB8AC3E}">
        <p14:creationId xmlns:p14="http://schemas.microsoft.com/office/powerpoint/2010/main" val="4293486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0901E98-6FCD-B190-E694-A277D7D7EDFD}"/>
              </a:ext>
            </a:extLst>
          </p:cNvPr>
          <p:cNvPicPr>
            <a:picLocks noChangeAspect="1"/>
          </p:cNvPicPr>
          <p:nvPr/>
        </p:nvPicPr>
        <p:blipFill rotWithShape="1">
          <a:blip r:embed="rId3">
            <a:extLst>
              <a:ext uri="{28A0092B-C50C-407E-A947-70E740481C1C}">
                <a14:useLocalDpi xmlns:a14="http://schemas.microsoft.com/office/drawing/2010/main" val="0"/>
              </a:ext>
            </a:extLst>
          </a:blip>
          <a:srcRect l="44640" t="20766" r="17857" b="29328"/>
          <a:stretch/>
        </p:blipFill>
        <p:spPr>
          <a:xfrm flipH="1">
            <a:off x="207111" y="333164"/>
            <a:ext cx="3253529" cy="2435435"/>
          </a:xfrm>
          <a:prstGeom prst="rect">
            <a:avLst/>
          </a:prstGeom>
        </p:spPr>
      </p:pic>
      <p:sp>
        <p:nvSpPr>
          <p:cNvPr id="61" name="object 11">
            <a:extLst>
              <a:ext uri="{FF2B5EF4-FFF2-40B4-BE49-F238E27FC236}">
                <a16:creationId xmlns:a16="http://schemas.microsoft.com/office/drawing/2014/main" id="{BB16389D-F868-7571-13D9-331BF3397AFB}"/>
              </a:ext>
            </a:extLst>
          </p:cNvPr>
          <p:cNvSpPr txBox="1"/>
          <p:nvPr/>
        </p:nvSpPr>
        <p:spPr>
          <a:xfrm>
            <a:off x="3678353" y="417604"/>
            <a:ext cx="8005647" cy="1563804"/>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400" b="1">
                <a:solidFill>
                  <a:schemeClr val="bg1"/>
                </a:solidFill>
                <a:latin typeface="Aharoni"/>
                <a:cs typeface="Aharoni"/>
              </a:rPr>
              <a:t>How much land does </a:t>
            </a:r>
            <a:endParaRPr lang="en-US">
              <a:solidFill>
                <a:schemeClr val="bg1"/>
              </a:solidFill>
            </a:endParaRPr>
          </a:p>
          <a:p>
            <a:pPr marL="537845" marR="3175" indent="-529590">
              <a:lnSpc>
                <a:spcPct val="116700"/>
              </a:lnSpc>
              <a:spcBef>
                <a:spcPts val="63"/>
              </a:spcBef>
              <a:tabLst>
                <a:tab pos="496595" algn="l"/>
                <a:tab pos="2401689" algn="l"/>
              </a:tabLst>
            </a:pPr>
            <a:r>
              <a:rPr lang="en-US" sz="4400" b="1">
                <a:solidFill>
                  <a:schemeClr val="bg1"/>
                </a:solidFill>
                <a:latin typeface="Aharoni"/>
                <a:cs typeface="Aharoni"/>
              </a:rPr>
              <a:t>animal-based foods use?</a:t>
            </a:r>
            <a:endParaRPr lang="en-US">
              <a:solidFill>
                <a:schemeClr val="bg1"/>
              </a:solidFill>
            </a:endParaRPr>
          </a:p>
        </p:txBody>
      </p:sp>
    </p:spTree>
    <p:extLst>
      <p:ext uri="{BB962C8B-B14F-4D97-AF65-F5344CB8AC3E}">
        <p14:creationId xmlns:p14="http://schemas.microsoft.com/office/powerpoint/2010/main" val="422515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0901E98-6FCD-B190-E694-A277D7D7EDFD}"/>
              </a:ext>
            </a:extLst>
          </p:cNvPr>
          <p:cNvPicPr>
            <a:picLocks noChangeAspect="1"/>
          </p:cNvPicPr>
          <p:nvPr/>
        </p:nvPicPr>
        <p:blipFill rotWithShape="1">
          <a:blip r:embed="rId3">
            <a:extLst>
              <a:ext uri="{28A0092B-C50C-407E-A947-70E740481C1C}">
                <a14:useLocalDpi xmlns:a14="http://schemas.microsoft.com/office/drawing/2010/main" val="0"/>
              </a:ext>
            </a:extLst>
          </a:blip>
          <a:srcRect l="44640" t="20766" r="17857" b="29328"/>
          <a:stretch/>
        </p:blipFill>
        <p:spPr>
          <a:xfrm flipH="1">
            <a:off x="207111" y="333164"/>
            <a:ext cx="3253529" cy="2435435"/>
          </a:xfrm>
          <a:prstGeom prst="rect">
            <a:avLst/>
          </a:prstGeom>
        </p:spPr>
      </p:pic>
      <p:sp>
        <p:nvSpPr>
          <p:cNvPr id="4" name="object 11">
            <a:extLst>
              <a:ext uri="{FF2B5EF4-FFF2-40B4-BE49-F238E27FC236}">
                <a16:creationId xmlns:a16="http://schemas.microsoft.com/office/drawing/2014/main" id="{5882AA85-E2AD-F194-2B66-E724D36B0065}"/>
              </a:ext>
            </a:extLst>
          </p:cNvPr>
          <p:cNvSpPr txBox="1"/>
          <p:nvPr/>
        </p:nvSpPr>
        <p:spPr>
          <a:xfrm>
            <a:off x="7902124" y="2950190"/>
            <a:ext cx="3963418" cy="2241490"/>
          </a:xfrm>
          <a:prstGeom prst="rect">
            <a:avLst/>
          </a:prstGeom>
        </p:spPr>
        <p:txBody>
          <a:bodyPr vert="horz" wrap="square" lIns="0" tIns="8043" rIns="0" bIns="0" rtlCol="0">
            <a:spAutoFit/>
          </a:bodyPr>
          <a:lstStyle/>
          <a:p>
            <a:pPr marL="538084" marR="3387" indent="-530040" algn="ctr">
              <a:lnSpc>
                <a:spcPct val="116700"/>
              </a:lnSpc>
              <a:spcBef>
                <a:spcPts val="63"/>
              </a:spcBef>
              <a:tabLst>
                <a:tab pos="496595" algn="l"/>
                <a:tab pos="2401689" algn="l"/>
              </a:tabLst>
            </a:pPr>
            <a:r>
              <a:rPr lang="en-US" sz="7200" b="1">
                <a:solidFill>
                  <a:schemeClr val="accent4"/>
                </a:solidFill>
                <a:latin typeface="Aharoni" panose="02010803020104030203" pitchFamily="2" charset="-79"/>
                <a:cs typeface="Aharoni" panose="02010803020104030203" pitchFamily="2" charset="-79"/>
              </a:rPr>
              <a:t>54</a:t>
            </a:r>
            <a:r>
              <a:rPr lang="en-US" sz="7200" b="1">
                <a:solidFill>
                  <a:schemeClr val="bg1"/>
                </a:solidFill>
                <a:latin typeface="Aharoni" panose="02010803020104030203" pitchFamily="2" charset="-79"/>
                <a:cs typeface="Aharoni" panose="02010803020104030203" pitchFamily="2" charset="-79"/>
              </a:rPr>
              <a:t> </a:t>
            </a:r>
            <a:r>
              <a:rPr lang="en-US" sz="5400" b="1">
                <a:solidFill>
                  <a:schemeClr val="bg1"/>
                </a:solidFill>
                <a:latin typeface="Aharoni" panose="02010803020104030203" pitchFamily="2" charset="-79"/>
                <a:cs typeface="Aharoni" panose="02010803020104030203" pitchFamily="2" charset="-79"/>
              </a:rPr>
              <a:t>football fields</a:t>
            </a:r>
            <a:endParaRPr lang="en-US" sz="3600" b="1">
              <a:solidFill>
                <a:schemeClr val="bg1"/>
              </a:solidFill>
              <a:latin typeface="Aharoni" panose="02010803020104030203" pitchFamily="2" charset="-79"/>
              <a:cs typeface="Aharoni" panose="02010803020104030203" pitchFamily="2" charset="-79"/>
            </a:endParaRPr>
          </a:p>
        </p:txBody>
      </p:sp>
      <p:pic>
        <p:nvPicPr>
          <p:cNvPr id="60" name="Picture 59" descr="A screenshot of a computer screen&#10;&#10;Description automatically generated">
            <a:extLst>
              <a:ext uri="{FF2B5EF4-FFF2-40B4-BE49-F238E27FC236}">
                <a16:creationId xmlns:a16="http://schemas.microsoft.com/office/drawing/2014/main" id="{7A2A4539-9F0C-A887-29AE-C3653E0E35BC}"/>
              </a:ext>
            </a:extLst>
          </p:cNvPr>
          <p:cNvPicPr>
            <a:picLocks noChangeAspect="1"/>
          </p:cNvPicPr>
          <p:nvPr/>
        </p:nvPicPr>
        <p:blipFill rotWithShape="1">
          <a:blip r:embed="rId4">
            <a:extLst>
              <a:ext uri="{28A0092B-C50C-407E-A947-70E740481C1C}">
                <a14:useLocalDpi xmlns:a14="http://schemas.microsoft.com/office/drawing/2010/main" val="0"/>
              </a:ext>
            </a:extLst>
          </a:blip>
          <a:srcRect b="32740"/>
          <a:stretch/>
        </p:blipFill>
        <p:spPr>
          <a:xfrm>
            <a:off x="369397" y="2676161"/>
            <a:ext cx="5799176" cy="3115039"/>
          </a:xfrm>
          <a:prstGeom prst="rect">
            <a:avLst/>
          </a:prstGeom>
        </p:spPr>
      </p:pic>
      <p:sp>
        <p:nvSpPr>
          <p:cNvPr id="61" name="object 11">
            <a:extLst>
              <a:ext uri="{FF2B5EF4-FFF2-40B4-BE49-F238E27FC236}">
                <a16:creationId xmlns:a16="http://schemas.microsoft.com/office/drawing/2014/main" id="{BB16389D-F868-7571-13D9-331BF3397AFB}"/>
              </a:ext>
            </a:extLst>
          </p:cNvPr>
          <p:cNvSpPr txBox="1"/>
          <p:nvPr/>
        </p:nvSpPr>
        <p:spPr>
          <a:xfrm>
            <a:off x="3678353" y="417604"/>
            <a:ext cx="8005647" cy="1563804"/>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400" b="1">
                <a:solidFill>
                  <a:schemeClr val="bg1"/>
                </a:solidFill>
                <a:latin typeface="Aharoni"/>
                <a:cs typeface="Aharoni"/>
              </a:rPr>
              <a:t>How much land does </a:t>
            </a:r>
            <a:endParaRPr lang="en-US">
              <a:solidFill>
                <a:schemeClr val="bg1"/>
              </a:solidFill>
            </a:endParaRPr>
          </a:p>
          <a:p>
            <a:pPr marL="537845" marR="3175" indent="-529590">
              <a:lnSpc>
                <a:spcPct val="116700"/>
              </a:lnSpc>
              <a:spcBef>
                <a:spcPts val="63"/>
              </a:spcBef>
              <a:tabLst>
                <a:tab pos="496595" algn="l"/>
                <a:tab pos="2401689" algn="l"/>
              </a:tabLst>
            </a:pPr>
            <a:r>
              <a:rPr lang="en-US" sz="4400" b="1">
                <a:solidFill>
                  <a:schemeClr val="bg1"/>
                </a:solidFill>
                <a:latin typeface="Aharoni"/>
                <a:cs typeface="Aharoni"/>
              </a:rPr>
              <a:t>animal-based foods use?</a:t>
            </a:r>
            <a:endParaRPr lang="en-US">
              <a:solidFill>
                <a:schemeClr val="bg1"/>
              </a:solidFill>
            </a:endParaRPr>
          </a:p>
        </p:txBody>
      </p:sp>
      <p:pic>
        <p:nvPicPr>
          <p:cNvPr id="62" name="Picture 61" descr="A green and white striped object&#10;&#10;Description automatically generated">
            <a:extLst>
              <a:ext uri="{FF2B5EF4-FFF2-40B4-BE49-F238E27FC236}">
                <a16:creationId xmlns:a16="http://schemas.microsoft.com/office/drawing/2014/main" id="{EAA30511-4D1A-F7F2-DEFA-42F4064683AD}"/>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6199138" y="2669068"/>
            <a:ext cx="527893" cy="732747"/>
          </a:xfrm>
          <a:prstGeom prst="rect">
            <a:avLst/>
          </a:prstGeom>
        </p:spPr>
      </p:pic>
      <p:pic>
        <p:nvPicPr>
          <p:cNvPr id="63" name="Picture 62" descr="A green and white striped object&#10;&#10;Description automatically generated">
            <a:extLst>
              <a:ext uri="{FF2B5EF4-FFF2-40B4-BE49-F238E27FC236}">
                <a16:creationId xmlns:a16="http://schemas.microsoft.com/office/drawing/2014/main" id="{81CF69B0-BDF9-E337-38D2-9A864346A9B6}"/>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6757596" y="2669068"/>
            <a:ext cx="527893" cy="732747"/>
          </a:xfrm>
          <a:prstGeom prst="rect">
            <a:avLst/>
          </a:prstGeom>
        </p:spPr>
      </p:pic>
      <p:pic>
        <p:nvPicPr>
          <p:cNvPr id="64" name="Picture 63" descr="A green and white striped object&#10;&#10;Description automatically generated">
            <a:extLst>
              <a:ext uri="{FF2B5EF4-FFF2-40B4-BE49-F238E27FC236}">
                <a16:creationId xmlns:a16="http://schemas.microsoft.com/office/drawing/2014/main" id="{70EA4D5E-840A-A61E-89E2-19D2CEB61F48}"/>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7316054" y="2663723"/>
            <a:ext cx="527893" cy="732747"/>
          </a:xfrm>
          <a:prstGeom prst="rect">
            <a:avLst/>
          </a:prstGeom>
        </p:spPr>
      </p:pic>
      <p:pic>
        <p:nvPicPr>
          <p:cNvPr id="65" name="Picture 64" descr="A green and white striped object&#10;&#10;Description automatically generated">
            <a:extLst>
              <a:ext uri="{FF2B5EF4-FFF2-40B4-BE49-F238E27FC236}">
                <a16:creationId xmlns:a16="http://schemas.microsoft.com/office/drawing/2014/main" id="{C8D87B15-214C-D378-B531-4D07AB5DFDB4}"/>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6199137" y="3429000"/>
            <a:ext cx="527893" cy="732747"/>
          </a:xfrm>
          <a:prstGeom prst="rect">
            <a:avLst/>
          </a:prstGeom>
        </p:spPr>
      </p:pic>
      <p:pic>
        <p:nvPicPr>
          <p:cNvPr id="66" name="Picture 65" descr="A green and white striped object&#10;&#10;Description automatically generated">
            <a:extLst>
              <a:ext uri="{FF2B5EF4-FFF2-40B4-BE49-F238E27FC236}">
                <a16:creationId xmlns:a16="http://schemas.microsoft.com/office/drawing/2014/main" id="{20965173-A97B-832D-2747-F34DFCD139BE}"/>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6757596" y="3429000"/>
            <a:ext cx="527893" cy="732747"/>
          </a:xfrm>
          <a:prstGeom prst="rect">
            <a:avLst/>
          </a:prstGeom>
        </p:spPr>
      </p:pic>
      <p:pic>
        <p:nvPicPr>
          <p:cNvPr id="67" name="Picture 66" descr="A green and white striped object&#10;&#10;Description automatically generated">
            <a:extLst>
              <a:ext uri="{FF2B5EF4-FFF2-40B4-BE49-F238E27FC236}">
                <a16:creationId xmlns:a16="http://schemas.microsoft.com/office/drawing/2014/main" id="{318EBC8A-505A-6D09-7B6F-616FE0FF83C6}"/>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7326715" y="3428999"/>
            <a:ext cx="527893" cy="732747"/>
          </a:xfrm>
          <a:prstGeom prst="rect">
            <a:avLst/>
          </a:prstGeom>
        </p:spPr>
      </p:pic>
      <p:pic>
        <p:nvPicPr>
          <p:cNvPr id="68" name="Picture 67" descr="A green and white striped object&#10;&#10;Description automatically generated">
            <a:extLst>
              <a:ext uri="{FF2B5EF4-FFF2-40B4-BE49-F238E27FC236}">
                <a16:creationId xmlns:a16="http://schemas.microsoft.com/office/drawing/2014/main" id="{9596CE51-9874-ABD0-9415-99447B0D892A}"/>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6751304" y="4210049"/>
            <a:ext cx="527893" cy="732747"/>
          </a:xfrm>
          <a:prstGeom prst="rect">
            <a:avLst/>
          </a:prstGeom>
        </p:spPr>
      </p:pic>
      <p:pic>
        <p:nvPicPr>
          <p:cNvPr id="69" name="Picture 68" descr="A green and white striped object&#10;&#10;Description automatically generated">
            <a:extLst>
              <a:ext uri="{FF2B5EF4-FFF2-40B4-BE49-F238E27FC236}">
                <a16:creationId xmlns:a16="http://schemas.microsoft.com/office/drawing/2014/main" id="{4A68C5FD-DE04-31DC-10C8-8A6980180F91}"/>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6195992" y="4210050"/>
            <a:ext cx="527893" cy="732747"/>
          </a:xfrm>
          <a:prstGeom prst="rect">
            <a:avLst/>
          </a:prstGeom>
        </p:spPr>
      </p:pic>
      <p:pic>
        <p:nvPicPr>
          <p:cNvPr id="70" name="Picture 69" descr="A green and white striped object&#10;&#10;Description automatically generated">
            <a:extLst>
              <a:ext uri="{FF2B5EF4-FFF2-40B4-BE49-F238E27FC236}">
                <a16:creationId xmlns:a16="http://schemas.microsoft.com/office/drawing/2014/main" id="{EA6687F3-D421-294C-C9E7-42D25D2DD4BE}"/>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7326714" y="4210049"/>
            <a:ext cx="527893" cy="732747"/>
          </a:xfrm>
          <a:prstGeom prst="rect">
            <a:avLst/>
          </a:prstGeom>
        </p:spPr>
      </p:pic>
      <p:pic>
        <p:nvPicPr>
          <p:cNvPr id="71" name="Picture 70" descr="A green and white striped object&#10;&#10;Description automatically generated">
            <a:extLst>
              <a:ext uri="{FF2B5EF4-FFF2-40B4-BE49-F238E27FC236}">
                <a16:creationId xmlns:a16="http://schemas.microsoft.com/office/drawing/2014/main" id="{59627682-F716-DCE1-9C64-AD0634967270}"/>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6751304" y="4969980"/>
            <a:ext cx="527893" cy="732747"/>
          </a:xfrm>
          <a:prstGeom prst="rect">
            <a:avLst/>
          </a:prstGeom>
        </p:spPr>
      </p:pic>
      <p:pic>
        <p:nvPicPr>
          <p:cNvPr id="72" name="Picture 71" descr="A green and white striped object&#10;&#10;Description automatically generated">
            <a:extLst>
              <a:ext uri="{FF2B5EF4-FFF2-40B4-BE49-F238E27FC236}">
                <a16:creationId xmlns:a16="http://schemas.microsoft.com/office/drawing/2014/main" id="{16D13E0B-B64B-A3EC-DF0A-7740EE7D04FD}"/>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6195992" y="4969981"/>
            <a:ext cx="527893" cy="732747"/>
          </a:xfrm>
          <a:prstGeom prst="rect">
            <a:avLst/>
          </a:prstGeom>
        </p:spPr>
      </p:pic>
      <p:pic>
        <p:nvPicPr>
          <p:cNvPr id="73" name="Picture 72" descr="A green and white striped object&#10;&#10;Description automatically generated">
            <a:extLst>
              <a:ext uri="{FF2B5EF4-FFF2-40B4-BE49-F238E27FC236}">
                <a16:creationId xmlns:a16="http://schemas.microsoft.com/office/drawing/2014/main" id="{2AF37CE0-54C8-87B1-DA57-A976DB1B35F4}"/>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7326714" y="4969980"/>
            <a:ext cx="527893" cy="732747"/>
          </a:xfrm>
          <a:prstGeom prst="rect">
            <a:avLst/>
          </a:prstGeom>
        </p:spPr>
      </p:pic>
      <p:pic>
        <p:nvPicPr>
          <p:cNvPr id="74" name="Picture 73" descr="A green and white striped object&#10;&#10;Description automatically generated">
            <a:extLst>
              <a:ext uri="{FF2B5EF4-FFF2-40B4-BE49-F238E27FC236}">
                <a16:creationId xmlns:a16="http://schemas.microsoft.com/office/drawing/2014/main" id="{E133C2F1-7700-D60D-FE17-69AC0C194B9A}"/>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943137" y="5748958"/>
            <a:ext cx="527893" cy="732747"/>
          </a:xfrm>
          <a:prstGeom prst="rect">
            <a:avLst/>
          </a:prstGeom>
        </p:spPr>
      </p:pic>
      <p:pic>
        <p:nvPicPr>
          <p:cNvPr id="75" name="Picture 74" descr="A green and white striped object&#10;&#10;Description automatically generated">
            <a:extLst>
              <a:ext uri="{FF2B5EF4-FFF2-40B4-BE49-F238E27FC236}">
                <a16:creationId xmlns:a16="http://schemas.microsoft.com/office/drawing/2014/main" id="{BD491AED-7985-2C62-D3B0-58EA10002139}"/>
              </a:ext>
            </a:extLst>
          </p:cNvPr>
          <p:cNvPicPr>
            <a:picLocks noChangeAspect="1"/>
          </p:cNvPicPr>
          <p:nvPr/>
        </p:nvPicPr>
        <p:blipFill rotWithShape="1">
          <a:blip r:embed="rId5">
            <a:extLst>
              <a:ext uri="{28A0092B-C50C-407E-A947-70E740481C1C}">
                <a14:useLocalDpi xmlns:a14="http://schemas.microsoft.com/office/drawing/2010/main" val="0"/>
              </a:ext>
            </a:extLst>
          </a:blip>
          <a:srcRect l="4106" t="13016" r="63989" b="8253"/>
          <a:stretch/>
        </p:blipFill>
        <p:spPr>
          <a:xfrm>
            <a:off x="369397" y="5748958"/>
            <a:ext cx="527893" cy="732747"/>
          </a:xfrm>
          <a:prstGeom prst="rect">
            <a:avLst/>
          </a:prstGeom>
        </p:spPr>
      </p:pic>
    </p:spTree>
    <p:extLst>
      <p:ext uri="{BB962C8B-B14F-4D97-AF65-F5344CB8AC3E}">
        <p14:creationId xmlns:p14="http://schemas.microsoft.com/office/powerpoint/2010/main" val="215976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pple with green leaves and a question mark&#10;&#10;Description automatically generated">
            <a:extLst>
              <a:ext uri="{FF2B5EF4-FFF2-40B4-BE49-F238E27FC236}">
                <a16:creationId xmlns:a16="http://schemas.microsoft.com/office/drawing/2014/main" id="{F08B1B0A-CC93-3383-6015-1F55F61DF593}"/>
              </a:ext>
            </a:extLst>
          </p:cNvPr>
          <p:cNvPicPr>
            <a:picLocks noChangeAspect="1"/>
          </p:cNvPicPr>
          <p:nvPr/>
        </p:nvPicPr>
        <p:blipFill rotWithShape="1">
          <a:blip r:embed="rId3">
            <a:extLst>
              <a:ext uri="{28A0092B-C50C-407E-A947-70E740481C1C}">
                <a14:useLocalDpi xmlns:a14="http://schemas.microsoft.com/office/drawing/2010/main" val="0"/>
              </a:ext>
            </a:extLst>
          </a:blip>
          <a:srcRect l="26760" t="27255" r="47004" b="18678"/>
          <a:stretch/>
        </p:blipFill>
        <p:spPr>
          <a:xfrm>
            <a:off x="988863" y="0"/>
            <a:ext cx="2032315" cy="2355850"/>
          </a:xfrm>
          <a:prstGeom prst="rect">
            <a:avLst/>
          </a:prstGeom>
        </p:spPr>
      </p:pic>
      <p:sp>
        <p:nvSpPr>
          <p:cNvPr id="6" name="object 11">
            <a:extLst>
              <a:ext uri="{FF2B5EF4-FFF2-40B4-BE49-F238E27FC236}">
                <a16:creationId xmlns:a16="http://schemas.microsoft.com/office/drawing/2014/main" id="{B934EF4F-7506-FFE7-82E3-B3834026E11F}"/>
              </a:ext>
            </a:extLst>
          </p:cNvPr>
          <p:cNvSpPr txBox="1"/>
          <p:nvPr/>
        </p:nvSpPr>
        <p:spPr>
          <a:xfrm>
            <a:off x="3678353" y="417604"/>
            <a:ext cx="8005647" cy="1705189"/>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800" b="1">
                <a:solidFill>
                  <a:schemeClr val="bg1"/>
                </a:solidFill>
                <a:latin typeface="Aharoni"/>
                <a:cs typeface="Aharoni"/>
              </a:rPr>
              <a:t>How much land does</a:t>
            </a:r>
            <a:endParaRPr lang="en-US" sz="3200" b="1">
              <a:solidFill>
                <a:schemeClr val="bg1"/>
              </a:solidFill>
              <a:latin typeface="Aharoni"/>
              <a:cs typeface="Aharoni"/>
            </a:endParaRPr>
          </a:p>
          <a:p>
            <a:pPr marL="537845" marR="3175" indent="-529590">
              <a:lnSpc>
                <a:spcPct val="116700"/>
              </a:lnSpc>
              <a:spcBef>
                <a:spcPts val="63"/>
              </a:spcBef>
              <a:tabLst>
                <a:tab pos="496595" algn="l"/>
                <a:tab pos="2401689" algn="l"/>
              </a:tabLst>
            </a:pPr>
            <a:r>
              <a:rPr lang="en-US" sz="4800" b="1">
                <a:solidFill>
                  <a:schemeClr val="bg1"/>
                </a:solidFill>
                <a:latin typeface="Aharoni"/>
                <a:cs typeface="Aharoni"/>
              </a:rPr>
              <a:t>plant-based food use?</a:t>
            </a:r>
            <a:endParaRPr lang="en-US" sz="3200" b="1">
              <a:solidFill>
                <a:schemeClr val="bg1"/>
              </a:solidFill>
              <a:latin typeface="Aharoni"/>
              <a:cs typeface="Aharoni"/>
            </a:endParaRPr>
          </a:p>
        </p:txBody>
      </p:sp>
    </p:spTree>
    <p:extLst>
      <p:ext uri="{BB962C8B-B14F-4D97-AF65-F5344CB8AC3E}">
        <p14:creationId xmlns:p14="http://schemas.microsoft.com/office/powerpoint/2010/main" val="72545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pple with green leaves and a question mark&#10;&#10;Description automatically generated">
            <a:extLst>
              <a:ext uri="{FF2B5EF4-FFF2-40B4-BE49-F238E27FC236}">
                <a16:creationId xmlns:a16="http://schemas.microsoft.com/office/drawing/2014/main" id="{F08B1B0A-CC93-3383-6015-1F55F61DF593}"/>
              </a:ext>
            </a:extLst>
          </p:cNvPr>
          <p:cNvPicPr>
            <a:picLocks noChangeAspect="1"/>
          </p:cNvPicPr>
          <p:nvPr/>
        </p:nvPicPr>
        <p:blipFill rotWithShape="1">
          <a:blip r:embed="rId3">
            <a:extLst>
              <a:ext uri="{28A0092B-C50C-407E-A947-70E740481C1C}">
                <a14:useLocalDpi xmlns:a14="http://schemas.microsoft.com/office/drawing/2010/main" val="0"/>
              </a:ext>
            </a:extLst>
          </a:blip>
          <a:srcRect l="26760" t="27255" r="47004" b="18678"/>
          <a:stretch/>
        </p:blipFill>
        <p:spPr>
          <a:xfrm>
            <a:off x="988863" y="0"/>
            <a:ext cx="2032315" cy="2355850"/>
          </a:xfrm>
          <a:prstGeom prst="rect">
            <a:avLst/>
          </a:prstGeom>
        </p:spPr>
      </p:pic>
      <p:sp>
        <p:nvSpPr>
          <p:cNvPr id="5" name="object 11">
            <a:extLst>
              <a:ext uri="{FF2B5EF4-FFF2-40B4-BE49-F238E27FC236}">
                <a16:creationId xmlns:a16="http://schemas.microsoft.com/office/drawing/2014/main" id="{AED0AB31-5028-C7DD-6DD4-DA6F1EDCC92C}"/>
              </a:ext>
            </a:extLst>
          </p:cNvPr>
          <p:cNvSpPr txBox="1"/>
          <p:nvPr/>
        </p:nvSpPr>
        <p:spPr>
          <a:xfrm>
            <a:off x="7902124" y="2950190"/>
            <a:ext cx="3963418" cy="2241490"/>
          </a:xfrm>
          <a:prstGeom prst="rect">
            <a:avLst/>
          </a:prstGeom>
        </p:spPr>
        <p:txBody>
          <a:bodyPr vert="horz" wrap="square" lIns="0" tIns="8043" rIns="0" bIns="0" rtlCol="0">
            <a:spAutoFit/>
          </a:bodyPr>
          <a:lstStyle/>
          <a:p>
            <a:pPr marL="538084" marR="3387" indent="-530040" algn="ctr">
              <a:lnSpc>
                <a:spcPct val="116700"/>
              </a:lnSpc>
              <a:spcBef>
                <a:spcPts val="63"/>
              </a:spcBef>
              <a:tabLst>
                <a:tab pos="496595" algn="l"/>
                <a:tab pos="2401689" algn="l"/>
              </a:tabLst>
            </a:pPr>
            <a:r>
              <a:rPr lang="en-US" sz="7200" b="1">
                <a:solidFill>
                  <a:schemeClr val="accent4"/>
                </a:solidFill>
                <a:latin typeface="Aharoni" panose="02010803020104030203" pitchFamily="2" charset="-79"/>
                <a:cs typeface="Aharoni" panose="02010803020104030203" pitchFamily="2" charset="-79"/>
              </a:rPr>
              <a:t>6</a:t>
            </a:r>
            <a:r>
              <a:rPr lang="en-US" sz="7200" b="1">
                <a:solidFill>
                  <a:schemeClr val="bg1"/>
                </a:solidFill>
                <a:latin typeface="Aharoni" panose="02010803020104030203" pitchFamily="2" charset="-79"/>
                <a:cs typeface="Aharoni" panose="02010803020104030203" pitchFamily="2" charset="-79"/>
              </a:rPr>
              <a:t> </a:t>
            </a:r>
            <a:r>
              <a:rPr lang="en-US" sz="5400" b="1">
                <a:solidFill>
                  <a:schemeClr val="bg1"/>
                </a:solidFill>
                <a:latin typeface="Aharoni" panose="02010803020104030203" pitchFamily="2" charset="-79"/>
                <a:cs typeface="Aharoni" panose="02010803020104030203" pitchFamily="2" charset="-79"/>
              </a:rPr>
              <a:t>football fields</a:t>
            </a:r>
            <a:endParaRPr lang="en-US" sz="3600" b="1">
              <a:solidFill>
                <a:schemeClr val="bg1"/>
              </a:solidFill>
              <a:latin typeface="Aharoni" panose="02010803020104030203" pitchFamily="2" charset="-79"/>
              <a:cs typeface="Aharoni" panose="02010803020104030203" pitchFamily="2" charset="-79"/>
            </a:endParaRPr>
          </a:p>
        </p:txBody>
      </p:sp>
      <p:sp>
        <p:nvSpPr>
          <p:cNvPr id="6" name="object 11">
            <a:extLst>
              <a:ext uri="{FF2B5EF4-FFF2-40B4-BE49-F238E27FC236}">
                <a16:creationId xmlns:a16="http://schemas.microsoft.com/office/drawing/2014/main" id="{B934EF4F-7506-FFE7-82E3-B3834026E11F}"/>
              </a:ext>
            </a:extLst>
          </p:cNvPr>
          <p:cNvSpPr txBox="1"/>
          <p:nvPr/>
        </p:nvSpPr>
        <p:spPr>
          <a:xfrm>
            <a:off x="3678353" y="417604"/>
            <a:ext cx="8005647" cy="1705189"/>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800" b="1">
                <a:solidFill>
                  <a:schemeClr val="bg1"/>
                </a:solidFill>
                <a:latin typeface="Aharoni"/>
                <a:cs typeface="Aharoni"/>
              </a:rPr>
              <a:t>How much land does </a:t>
            </a:r>
            <a:endParaRPr lang="en-US" sz="3200" b="1">
              <a:solidFill>
                <a:schemeClr val="bg1"/>
              </a:solidFill>
              <a:latin typeface="Aharoni"/>
              <a:cs typeface="Aharoni"/>
            </a:endParaRPr>
          </a:p>
          <a:p>
            <a:pPr marL="537845" marR="3175" indent="-529590">
              <a:lnSpc>
                <a:spcPct val="116700"/>
              </a:lnSpc>
              <a:spcBef>
                <a:spcPts val="63"/>
              </a:spcBef>
              <a:tabLst>
                <a:tab pos="496595" algn="l"/>
                <a:tab pos="2401689" algn="l"/>
              </a:tabLst>
            </a:pPr>
            <a:r>
              <a:rPr lang="en-US" sz="4800" b="1">
                <a:solidFill>
                  <a:schemeClr val="bg1"/>
                </a:solidFill>
                <a:latin typeface="Aharoni"/>
                <a:cs typeface="Aharoni"/>
              </a:rPr>
              <a:t>plant-based foods use?</a:t>
            </a:r>
            <a:endParaRPr lang="en-US" sz="3200" b="1">
              <a:solidFill>
                <a:schemeClr val="bg1"/>
              </a:solidFill>
              <a:latin typeface="Aharoni"/>
              <a:cs typeface="Aharoni"/>
            </a:endParaRPr>
          </a:p>
        </p:txBody>
      </p:sp>
      <p:pic>
        <p:nvPicPr>
          <p:cNvPr id="13" name="Picture 12" descr="A screenshot of a computer screen&#10;&#10;Description automatically generated">
            <a:extLst>
              <a:ext uri="{FF2B5EF4-FFF2-40B4-BE49-F238E27FC236}">
                <a16:creationId xmlns:a16="http://schemas.microsoft.com/office/drawing/2014/main" id="{AB38ADD9-459D-A6D7-EED5-0CD5FB9F1D02}"/>
              </a:ext>
            </a:extLst>
          </p:cNvPr>
          <p:cNvPicPr>
            <a:picLocks noChangeAspect="1"/>
          </p:cNvPicPr>
          <p:nvPr/>
        </p:nvPicPr>
        <p:blipFill rotWithShape="1">
          <a:blip r:embed="rId4">
            <a:extLst>
              <a:ext uri="{28A0092B-C50C-407E-A947-70E740481C1C}">
                <a14:useLocalDpi xmlns:a14="http://schemas.microsoft.com/office/drawing/2010/main" val="0"/>
              </a:ext>
            </a:extLst>
          </a:blip>
          <a:srcRect r="70293" b="66576"/>
          <a:stretch/>
        </p:blipFill>
        <p:spPr>
          <a:xfrm>
            <a:off x="2816958" y="3296950"/>
            <a:ext cx="1722790" cy="1547969"/>
          </a:xfrm>
          <a:prstGeom prst="rect">
            <a:avLst/>
          </a:prstGeom>
        </p:spPr>
      </p:pic>
    </p:spTree>
    <p:extLst>
      <p:ext uri="{BB962C8B-B14F-4D97-AF65-F5344CB8AC3E}">
        <p14:creationId xmlns:p14="http://schemas.microsoft.com/office/powerpoint/2010/main" val="2639355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0901E98-6FCD-B190-E694-A277D7D7EDFD}"/>
              </a:ext>
            </a:extLst>
          </p:cNvPr>
          <p:cNvPicPr>
            <a:picLocks noChangeAspect="1"/>
          </p:cNvPicPr>
          <p:nvPr/>
        </p:nvPicPr>
        <p:blipFill rotWithShape="1">
          <a:blip r:embed="rId4">
            <a:extLst>
              <a:ext uri="{28A0092B-C50C-407E-A947-70E740481C1C}">
                <a14:useLocalDpi xmlns:a14="http://schemas.microsoft.com/office/drawing/2010/main" val="0"/>
              </a:ext>
            </a:extLst>
          </a:blip>
          <a:srcRect l="44640" t="20766" r="17857" b="29328"/>
          <a:stretch/>
        </p:blipFill>
        <p:spPr>
          <a:xfrm flipH="1">
            <a:off x="351628" y="267474"/>
            <a:ext cx="3253529" cy="2435435"/>
          </a:xfrm>
          <a:prstGeom prst="rect">
            <a:avLst/>
          </a:prstGeom>
        </p:spPr>
      </p:pic>
      <p:sp>
        <p:nvSpPr>
          <p:cNvPr id="61" name="object 11">
            <a:extLst>
              <a:ext uri="{FF2B5EF4-FFF2-40B4-BE49-F238E27FC236}">
                <a16:creationId xmlns:a16="http://schemas.microsoft.com/office/drawing/2014/main" id="{BB16389D-F868-7571-13D9-331BF3397AFB}"/>
              </a:ext>
            </a:extLst>
          </p:cNvPr>
          <p:cNvSpPr txBox="1"/>
          <p:nvPr/>
        </p:nvSpPr>
        <p:spPr>
          <a:xfrm>
            <a:off x="3678353" y="417604"/>
            <a:ext cx="8005647" cy="1705189"/>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800" b="1">
                <a:solidFill>
                  <a:schemeClr val="bg1"/>
                </a:solidFill>
                <a:latin typeface="Aharoni"/>
                <a:cs typeface="Aharoni"/>
              </a:rPr>
              <a:t>Why does animal-based foods use more land?</a:t>
            </a:r>
            <a:endParaRPr lang="en-US" sz="3200" b="1">
              <a:solidFill>
                <a:schemeClr val="bg1"/>
              </a:solidFill>
              <a:latin typeface="Aharoni"/>
              <a:cs typeface="Aharoni"/>
            </a:endParaRPr>
          </a:p>
        </p:txBody>
      </p:sp>
      <p:sp>
        <p:nvSpPr>
          <p:cNvPr id="3" name="Cross 2">
            <a:extLst>
              <a:ext uri="{FF2B5EF4-FFF2-40B4-BE49-F238E27FC236}">
                <a16:creationId xmlns:a16="http://schemas.microsoft.com/office/drawing/2014/main" id="{1CB0A94C-9054-62E7-94EC-CC6F374B0D38}"/>
              </a:ext>
            </a:extLst>
          </p:cNvPr>
          <p:cNvSpPr/>
          <p:nvPr/>
        </p:nvSpPr>
        <p:spPr>
          <a:xfrm>
            <a:off x="5683031" y="3978587"/>
            <a:ext cx="790340" cy="837576"/>
          </a:xfrm>
          <a:prstGeom prst="plus">
            <a:avLst>
              <a:gd name="adj" fmla="val 3705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BD06EDB-4C11-2747-4904-20EACF39850E}"/>
              </a:ext>
            </a:extLst>
          </p:cNvPr>
          <p:cNvGrpSpPr/>
          <p:nvPr/>
        </p:nvGrpSpPr>
        <p:grpSpPr>
          <a:xfrm>
            <a:off x="6710932" y="2705100"/>
            <a:ext cx="4517791" cy="3384550"/>
            <a:chOff x="6710932" y="2705100"/>
            <a:chExt cx="4517791" cy="3384550"/>
          </a:xfrm>
        </p:grpSpPr>
        <p:sp>
          <p:nvSpPr>
            <p:cNvPr id="5" name="Rectangle 4">
              <a:extLst>
                <a:ext uri="{FF2B5EF4-FFF2-40B4-BE49-F238E27FC236}">
                  <a16:creationId xmlns:a16="http://schemas.microsoft.com/office/drawing/2014/main" id="{5F6D8767-2433-2986-1F7A-F35DD495E1C7}"/>
                </a:ext>
              </a:extLst>
            </p:cNvPr>
            <p:cNvSpPr/>
            <p:nvPr/>
          </p:nvSpPr>
          <p:spPr>
            <a:xfrm>
              <a:off x="6766378" y="2705100"/>
              <a:ext cx="4406900" cy="338455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8" name="TextBox 7">
              <a:extLst>
                <a:ext uri="{FF2B5EF4-FFF2-40B4-BE49-F238E27FC236}">
                  <a16:creationId xmlns:a16="http://schemas.microsoft.com/office/drawing/2014/main" id="{78EF04DF-A0A8-0D7C-38D4-DAD682CC0A63}"/>
                </a:ext>
              </a:extLst>
            </p:cNvPr>
            <p:cNvSpPr txBox="1"/>
            <p:nvPr/>
          </p:nvSpPr>
          <p:spPr>
            <a:xfrm>
              <a:off x="6710932" y="3021188"/>
              <a:ext cx="4517791" cy="1323439"/>
            </a:xfrm>
            <a:prstGeom prst="rect">
              <a:avLst/>
            </a:prstGeom>
            <a:noFill/>
          </p:spPr>
          <p:txBody>
            <a:bodyPr wrap="square" rtlCol="0">
              <a:spAutoFit/>
            </a:bodyPr>
            <a:lstStyle/>
            <a:p>
              <a:pPr algn="ctr"/>
              <a:r>
                <a:rPr lang="en-US" sz="4000" dirty="0">
                  <a:solidFill>
                    <a:schemeClr val="lt1"/>
                  </a:solidFill>
                </a:rPr>
                <a:t>AND land to grow food for the animals </a:t>
              </a:r>
            </a:p>
          </p:txBody>
        </p:sp>
        <p:pic>
          <p:nvPicPr>
            <p:cNvPr id="11" name="Picture 10" descr="A pig and chicken on a black background&#10;&#10;Description automatically generated">
              <a:extLst>
                <a:ext uri="{FF2B5EF4-FFF2-40B4-BE49-F238E27FC236}">
                  <a16:creationId xmlns:a16="http://schemas.microsoft.com/office/drawing/2014/main" id="{299660B4-F033-5BDD-4D0B-6C344D1440E1}"/>
                </a:ext>
              </a:extLst>
            </p:cNvPr>
            <p:cNvPicPr>
              <a:picLocks noChangeAspect="1"/>
            </p:cNvPicPr>
            <p:nvPr/>
          </p:nvPicPr>
          <p:blipFill rotWithShape="1">
            <a:blip r:embed="rId5">
              <a:extLst>
                <a:ext uri="{28A0092B-C50C-407E-A947-70E740481C1C}">
                  <a14:useLocalDpi xmlns:a14="http://schemas.microsoft.com/office/drawing/2010/main" val="0"/>
                </a:ext>
              </a:extLst>
            </a:blip>
            <a:srcRect l="75133" t="21206"/>
            <a:stretch/>
          </p:blipFill>
          <p:spPr>
            <a:xfrm>
              <a:off x="8281714" y="4411143"/>
              <a:ext cx="1376226" cy="1655782"/>
            </a:xfrm>
            <a:prstGeom prst="rect">
              <a:avLst/>
            </a:prstGeom>
          </p:spPr>
        </p:pic>
      </p:grpSp>
      <p:grpSp>
        <p:nvGrpSpPr>
          <p:cNvPr id="13" name="Group 12">
            <a:extLst>
              <a:ext uri="{FF2B5EF4-FFF2-40B4-BE49-F238E27FC236}">
                <a16:creationId xmlns:a16="http://schemas.microsoft.com/office/drawing/2014/main" id="{BB9DA72B-2D64-CDC0-4C79-4B9FA7E5E963}"/>
              </a:ext>
            </a:extLst>
          </p:cNvPr>
          <p:cNvGrpSpPr/>
          <p:nvPr/>
        </p:nvGrpSpPr>
        <p:grpSpPr>
          <a:xfrm>
            <a:off x="1018722" y="2705100"/>
            <a:ext cx="4406900" cy="3384550"/>
            <a:chOff x="1018722" y="2705100"/>
            <a:chExt cx="4406900" cy="3384550"/>
          </a:xfrm>
        </p:grpSpPr>
        <p:sp>
          <p:nvSpPr>
            <p:cNvPr id="4" name="Rectangle 3">
              <a:extLst>
                <a:ext uri="{FF2B5EF4-FFF2-40B4-BE49-F238E27FC236}">
                  <a16:creationId xmlns:a16="http://schemas.microsoft.com/office/drawing/2014/main" id="{F8297DBE-77B7-4780-61E0-8C9AFA6955A9}"/>
                </a:ext>
              </a:extLst>
            </p:cNvPr>
            <p:cNvSpPr/>
            <p:nvPr/>
          </p:nvSpPr>
          <p:spPr>
            <a:xfrm>
              <a:off x="1018722" y="2705100"/>
              <a:ext cx="4406900" cy="3384550"/>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pic>
          <p:nvPicPr>
            <p:cNvPr id="6" name="Picture 5" descr="A picture containing text&#10;&#10;Description automatically generated">
              <a:extLst>
                <a:ext uri="{FF2B5EF4-FFF2-40B4-BE49-F238E27FC236}">
                  <a16:creationId xmlns:a16="http://schemas.microsoft.com/office/drawing/2014/main" id="{F7FAAC80-F22D-9929-0971-CF7F84A8BF77}"/>
                </a:ext>
              </a:extLst>
            </p:cNvPr>
            <p:cNvPicPr>
              <a:picLocks noChangeAspect="1"/>
            </p:cNvPicPr>
            <p:nvPr/>
          </p:nvPicPr>
          <p:blipFill rotWithShape="1">
            <a:blip r:embed="rId4">
              <a:extLst>
                <a:ext uri="{28A0092B-C50C-407E-A947-70E740481C1C}">
                  <a14:useLocalDpi xmlns:a14="http://schemas.microsoft.com/office/drawing/2010/main" val="0"/>
                </a:ext>
              </a:extLst>
            </a:blip>
            <a:srcRect l="44640" t="20766" r="17857" b="29328"/>
            <a:stretch/>
          </p:blipFill>
          <p:spPr>
            <a:xfrm flipH="1">
              <a:off x="1137337" y="4556059"/>
              <a:ext cx="1824790" cy="1365951"/>
            </a:xfrm>
            <a:prstGeom prst="rect">
              <a:avLst/>
            </a:prstGeom>
          </p:spPr>
        </p:pic>
        <p:sp>
          <p:nvSpPr>
            <p:cNvPr id="7" name="TextBox 6">
              <a:extLst>
                <a:ext uri="{FF2B5EF4-FFF2-40B4-BE49-F238E27FC236}">
                  <a16:creationId xmlns:a16="http://schemas.microsoft.com/office/drawing/2014/main" id="{AD3FD4E3-908A-C11C-DA44-E52059FCA49A}"/>
                </a:ext>
              </a:extLst>
            </p:cNvPr>
            <p:cNvSpPr txBox="1"/>
            <p:nvPr/>
          </p:nvSpPr>
          <p:spPr>
            <a:xfrm>
              <a:off x="1114823" y="3269240"/>
              <a:ext cx="4069554" cy="1323439"/>
            </a:xfrm>
            <a:prstGeom prst="rect">
              <a:avLst/>
            </a:prstGeom>
            <a:noFill/>
          </p:spPr>
          <p:txBody>
            <a:bodyPr wrap="square" rtlCol="0">
              <a:spAutoFit/>
            </a:bodyPr>
            <a:lstStyle/>
            <a:p>
              <a:pPr algn="ctr"/>
              <a:r>
                <a:rPr lang="en-US" sz="4000" dirty="0">
                  <a:solidFill>
                    <a:schemeClr val="lt1"/>
                  </a:solidFill>
                </a:rPr>
                <a:t>It needs land to raise the animals</a:t>
              </a:r>
            </a:p>
          </p:txBody>
        </p:sp>
        <p:pic>
          <p:nvPicPr>
            <p:cNvPr id="10" name="Picture 9" descr="A pig and chicken on a black background&#10;&#10;Description automatically generated">
              <a:extLst>
                <a:ext uri="{FF2B5EF4-FFF2-40B4-BE49-F238E27FC236}">
                  <a16:creationId xmlns:a16="http://schemas.microsoft.com/office/drawing/2014/main" id="{C159AB25-AE36-689A-2824-0EBF8D473FFC}"/>
                </a:ext>
              </a:extLst>
            </p:cNvPr>
            <p:cNvPicPr>
              <a:picLocks noChangeAspect="1"/>
            </p:cNvPicPr>
            <p:nvPr/>
          </p:nvPicPr>
          <p:blipFill rotWithShape="1">
            <a:blip r:embed="rId5">
              <a:extLst>
                <a:ext uri="{28A0092B-C50C-407E-A947-70E740481C1C}">
                  <a14:useLocalDpi xmlns:a14="http://schemas.microsoft.com/office/drawing/2010/main" val="0"/>
                </a:ext>
              </a:extLst>
            </a:blip>
            <a:srcRect l="1" r="56145" b="15931"/>
            <a:stretch/>
          </p:blipFill>
          <p:spPr>
            <a:xfrm>
              <a:off x="2713342" y="4851642"/>
              <a:ext cx="1560516" cy="1135878"/>
            </a:xfrm>
            <a:prstGeom prst="rect">
              <a:avLst/>
            </a:prstGeom>
          </p:spPr>
        </p:pic>
        <p:pic>
          <p:nvPicPr>
            <p:cNvPr id="12" name="Picture 11" descr="A pig and chicken on a black background&#10;&#10;Description automatically generated">
              <a:extLst>
                <a:ext uri="{FF2B5EF4-FFF2-40B4-BE49-F238E27FC236}">
                  <a16:creationId xmlns:a16="http://schemas.microsoft.com/office/drawing/2014/main" id="{84F3FD13-3DF5-3FDE-1166-D9E79E3EF8D1}"/>
                </a:ext>
              </a:extLst>
            </p:cNvPr>
            <p:cNvPicPr>
              <a:picLocks noChangeAspect="1"/>
            </p:cNvPicPr>
            <p:nvPr/>
          </p:nvPicPr>
          <p:blipFill rotWithShape="1">
            <a:blip r:embed="rId5">
              <a:extLst>
                <a:ext uri="{28A0092B-C50C-407E-A947-70E740481C1C}">
                  <a14:useLocalDpi xmlns:a14="http://schemas.microsoft.com/office/drawing/2010/main" val="0"/>
                </a:ext>
              </a:extLst>
            </a:blip>
            <a:srcRect l="42880" r="28535" b="15931"/>
            <a:stretch/>
          </p:blipFill>
          <p:spPr>
            <a:xfrm>
              <a:off x="4372742" y="5007346"/>
              <a:ext cx="757677" cy="846084"/>
            </a:xfrm>
            <a:prstGeom prst="rect">
              <a:avLst/>
            </a:prstGeom>
          </p:spPr>
        </p:pic>
      </p:grpSp>
    </p:spTree>
    <p:extLst>
      <p:ext uri="{BB962C8B-B14F-4D97-AF65-F5344CB8AC3E}">
        <p14:creationId xmlns:p14="http://schemas.microsoft.com/office/powerpoint/2010/main" val="251257603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11">
            <a:extLst>
              <a:ext uri="{FF2B5EF4-FFF2-40B4-BE49-F238E27FC236}">
                <a16:creationId xmlns:a16="http://schemas.microsoft.com/office/drawing/2014/main" id="{BB16389D-F868-7571-13D9-331BF3397AFB}"/>
              </a:ext>
            </a:extLst>
          </p:cNvPr>
          <p:cNvSpPr txBox="1"/>
          <p:nvPr/>
        </p:nvSpPr>
        <p:spPr>
          <a:xfrm>
            <a:off x="3678353" y="417604"/>
            <a:ext cx="8005647" cy="1705189"/>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800" b="1">
                <a:solidFill>
                  <a:schemeClr val="bg1"/>
                </a:solidFill>
                <a:latin typeface="Aharoni"/>
                <a:cs typeface="Aharoni"/>
              </a:rPr>
              <a:t>How does plant-based foods use LESS land?</a:t>
            </a:r>
            <a:endParaRPr lang="en-US" sz="3200" b="1">
              <a:solidFill>
                <a:schemeClr val="bg1"/>
              </a:solidFill>
              <a:latin typeface="Aharoni"/>
              <a:cs typeface="Aharoni"/>
            </a:endParaRPr>
          </a:p>
        </p:txBody>
      </p:sp>
      <p:pic>
        <p:nvPicPr>
          <p:cNvPr id="3" name="Picture 2" descr="A red apple with green leaves and a question mark&#10;&#10;Description automatically generated">
            <a:extLst>
              <a:ext uri="{FF2B5EF4-FFF2-40B4-BE49-F238E27FC236}">
                <a16:creationId xmlns:a16="http://schemas.microsoft.com/office/drawing/2014/main" id="{5F2C0085-9984-3329-E68A-2D7CDDCCB537}"/>
              </a:ext>
            </a:extLst>
          </p:cNvPr>
          <p:cNvPicPr>
            <a:picLocks noChangeAspect="1"/>
          </p:cNvPicPr>
          <p:nvPr/>
        </p:nvPicPr>
        <p:blipFill rotWithShape="1">
          <a:blip r:embed="rId3">
            <a:extLst>
              <a:ext uri="{28A0092B-C50C-407E-A947-70E740481C1C}">
                <a14:useLocalDpi xmlns:a14="http://schemas.microsoft.com/office/drawing/2010/main" val="0"/>
              </a:ext>
            </a:extLst>
          </a:blip>
          <a:srcRect l="26760" t="27255" r="47004" b="18678"/>
          <a:stretch/>
        </p:blipFill>
        <p:spPr>
          <a:xfrm>
            <a:off x="988863" y="0"/>
            <a:ext cx="2032315" cy="2355850"/>
          </a:xfrm>
          <a:prstGeom prst="rect">
            <a:avLst/>
          </a:prstGeom>
        </p:spPr>
      </p:pic>
      <p:grpSp>
        <p:nvGrpSpPr>
          <p:cNvPr id="16" name="Group 15">
            <a:extLst>
              <a:ext uri="{FF2B5EF4-FFF2-40B4-BE49-F238E27FC236}">
                <a16:creationId xmlns:a16="http://schemas.microsoft.com/office/drawing/2014/main" id="{2D149430-E707-B9B6-7647-5AC8E7AB942C}"/>
              </a:ext>
            </a:extLst>
          </p:cNvPr>
          <p:cNvGrpSpPr/>
          <p:nvPr/>
        </p:nvGrpSpPr>
        <p:grpSpPr>
          <a:xfrm>
            <a:off x="3837104" y="2832502"/>
            <a:ext cx="4517791" cy="3384550"/>
            <a:chOff x="3837104" y="2832502"/>
            <a:chExt cx="4517791" cy="3384550"/>
          </a:xfrm>
        </p:grpSpPr>
        <p:sp>
          <p:nvSpPr>
            <p:cNvPr id="4" name="Rectangle 3">
              <a:extLst>
                <a:ext uri="{FF2B5EF4-FFF2-40B4-BE49-F238E27FC236}">
                  <a16:creationId xmlns:a16="http://schemas.microsoft.com/office/drawing/2014/main" id="{F8297DBE-77B7-4780-61E0-8C9AFA6955A9}"/>
                </a:ext>
              </a:extLst>
            </p:cNvPr>
            <p:cNvSpPr/>
            <p:nvPr/>
          </p:nvSpPr>
          <p:spPr>
            <a:xfrm>
              <a:off x="3892550" y="2832502"/>
              <a:ext cx="4406900" cy="3384550"/>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8" name="TextBox 7">
              <a:extLst>
                <a:ext uri="{FF2B5EF4-FFF2-40B4-BE49-F238E27FC236}">
                  <a16:creationId xmlns:a16="http://schemas.microsoft.com/office/drawing/2014/main" id="{5C47A1D4-5177-3DDE-CD2B-D07DBE14881A}"/>
                </a:ext>
              </a:extLst>
            </p:cNvPr>
            <p:cNvSpPr txBox="1"/>
            <p:nvPr/>
          </p:nvSpPr>
          <p:spPr>
            <a:xfrm>
              <a:off x="3837104" y="2859686"/>
              <a:ext cx="4517791" cy="1323439"/>
            </a:xfrm>
            <a:prstGeom prst="rect">
              <a:avLst/>
            </a:prstGeom>
            <a:noFill/>
          </p:spPr>
          <p:txBody>
            <a:bodyPr wrap="square" rtlCol="0">
              <a:spAutoFit/>
            </a:bodyPr>
            <a:lstStyle/>
            <a:p>
              <a:pPr algn="ctr"/>
              <a:r>
                <a:rPr lang="en-US" sz="4000" dirty="0">
                  <a:solidFill>
                    <a:schemeClr val="lt1"/>
                  </a:solidFill>
                </a:rPr>
                <a:t>Plants only need land to grow </a:t>
              </a:r>
            </a:p>
          </p:txBody>
        </p:sp>
        <p:grpSp>
          <p:nvGrpSpPr>
            <p:cNvPr id="15" name="Group 14">
              <a:extLst>
                <a:ext uri="{FF2B5EF4-FFF2-40B4-BE49-F238E27FC236}">
                  <a16:creationId xmlns:a16="http://schemas.microsoft.com/office/drawing/2014/main" id="{B1FC6E38-DCB5-87EE-088B-F80FA97FB55E}"/>
                </a:ext>
              </a:extLst>
            </p:cNvPr>
            <p:cNvGrpSpPr/>
            <p:nvPr/>
          </p:nvGrpSpPr>
          <p:grpSpPr>
            <a:xfrm>
              <a:off x="4754880" y="4210309"/>
              <a:ext cx="2541270" cy="1797050"/>
              <a:chOff x="4648200" y="4111625"/>
              <a:chExt cx="2541270" cy="1797050"/>
            </a:xfrm>
          </p:grpSpPr>
          <p:sp>
            <p:nvSpPr>
              <p:cNvPr id="11" name="Oval 10">
                <a:extLst>
                  <a:ext uri="{FF2B5EF4-FFF2-40B4-BE49-F238E27FC236}">
                    <a16:creationId xmlns:a16="http://schemas.microsoft.com/office/drawing/2014/main" id="{AD9D34C6-F99D-86A6-290D-C53A8BD5649A}"/>
                  </a:ext>
                </a:extLst>
              </p:cNvPr>
              <p:cNvSpPr/>
              <p:nvPr/>
            </p:nvSpPr>
            <p:spPr>
              <a:xfrm>
                <a:off x="4648200" y="4111625"/>
                <a:ext cx="2541270" cy="1797050"/>
              </a:xfrm>
              <a:prstGeom prst="ellipse">
                <a:avLst/>
              </a:prstGeom>
              <a:solidFill>
                <a:srgbClr val="71D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descr="A group of trees with apples on them&#10;&#10;Description automatically generated">
                <a:extLst>
                  <a:ext uri="{FF2B5EF4-FFF2-40B4-BE49-F238E27FC236}">
                    <a16:creationId xmlns:a16="http://schemas.microsoft.com/office/drawing/2014/main" id="{39281206-E7CD-4CD1-163E-81A5F581A379}"/>
                  </a:ext>
                </a:extLst>
              </p:cNvPr>
              <p:cNvPicPr>
                <a:picLocks noChangeAspect="1"/>
              </p:cNvPicPr>
              <p:nvPr/>
            </p:nvPicPr>
            <p:blipFill rotWithShape="1">
              <a:blip r:embed="rId4">
                <a:extLst>
                  <a:ext uri="{28A0092B-C50C-407E-A947-70E740481C1C}">
                    <a14:useLocalDpi xmlns:a14="http://schemas.microsoft.com/office/drawing/2010/main" val="0"/>
                  </a:ext>
                </a:extLst>
              </a:blip>
              <a:srcRect r="59887"/>
              <a:stretch/>
            </p:blipFill>
            <p:spPr>
              <a:xfrm>
                <a:off x="4809282" y="4775238"/>
                <a:ext cx="794925" cy="939124"/>
              </a:xfrm>
              <a:prstGeom prst="rect">
                <a:avLst/>
              </a:prstGeom>
            </p:spPr>
          </p:pic>
          <p:pic>
            <p:nvPicPr>
              <p:cNvPr id="13" name="Picture 12" descr="A group of trees with apples on them&#10;&#10;Description automatically generated">
                <a:extLst>
                  <a:ext uri="{FF2B5EF4-FFF2-40B4-BE49-F238E27FC236}">
                    <a16:creationId xmlns:a16="http://schemas.microsoft.com/office/drawing/2014/main" id="{6B1377FC-3070-5B33-101C-E7C11D135848}"/>
                  </a:ext>
                </a:extLst>
              </p:cNvPr>
              <p:cNvPicPr>
                <a:picLocks noChangeAspect="1"/>
              </p:cNvPicPr>
              <p:nvPr/>
            </p:nvPicPr>
            <p:blipFill rotWithShape="1">
              <a:blip r:embed="rId4">
                <a:extLst>
                  <a:ext uri="{28A0092B-C50C-407E-A947-70E740481C1C}">
                    <a14:useLocalDpi xmlns:a14="http://schemas.microsoft.com/office/drawing/2010/main" val="0"/>
                  </a:ext>
                </a:extLst>
              </a:blip>
              <a:srcRect r="59887"/>
              <a:stretch/>
            </p:blipFill>
            <p:spPr>
              <a:xfrm>
                <a:off x="6233463" y="4775238"/>
                <a:ext cx="794925" cy="939124"/>
              </a:xfrm>
              <a:prstGeom prst="rect">
                <a:avLst/>
              </a:prstGeom>
            </p:spPr>
          </p:pic>
          <p:pic>
            <p:nvPicPr>
              <p:cNvPr id="10" name="Picture 9" descr="A group of trees with apples on them&#10;&#10;Description automatically generated">
                <a:extLst>
                  <a:ext uri="{FF2B5EF4-FFF2-40B4-BE49-F238E27FC236}">
                    <a16:creationId xmlns:a16="http://schemas.microsoft.com/office/drawing/2014/main" id="{69414AF5-7883-5F5D-C62F-3166EBAD47DA}"/>
                  </a:ext>
                </a:extLst>
              </p:cNvPr>
              <p:cNvPicPr>
                <a:picLocks noChangeAspect="1"/>
              </p:cNvPicPr>
              <p:nvPr/>
            </p:nvPicPr>
            <p:blipFill rotWithShape="1">
              <a:blip r:embed="rId4">
                <a:extLst>
                  <a:ext uri="{28A0092B-C50C-407E-A947-70E740481C1C}">
                    <a14:useLocalDpi xmlns:a14="http://schemas.microsoft.com/office/drawing/2010/main" val="0"/>
                  </a:ext>
                </a:extLst>
              </a:blip>
              <a:srcRect r="59887"/>
              <a:stretch/>
            </p:blipFill>
            <p:spPr>
              <a:xfrm>
                <a:off x="5200041" y="4183125"/>
                <a:ext cx="1437588" cy="1698366"/>
              </a:xfrm>
              <a:prstGeom prst="rect">
                <a:avLst/>
              </a:prstGeom>
              <a:effectLst>
                <a:outerShdw blurRad="63500" sx="102000" sy="102000" algn="ctr" rotWithShape="0">
                  <a:prstClr val="black">
                    <a:alpha val="80000"/>
                  </a:prstClr>
                </a:outerShdw>
              </a:effectLst>
            </p:spPr>
          </p:pic>
        </p:grpSp>
      </p:grpSp>
    </p:spTree>
    <p:extLst>
      <p:ext uri="{BB962C8B-B14F-4D97-AF65-F5344CB8AC3E}">
        <p14:creationId xmlns:p14="http://schemas.microsoft.com/office/powerpoint/2010/main" val="1078409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6647E9-7779-A4A4-E311-75A8FA32E04F}"/>
              </a:ext>
            </a:extLst>
          </p:cNvPr>
          <p:cNvSpPr/>
          <p:nvPr/>
        </p:nvSpPr>
        <p:spPr>
          <a:xfrm>
            <a:off x="2976141" y="740229"/>
            <a:ext cx="8686600" cy="5954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TextBox 6">
            <a:extLst>
              <a:ext uri="{FF2B5EF4-FFF2-40B4-BE49-F238E27FC236}">
                <a16:creationId xmlns:a16="http://schemas.microsoft.com/office/drawing/2014/main" id="{DDC33142-EC54-216B-44AD-448B569ECED9}"/>
              </a:ext>
            </a:extLst>
          </p:cNvPr>
          <p:cNvSpPr txBox="1"/>
          <p:nvPr/>
        </p:nvSpPr>
        <p:spPr>
          <a:xfrm>
            <a:off x="3235871" y="916526"/>
            <a:ext cx="8001816" cy="51398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dirty="0">
                <a:latin typeface="Trebuchet MS"/>
              </a:rPr>
              <a:t>Forests and swamps help take carbon out of the atmosphere, but many are burned to make room for farmland. This releases more greenhouse gases.</a:t>
            </a:r>
          </a:p>
          <a:p>
            <a:pPr marL="342900" indent="-342900">
              <a:buFont typeface="Arial" panose="020B0604020202020204" pitchFamily="34" charset="0"/>
              <a:buChar char="•"/>
            </a:pPr>
            <a:endParaRPr lang="en-US" sz="2800" dirty="0">
              <a:latin typeface="Trebuchet MS"/>
            </a:endParaRPr>
          </a:p>
          <a:p>
            <a:endParaRPr lang="en-US" sz="2800" dirty="0">
              <a:latin typeface="Trebuchet MS"/>
            </a:endParaRPr>
          </a:p>
          <a:p>
            <a:endParaRPr lang="en-US" sz="2800" dirty="0">
              <a:latin typeface="Trebuchet MS"/>
            </a:endParaRPr>
          </a:p>
          <a:p>
            <a:pPr marL="342900" indent="-342900">
              <a:buFont typeface="Arial" panose="020B0604020202020204" pitchFamily="34" charset="0"/>
              <a:buChar char="•"/>
            </a:pPr>
            <a:r>
              <a:rPr lang="en-US" sz="2800" dirty="0">
                <a:latin typeface="Trebuchet MS"/>
              </a:rPr>
              <a:t>Raising animals as food for people uses much more land and other resources than raising plant foods for people.</a:t>
            </a:r>
          </a:p>
          <a:p>
            <a:pPr marL="342900" indent="-342900">
              <a:buFont typeface="Arial" panose="020B0604020202020204" pitchFamily="34" charset="0"/>
              <a:buChar char="•"/>
            </a:pPr>
            <a:endParaRPr lang="en-US" sz="2400" kern="0" dirty="0">
              <a:solidFill>
                <a:srgbClr val="000000"/>
              </a:solidFill>
              <a:latin typeface="Trebuchet MS" panose="020B0603020202020204" pitchFamily="34" charset="0"/>
              <a:cs typeface="Arial"/>
            </a:endParaRPr>
          </a:p>
          <a:p>
            <a:endParaRPr lang="en-US" sz="2400" kern="0" dirty="0">
              <a:solidFill>
                <a:srgbClr val="000000"/>
              </a:solidFill>
              <a:latin typeface="Trebuchet MS" panose="020B0603020202020204" pitchFamily="34" charset="0"/>
              <a:cs typeface="Arial"/>
            </a:endParaRPr>
          </a:p>
        </p:txBody>
      </p:sp>
      <p:pic>
        <p:nvPicPr>
          <p:cNvPr id="9" name="Picture 8" descr="A water dam with blue circle&#10;&#10;Description automatically generated with medium confidence">
            <a:extLst>
              <a:ext uri="{FF2B5EF4-FFF2-40B4-BE49-F238E27FC236}">
                <a16:creationId xmlns:a16="http://schemas.microsoft.com/office/drawing/2014/main" id="{2A19ED01-16CF-7100-9628-C1C5D6399CB5}"/>
              </a:ext>
            </a:extLst>
          </p:cNvPr>
          <p:cNvPicPr>
            <a:picLocks noChangeAspect="1"/>
          </p:cNvPicPr>
          <p:nvPr/>
        </p:nvPicPr>
        <p:blipFill rotWithShape="1">
          <a:blip r:embed="rId3">
            <a:extLst>
              <a:ext uri="{28A0092B-C50C-407E-A947-70E740481C1C}">
                <a14:useLocalDpi xmlns:a14="http://schemas.microsoft.com/office/drawing/2010/main" val="0"/>
              </a:ext>
            </a:extLst>
          </a:blip>
          <a:srcRect l="1" r="68115"/>
          <a:stretch/>
        </p:blipFill>
        <p:spPr>
          <a:xfrm>
            <a:off x="-95250" y="0"/>
            <a:ext cx="3438771" cy="3434521"/>
          </a:xfrm>
          <a:prstGeom prst="rect">
            <a:avLst/>
          </a:prstGeom>
        </p:spPr>
      </p:pic>
      <p:sp>
        <p:nvSpPr>
          <p:cNvPr id="4" name="object 11">
            <a:extLst>
              <a:ext uri="{FF2B5EF4-FFF2-40B4-BE49-F238E27FC236}">
                <a16:creationId xmlns:a16="http://schemas.microsoft.com/office/drawing/2014/main" id="{C05281EB-22DD-476E-E06E-862445308823}"/>
              </a:ext>
            </a:extLst>
          </p:cNvPr>
          <p:cNvSpPr txBox="1"/>
          <p:nvPr/>
        </p:nvSpPr>
        <p:spPr>
          <a:xfrm>
            <a:off x="-332187" y="3223771"/>
            <a:ext cx="3725757" cy="1367083"/>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4400" b="1" dirty="0">
                <a:solidFill>
                  <a:srgbClr val="FFC000"/>
                </a:solidFill>
                <a:latin typeface="Aharoni"/>
                <a:cs typeface="Aharoni"/>
              </a:rPr>
              <a:t>LAND</a:t>
            </a:r>
          </a:p>
          <a:p>
            <a:pPr marL="537845" marR="3175" indent="-529590" algn="ctr">
              <a:lnSpc>
                <a:spcPct val="116700"/>
              </a:lnSpc>
              <a:spcBef>
                <a:spcPts val="63"/>
              </a:spcBef>
              <a:tabLst>
                <a:tab pos="496595" algn="l"/>
                <a:tab pos="2401689" algn="l"/>
              </a:tabLst>
            </a:pPr>
            <a:r>
              <a:rPr lang="en-US" sz="3200" b="1" dirty="0">
                <a:solidFill>
                  <a:srgbClr val="FFC000"/>
                </a:solidFill>
                <a:latin typeface="Aharoni"/>
                <a:cs typeface="Aharoni"/>
              </a:rPr>
              <a:t>Recap</a:t>
            </a:r>
            <a:endParaRPr lang="en-US" sz="1200" dirty="0"/>
          </a:p>
        </p:txBody>
      </p:sp>
      <p:pic>
        <p:nvPicPr>
          <p:cNvPr id="6" name="Picture 5" descr="A tree with arrows pointing to the top&#10;&#10;Description automatically generated">
            <a:extLst>
              <a:ext uri="{FF2B5EF4-FFF2-40B4-BE49-F238E27FC236}">
                <a16:creationId xmlns:a16="http://schemas.microsoft.com/office/drawing/2014/main" id="{5D4E0E45-16D9-A9E4-7CA0-F7AE94217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044" y="2772817"/>
            <a:ext cx="1850805" cy="1134495"/>
          </a:xfrm>
          <a:prstGeom prst="rect">
            <a:avLst/>
          </a:prstGeom>
        </p:spPr>
      </p:pic>
      <p:pic>
        <p:nvPicPr>
          <p:cNvPr id="8" name="Picture 7" descr="A cartoon of a tree stump&#10;&#10;Description automatically generated">
            <a:extLst>
              <a:ext uri="{FF2B5EF4-FFF2-40B4-BE49-F238E27FC236}">
                <a16:creationId xmlns:a16="http://schemas.microsoft.com/office/drawing/2014/main" id="{BF77B053-E591-4B71-C370-8BFDC6FD0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032" y="2772817"/>
            <a:ext cx="2085382" cy="1060720"/>
          </a:xfrm>
          <a:prstGeom prst="rect">
            <a:avLst/>
          </a:prstGeom>
        </p:spPr>
      </p:pic>
      <p:grpSp>
        <p:nvGrpSpPr>
          <p:cNvPr id="34" name="Group 33">
            <a:extLst>
              <a:ext uri="{FF2B5EF4-FFF2-40B4-BE49-F238E27FC236}">
                <a16:creationId xmlns:a16="http://schemas.microsoft.com/office/drawing/2014/main" id="{BB76B956-01FF-DCDA-0C75-460CB114C96D}"/>
              </a:ext>
            </a:extLst>
          </p:cNvPr>
          <p:cNvGrpSpPr/>
          <p:nvPr/>
        </p:nvGrpSpPr>
        <p:grpSpPr>
          <a:xfrm>
            <a:off x="4750311" y="5372881"/>
            <a:ext cx="2308064" cy="970239"/>
            <a:chOff x="4260105" y="5377158"/>
            <a:chExt cx="2308064" cy="970239"/>
          </a:xfrm>
        </p:grpSpPr>
        <p:grpSp>
          <p:nvGrpSpPr>
            <p:cNvPr id="22" name="Group 21">
              <a:extLst>
                <a:ext uri="{FF2B5EF4-FFF2-40B4-BE49-F238E27FC236}">
                  <a16:creationId xmlns:a16="http://schemas.microsoft.com/office/drawing/2014/main" id="{0DB73747-847A-59AC-82CE-931A2343EF9B}"/>
                </a:ext>
              </a:extLst>
            </p:cNvPr>
            <p:cNvGrpSpPr/>
            <p:nvPr/>
          </p:nvGrpSpPr>
          <p:grpSpPr>
            <a:xfrm>
              <a:off x="5394325" y="5377158"/>
              <a:ext cx="1173844" cy="965961"/>
              <a:chOff x="7881256" y="3479011"/>
              <a:chExt cx="2177144" cy="1836728"/>
            </a:xfrm>
          </p:grpSpPr>
          <p:sp>
            <p:nvSpPr>
              <p:cNvPr id="11" name="Rectangle 10">
                <a:extLst>
                  <a:ext uri="{FF2B5EF4-FFF2-40B4-BE49-F238E27FC236}">
                    <a16:creationId xmlns:a16="http://schemas.microsoft.com/office/drawing/2014/main" id="{983C7ADB-1349-E700-EE66-283BF3E78843}"/>
                  </a:ext>
                </a:extLst>
              </p:cNvPr>
              <p:cNvSpPr/>
              <p:nvPr/>
            </p:nvSpPr>
            <p:spPr>
              <a:xfrm>
                <a:off x="7881256" y="3479011"/>
                <a:ext cx="2177144" cy="1836728"/>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13" name="Picture 12" descr="A pig and chicken on a black background&#10;&#10;Description automatically generated">
                <a:extLst>
                  <a:ext uri="{FF2B5EF4-FFF2-40B4-BE49-F238E27FC236}">
                    <a16:creationId xmlns:a16="http://schemas.microsoft.com/office/drawing/2014/main" id="{33A40211-ED57-CABF-A49D-ABF9A103899B}"/>
                  </a:ext>
                </a:extLst>
              </p:cNvPr>
              <p:cNvPicPr>
                <a:picLocks noChangeAspect="1"/>
              </p:cNvPicPr>
              <p:nvPr/>
            </p:nvPicPr>
            <p:blipFill rotWithShape="1">
              <a:blip r:embed="rId6">
                <a:extLst>
                  <a:ext uri="{28A0092B-C50C-407E-A947-70E740481C1C}">
                    <a14:useLocalDpi xmlns:a14="http://schemas.microsoft.com/office/drawing/2010/main" val="0"/>
                  </a:ext>
                </a:extLst>
              </a:blip>
              <a:srcRect l="75133" t="21206"/>
              <a:stretch/>
            </p:blipFill>
            <p:spPr>
              <a:xfrm>
                <a:off x="8281715" y="3659957"/>
                <a:ext cx="1376226" cy="1655782"/>
              </a:xfrm>
              <a:prstGeom prst="rect">
                <a:avLst/>
              </a:prstGeom>
            </p:spPr>
          </p:pic>
        </p:grpSp>
        <p:grpSp>
          <p:nvGrpSpPr>
            <p:cNvPr id="23" name="Group 22">
              <a:extLst>
                <a:ext uri="{FF2B5EF4-FFF2-40B4-BE49-F238E27FC236}">
                  <a16:creationId xmlns:a16="http://schemas.microsoft.com/office/drawing/2014/main" id="{58DC5C42-D874-23C9-BB73-5C5CAC70D31C}"/>
                </a:ext>
              </a:extLst>
            </p:cNvPr>
            <p:cNvGrpSpPr/>
            <p:nvPr/>
          </p:nvGrpSpPr>
          <p:grpSpPr>
            <a:xfrm>
              <a:off x="4260105" y="5381437"/>
              <a:ext cx="1134220" cy="965960"/>
              <a:chOff x="4260105" y="5381437"/>
              <a:chExt cx="1134220" cy="965960"/>
            </a:xfrm>
          </p:grpSpPr>
          <p:sp>
            <p:nvSpPr>
              <p:cNvPr id="15" name="Rectangle 14">
                <a:extLst>
                  <a:ext uri="{FF2B5EF4-FFF2-40B4-BE49-F238E27FC236}">
                    <a16:creationId xmlns:a16="http://schemas.microsoft.com/office/drawing/2014/main" id="{0CDE38E6-1FAD-C6D0-E388-C905583C670F}"/>
                  </a:ext>
                </a:extLst>
              </p:cNvPr>
              <p:cNvSpPr/>
              <p:nvPr/>
            </p:nvSpPr>
            <p:spPr>
              <a:xfrm>
                <a:off x="4260105" y="5381437"/>
                <a:ext cx="1134220" cy="96168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pic>
            <p:nvPicPr>
              <p:cNvPr id="16" name="Picture 15" descr="A picture containing text&#10;&#10;Description automatically generated">
                <a:extLst>
                  <a:ext uri="{FF2B5EF4-FFF2-40B4-BE49-F238E27FC236}">
                    <a16:creationId xmlns:a16="http://schemas.microsoft.com/office/drawing/2014/main" id="{5E0FA472-DF6B-2613-50DE-F5B57252A3D7}"/>
                  </a:ext>
                </a:extLst>
              </p:cNvPr>
              <p:cNvPicPr>
                <a:picLocks noChangeAspect="1"/>
              </p:cNvPicPr>
              <p:nvPr/>
            </p:nvPicPr>
            <p:blipFill rotWithShape="1">
              <a:blip r:embed="rId7">
                <a:extLst>
                  <a:ext uri="{28A0092B-C50C-407E-A947-70E740481C1C}">
                    <a14:useLocalDpi xmlns:a14="http://schemas.microsoft.com/office/drawing/2010/main" val="0"/>
                  </a:ext>
                </a:extLst>
              </a:blip>
              <a:srcRect l="44640" t="20766" r="17857" b="29328"/>
              <a:stretch/>
            </p:blipFill>
            <p:spPr>
              <a:xfrm flipH="1">
                <a:off x="4539901" y="5441951"/>
                <a:ext cx="724192" cy="548697"/>
              </a:xfrm>
              <a:prstGeom prst="rect">
                <a:avLst/>
              </a:prstGeom>
            </p:spPr>
          </p:pic>
          <p:pic>
            <p:nvPicPr>
              <p:cNvPr id="18" name="Picture 17" descr="A pig and chicken on a black background&#10;&#10;Description automatically generated">
                <a:extLst>
                  <a:ext uri="{FF2B5EF4-FFF2-40B4-BE49-F238E27FC236}">
                    <a16:creationId xmlns:a16="http://schemas.microsoft.com/office/drawing/2014/main" id="{6074EDCE-D294-86CE-08BE-18674C6FB42A}"/>
                  </a:ext>
                </a:extLst>
              </p:cNvPr>
              <p:cNvPicPr>
                <a:picLocks noChangeAspect="1"/>
              </p:cNvPicPr>
              <p:nvPr/>
            </p:nvPicPr>
            <p:blipFill rotWithShape="1">
              <a:blip r:embed="rId6">
                <a:extLst>
                  <a:ext uri="{28A0092B-C50C-407E-A947-70E740481C1C}">
                    <a14:useLocalDpi xmlns:a14="http://schemas.microsoft.com/office/drawing/2010/main" val="0"/>
                  </a:ext>
                </a:extLst>
              </a:blip>
              <a:srcRect l="1" r="56145" b="15931"/>
              <a:stretch/>
            </p:blipFill>
            <p:spPr>
              <a:xfrm>
                <a:off x="4278355" y="5891119"/>
                <a:ext cx="619312" cy="456278"/>
              </a:xfrm>
              <a:prstGeom prst="rect">
                <a:avLst/>
              </a:prstGeom>
            </p:spPr>
          </p:pic>
          <p:pic>
            <p:nvPicPr>
              <p:cNvPr id="19" name="Picture 18" descr="A pig and chicken on a black background&#10;&#10;Description automatically generated">
                <a:extLst>
                  <a:ext uri="{FF2B5EF4-FFF2-40B4-BE49-F238E27FC236}">
                    <a16:creationId xmlns:a16="http://schemas.microsoft.com/office/drawing/2014/main" id="{646691EB-45B9-DDA1-00DE-012B36631176}"/>
                  </a:ext>
                </a:extLst>
              </p:cNvPr>
              <p:cNvPicPr>
                <a:picLocks noChangeAspect="1"/>
              </p:cNvPicPr>
              <p:nvPr/>
            </p:nvPicPr>
            <p:blipFill rotWithShape="1">
              <a:blip r:embed="rId6">
                <a:extLst>
                  <a:ext uri="{28A0092B-C50C-407E-A947-70E740481C1C}">
                    <a14:useLocalDpi xmlns:a14="http://schemas.microsoft.com/office/drawing/2010/main" val="0"/>
                  </a:ext>
                </a:extLst>
              </a:blip>
              <a:srcRect l="42880" r="28535" b="15931"/>
              <a:stretch/>
            </p:blipFill>
            <p:spPr>
              <a:xfrm>
                <a:off x="4963398" y="5937625"/>
                <a:ext cx="300695" cy="339869"/>
              </a:xfrm>
              <a:prstGeom prst="rect">
                <a:avLst/>
              </a:prstGeom>
            </p:spPr>
          </p:pic>
        </p:grpSp>
        <p:sp>
          <p:nvSpPr>
            <p:cNvPr id="24" name="Cross 23">
              <a:extLst>
                <a:ext uri="{FF2B5EF4-FFF2-40B4-BE49-F238E27FC236}">
                  <a16:creationId xmlns:a16="http://schemas.microsoft.com/office/drawing/2014/main" id="{C316C346-8E63-1D9A-E776-B138ABDFBEC9}"/>
                </a:ext>
              </a:extLst>
            </p:cNvPr>
            <p:cNvSpPr/>
            <p:nvPr/>
          </p:nvSpPr>
          <p:spPr>
            <a:xfrm>
              <a:off x="5258352" y="5730854"/>
              <a:ext cx="262166" cy="277834"/>
            </a:xfrm>
            <a:prstGeom prst="plus">
              <a:avLst>
                <a:gd name="adj" fmla="val 3705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E2DE837D-9E23-72C7-DEA2-B12829210E47}"/>
              </a:ext>
            </a:extLst>
          </p:cNvPr>
          <p:cNvSpPr/>
          <p:nvPr/>
        </p:nvSpPr>
        <p:spPr>
          <a:xfrm>
            <a:off x="8572421" y="5377158"/>
            <a:ext cx="1454010" cy="96596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29" name="Oval 28">
            <a:extLst>
              <a:ext uri="{FF2B5EF4-FFF2-40B4-BE49-F238E27FC236}">
                <a16:creationId xmlns:a16="http://schemas.microsoft.com/office/drawing/2014/main" id="{DE2766A6-E320-EAAD-8D27-88337456231D}"/>
              </a:ext>
            </a:extLst>
          </p:cNvPr>
          <p:cNvSpPr/>
          <p:nvPr/>
        </p:nvSpPr>
        <p:spPr>
          <a:xfrm>
            <a:off x="8712539" y="5487818"/>
            <a:ext cx="1105699" cy="781126"/>
          </a:xfrm>
          <a:prstGeom prst="ellipse">
            <a:avLst/>
          </a:prstGeom>
          <a:solidFill>
            <a:srgbClr val="71D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0" name="Picture 29" descr="A group of trees with apples on them&#10;&#10;Description automatically generated">
            <a:extLst>
              <a:ext uri="{FF2B5EF4-FFF2-40B4-BE49-F238E27FC236}">
                <a16:creationId xmlns:a16="http://schemas.microsoft.com/office/drawing/2014/main" id="{EB0DCD8B-B9CE-18D0-2E3B-5A0FD364E6C9}"/>
              </a:ext>
            </a:extLst>
          </p:cNvPr>
          <p:cNvPicPr>
            <a:picLocks noChangeAspect="1"/>
          </p:cNvPicPr>
          <p:nvPr/>
        </p:nvPicPr>
        <p:blipFill rotWithShape="1">
          <a:blip r:embed="rId8">
            <a:extLst>
              <a:ext uri="{28A0092B-C50C-407E-A947-70E740481C1C}">
                <a14:useLocalDpi xmlns:a14="http://schemas.microsoft.com/office/drawing/2010/main" val="0"/>
              </a:ext>
            </a:extLst>
          </a:blip>
          <a:srcRect r="59887"/>
          <a:stretch/>
        </p:blipFill>
        <p:spPr>
          <a:xfrm>
            <a:off x="8782625" y="5776272"/>
            <a:ext cx="345869" cy="408210"/>
          </a:xfrm>
          <a:prstGeom prst="rect">
            <a:avLst/>
          </a:prstGeom>
        </p:spPr>
      </p:pic>
      <p:pic>
        <p:nvPicPr>
          <p:cNvPr id="31" name="Picture 30" descr="A group of trees with apples on them&#10;&#10;Description automatically generated">
            <a:extLst>
              <a:ext uri="{FF2B5EF4-FFF2-40B4-BE49-F238E27FC236}">
                <a16:creationId xmlns:a16="http://schemas.microsoft.com/office/drawing/2014/main" id="{929F9B7D-6DF7-292C-5F49-900C2AF591E4}"/>
              </a:ext>
            </a:extLst>
          </p:cNvPr>
          <p:cNvPicPr>
            <a:picLocks noChangeAspect="1"/>
          </p:cNvPicPr>
          <p:nvPr/>
        </p:nvPicPr>
        <p:blipFill rotWithShape="1">
          <a:blip r:embed="rId8">
            <a:extLst>
              <a:ext uri="{28A0092B-C50C-407E-A947-70E740481C1C}">
                <a14:useLocalDpi xmlns:a14="http://schemas.microsoft.com/office/drawing/2010/main" val="0"/>
              </a:ext>
            </a:extLst>
          </a:blip>
          <a:srcRect r="59887"/>
          <a:stretch/>
        </p:blipFill>
        <p:spPr>
          <a:xfrm>
            <a:off x="9402282" y="5776272"/>
            <a:ext cx="345869" cy="408210"/>
          </a:xfrm>
          <a:prstGeom prst="rect">
            <a:avLst/>
          </a:prstGeom>
        </p:spPr>
      </p:pic>
      <p:pic>
        <p:nvPicPr>
          <p:cNvPr id="32" name="Picture 31" descr="A group of trees with apples on them&#10;&#10;Description automatically generated">
            <a:extLst>
              <a:ext uri="{FF2B5EF4-FFF2-40B4-BE49-F238E27FC236}">
                <a16:creationId xmlns:a16="http://schemas.microsoft.com/office/drawing/2014/main" id="{9526C84C-4315-0B19-BA36-E3CCADA30AC1}"/>
              </a:ext>
            </a:extLst>
          </p:cNvPr>
          <p:cNvPicPr>
            <a:picLocks noChangeAspect="1"/>
          </p:cNvPicPr>
          <p:nvPr/>
        </p:nvPicPr>
        <p:blipFill rotWithShape="1">
          <a:blip r:embed="rId8">
            <a:extLst>
              <a:ext uri="{28A0092B-C50C-407E-A947-70E740481C1C}">
                <a14:useLocalDpi xmlns:a14="http://schemas.microsoft.com/office/drawing/2010/main" val="0"/>
              </a:ext>
            </a:extLst>
          </a:blip>
          <a:srcRect r="59887"/>
          <a:stretch/>
        </p:blipFill>
        <p:spPr>
          <a:xfrm>
            <a:off x="8952643" y="5518897"/>
            <a:ext cx="625490" cy="738231"/>
          </a:xfrm>
          <a:prstGeom prst="rect">
            <a:avLst/>
          </a:prstGeom>
          <a:effectLst>
            <a:outerShdw sx="101000" sy="101000" algn="ctr" rotWithShape="0">
              <a:prstClr val="black">
                <a:alpha val="80000"/>
              </a:prstClr>
            </a:outerShdw>
          </a:effectLst>
        </p:spPr>
      </p:pic>
    </p:spTree>
    <p:extLst>
      <p:ext uri="{BB962C8B-B14F-4D97-AF65-F5344CB8AC3E}">
        <p14:creationId xmlns:p14="http://schemas.microsoft.com/office/powerpoint/2010/main" val="365965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BFD7FA4F-B8FC-0B70-0AC2-429C06792736}"/>
              </a:ext>
            </a:extLst>
          </p:cNvPr>
          <p:cNvSpPr txBox="1"/>
          <p:nvPr/>
        </p:nvSpPr>
        <p:spPr>
          <a:xfrm>
            <a:off x="144032" y="2134509"/>
            <a:ext cx="4312292" cy="1955407"/>
          </a:xfrm>
          <a:prstGeom prst="rect">
            <a:avLst/>
          </a:prstGeom>
        </p:spPr>
        <p:txBody>
          <a:bodyPr vert="horz" wrap="square" lIns="0" tIns="12065" rIns="0" bIns="0" rtlCol="0">
            <a:spAutoFit/>
          </a:bodyPr>
          <a:lstStyle/>
          <a:p>
            <a:pPr marR="5080" algn="ctr">
              <a:lnSpc>
                <a:spcPct val="115900"/>
              </a:lnSpc>
              <a:spcBef>
                <a:spcPts val="95"/>
              </a:spcBef>
            </a:pPr>
            <a:r>
              <a:rPr lang="en-US" sz="2800" b="1">
                <a:solidFill>
                  <a:schemeClr val="bg1"/>
                </a:solidFill>
                <a:latin typeface="Aharoni" panose="02010803020104030203" pitchFamily="2" charset="-79"/>
                <a:cs typeface="Aharoni" panose="02010803020104030203" pitchFamily="2" charset="-79"/>
              </a:rPr>
              <a:t>Resources Used Based on the Eating Pattern:</a:t>
            </a:r>
          </a:p>
          <a:p>
            <a:pPr marR="5080" algn="ctr">
              <a:lnSpc>
                <a:spcPct val="115900"/>
              </a:lnSpc>
              <a:spcBef>
                <a:spcPts val="95"/>
              </a:spcBef>
            </a:pPr>
            <a:r>
              <a:rPr lang="en-US" sz="5400" b="1">
                <a:solidFill>
                  <a:schemeClr val="bg1"/>
                </a:solidFill>
                <a:latin typeface="Aharoni" panose="02010803020104030203" pitchFamily="2" charset="-79"/>
                <a:cs typeface="Aharoni" panose="02010803020104030203" pitchFamily="2" charset="-79"/>
              </a:rPr>
              <a:t>LAND</a:t>
            </a:r>
            <a:endParaRPr lang="en-US" sz="4000" b="1">
              <a:solidFill>
                <a:schemeClr val="bg1"/>
              </a:solidFill>
              <a:latin typeface="Aharoni" panose="02010803020104030203" pitchFamily="2" charset="-79"/>
              <a:cs typeface="Aharoni" panose="02010803020104030203" pitchFamily="2" charset="-79"/>
            </a:endParaRPr>
          </a:p>
        </p:txBody>
      </p:sp>
      <p:sp>
        <p:nvSpPr>
          <p:cNvPr id="4" name="Rectangle 3">
            <a:extLst>
              <a:ext uri="{FF2B5EF4-FFF2-40B4-BE49-F238E27FC236}">
                <a16:creationId xmlns:a16="http://schemas.microsoft.com/office/drawing/2014/main" id="{7D528678-878D-14ED-A3C9-3ABAE45717AF}"/>
              </a:ext>
            </a:extLst>
          </p:cNvPr>
          <p:cNvSpPr/>
          <p:nvPr/>
        </p:nvSpPr>
        <p:spPr>
          <a:xfrm>
            <a:off x="1364270" y="4139149"/>
            <a:ext cx="1871816" cy="3048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513FA2-1F71-2E30-E642-73819E6604F6}"/>
              </a:ext>
            </a:extLst>
          </p:cNvPr>
          <p:cNvSpPr txBox="1"/>
          <p:nvPr/>
        </p:nvSpPr>
        <p:spPr>
          <a:xfrm>
            <a:off x="404215" y="4723491"/>
            <a:ext cx="4067842" cy="1384995"/>
          </a:xfrm>
          <a:prstGeom prst="rect">
            <a:avLst/>
          </a:prstGeom>
          <a:noFill/>
        </p:spPr>
        <p:txBody>
          <a:bodyPr wrap="square" lIns="91440" tIns="45720" rIns="91440" bIns="45720" rtlCol="0" anchor="t">
            <a:spAutoFit/>
          </a:bodyPr>
          <a:lstStyle/>
          <a:p>
            <a:pPr algn="ctr"/>
            <a:r>
              <a:rPr lang="en-US" sz="2800" i="1">
                <a:solidFill>
                  <a:schemeClr val="bg1"/>
                </a:solidFill>
              </a:rPr>
              <a:t>Which eating pattern uses the most of this resource/input?</a:t>
            </a:r>
          </a:p>
        </p:txBody>
      </p:sp>
      <p:pic>
        <p:nvPicPr>
          <p:cNvPr id="2" name="Picture 1" descr="A graph showing different types of food&#10;&#10;Description automatically generated">
            <a:extLst>
              <a:ext uri="{FF2B5EF4-FFF2-40B4-BE49-F238E27FC236}">
                <a16:creationId xmlns:a16="http://schemas.microsoft.com/office/drawing/2014/main" id="{4C4E1DA7-1099-8FF4-39EA-969AAD748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545" y="480083"/>
            <a:ext cx="7411610" cy="5514317"/>
          </a:xfrm>
          <a:prstGeom prst="rect">
            <a:avLst/>
          </a:prstGeom>
          <a:ln w="28575">
            <a:solidFill>
              <a:schemeClr val="tx1"/>
            </a:solidFill>
          </a:ln>
        </p:spPr>
      </p:pic>
      <p:pic>
        <p:nvPicPr>
          <p:cNvPr id="9" name="object 8">
            <a:extLst>
              <a:ext uri="{FF2B5EF4-FFF2-40B4-BE49-F238E27FC236}">
                <a16:creationId xmlns:a16="http://schemas.microsoft.com/office/drawing/2014/main" id="{7699CC05-2552-6BC2-2F1E-60F468909762}"/>
              </a:ext>
            </a:extLst>
          </p:cNvPr>
          <p:cNvPicPr/>
          <p:nvPr/>
        </p:nvPicPr>
        <p:blipFill rotWithShape="1">
          <a:blip r:embed="rId4" cstate="print"/>
          <a:srcRect b="57073"/>
          <a:stretch/>
        </p:blipFill>
        <p:spPr>
          <a:xfrm rot="225584">
            <a:off x="6712974" y="103558"/>
            <a:ext cx="3184752" cy="797502"/>
          </a:xfrm>
          <a:prstGeom prst="rect">
            <a:avLst/>
          </a:prstGeom>
        </p:spPr>
      </p:pic>
      <p:pic>
        <p:nvPicPr>
          <p:cNvPr id="10" name="Graphic 9" descr="Badge Question Mark with solid fill">
            <a:extLst>
              <a:ext uri="{FF2B5EF4-FFF2-40B4-BE49-F238E27FC236}">
                <a16:creationId xmlns:a16="http://schemas.microsoft.com/office/drawing/2014/main" id="{AF768D50-6306-6AAE-A156-A559C5F3BD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2228" y="263531"/>
            <a:ext cx="1871816" cy="1871816"/>
          </a:xfrm>
          <a:prstGeom prst="rect">
            <a:avLst/>
          </a:prstGeom>
        </p:spPr>
      </p:pic>
      <p:pic>
        <p:nvPicPr>
          <p:cNvPr id="11" name="Picture 10" descr="A green leaves on a black background&#10;&#10;Description automatically generated">
            <a:extLst>
              <a:ext uri="{FF2B5EF4-FFF2-40B4-BE49-F238E27FC236}">
                <a16:creationId xmlns:a16="http://schemas.microsoft.com/office/drawing/2014/main" id="{7CB7B838-3459-24C0-D5E5-CEC3C4843C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1758" y="2146728"/>
            <a:ext cx="4426592" cy="3017310"/>
          </a:xfrm>
          <a:prstGeom prst="rect">
            <a:avLst/>
          </a:prstGeom>
        </p:spPr>
      </p:pic>
    </p:spTree>
    <p:extLst>
      <p:ext uri="{BB962C8B-B14F-4D97-AF65-F5344CB8AC3E}">
        <p14:creationId xmlns:p14="http://schemas.microsoft.com/office/powerpoint/2010/main" val="260612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6647E9-7779-A4A4-E311-75A8FA32E04F}"/>
              </a:ext>
            </a:extLst>
          </p:cNvPr>
          <p:cNvSpPr>
            <a:spLocks/>
          </p:cNvSpPr>
          <p:nvPr/>
        </p:nvSpPr>
        <p:spPr>
          <a:xfrm>
            <a:off x="2559050" y="301488"/>
            <a:ext cx="9423400" cy="6255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4" name="object 8">
            <a:extLst>
              <a:ext uri="{FF2B5EF4-FFF2-40B4-BE49-F238E27FC236}">
                <a16:creationId xmlns:a16="http://schemas.microsoft.com/office/drawing/2014/main" id="{DE3A498A-5D52-D834-CAA6-30A681D0EAE7}"/>
              </a:ext>
            </a:extLst>
          </p:cNvPr>
          <p:cNvPicPr/>
          <p:nvPr/>
        </p:nvPicPr>
        <p:blipFill>
          <a:blip r:embed="rId3" cstate="print"/>
          <a:stretch>
            <a:fillRect/>
          </a:stretch>
        </p:blipFill>
        <p:spPr>
          <a:xfrm rot="239769">
            <a:off x="6155261" y="69663"/>
            <a:ext cx="3003895" cy="1520298"/>
          </a:xfrm>
          <a:prstGeom prst="rect">
            <a:avLst/>
          </a:prstGeom>
        </p:spPr>
      </p:pic>
      <p:sp>
        <p:nvSpPr>
          <p:cNvPr id="5" name="object 10">
            <a:extLst>
              <a:ext uri="{FF2B5EF4-FFF2-40B4-BE49-F238E27FC236}">
                <a16:creationId xmlns:a16="http://schemas.microsoft.com/office/drawing/2014/main" id="{CBD0BAEE-40BC-E696-A9FC-D0901A0E5013}"/>
              </a:ext>
            </a:extLst>
          </p:cNvPr>
          <p:cNvSpPr txBox="1"/>
          <p:nvPr/>
        </p:nvSpPr>
        <p:spPr>
          <a:xfrm>
            <a:off x="-364341" y="2501524"/>
            <a:ext cx="3386943" cy="766534"/>
          </a:xfrm>
          <a:prstGeom prst="rect">
            <a:avLst/>
          </a:prstGeom>
        </p:spPr>
        <p:txBody>
          <a:bodyPr vert="horz" wrap="square" lIns="0" tIns="8043" rIns="0" bIns="0" rtlCol="0">
            <a:spAutoFit/>
          </a:bodyPr>
          <a:lstStyle/>
          <a:p>
            <a:pPr marR="3387" algn="ctr">
              <a:lnSpc>
                <a:spcPct val="115900"/>
              </a:lnSpc>
              <a:spcBef>
                <a:spcPts val="63"/>
              </a:spcBef>
            </a:pPr>
            <a:r>
              <a:rPr lang="en-US" sz="4400" b="1">
                <a:solidFill>
                  <a:schemeClr val="bg1"/>
                </a:solidFill>
                <a:latin typeface="Aharoni" panose="02010803020104030203" pitchFamily="2" charset="-79"/>
                <a:cs typeface="Aharoni" panose="02010803020104030203" pitchFamily="2" charset="-79"/>
              </a:rPr>
              <a:t>Recap!</a:t>
            </a:r>
          </a:p>
        </p:txBody>
      </p:sp>
      <p:sp>
        <p:nvSpPr>
          <p:cNvPr id="7" name="TextBox 6">
            <a:extLst>
              <a:ext uri="{FF2B5EF4-FFF2-40B4-BE49-F238E27FC236}">
                <a16:creationId xmlns:a16="http://schemas.microsoft.com/office/drawing/2014/main" id="{DDC33142-EC54-216B-44AD-448B569ECED9}"/>
              </a:ext>
            </a:extLst>
          </p:cNvPr>
          <p:cNvSpPr txBox="1"/>
          <p:nvPr/>
        </p:nvSpPr>
        <p:spPr>
          <a:xfrm>
            <a:off x="2793775" y="713737"/>
            <a:ext cx="9316748" cy="6232475"/>
          </a:xfrm>
          <a:prstGeom prst="rect">
            <a:avLst/>
          </a:prstGeom>
          <a:noFill/>
        </p:spPr>
        <p:txBody>
          <a:bodyPr wrap="square" lIns="91440" tIns="45720" rIns="91440" bIns="45720" rtlCol="0" anchor="t">
            <a:spAutoFit/>
          </a:bodyPr>
          <a:lstStyle/>
          <a:p>
            <a:r>
              <a:rPr lang="en-US" sz="2400" i="1" dirty="0">
                <a:solidFill>
                  <a:srgbClr val="000000"/>
                </a:solidFill>
                <a:latin typeface="Trebuchet MS"/>
                <a:cs typeface="Arial"/>
              </a:rPr>
              <a:t>	    </a:t>
            </a:r>
            <a:r>
              <a:rPr lang="en-US" sz="2800" i="1" dirty="0">
                <a:solidFill>
                  <a:srgbClr val="000000"/>
                </a:solidFill>
                <a:latin typeface="Trebuchet MS"/>
                <a:cs typeface="Arial"/>
              </a:rPr>
              <a:t>What did we learn about last class?</a:t>
            </a:r>
            <a:endParaRPr lang="en-US" sz="1600" i="1" dirty="0">
              <a:solidFill>
                <a:srgbClr val="000000"/>
              </a:solidFill>
              <a:latin typeface="Trebuchet MS"/>
              <a:cs typeface="Arial"/>
            </a:endParaRPr>
          </a:p>
          <a:p>
            <a:endParaRPr lang="en-US" sz="1400">
              <a:latin typeface="Trebuchet MS" panose="020B0603020202020204" pitchFamily="34" charset="0"/>
              <a:cs typeface="Calibri"/>
            </a:endParaRPr>
          </a:p>
          <a:p>
            <a:endParaRPr lang="en-US" sz="2000">
              <a:latin typeface="Trebuchet MS" panose="020B0603020202020204" pitchFamily="34" charset="0"/>
              <a:cs typeface="Calibri"/>
            </a:endParaRPr>
          </a:p>
          <a:p>
            <a:pPr marL="342900" indent="-342900">
              <a:buFont typeface="Arial" panose="020B0604020202020204" pitchFamily="34" charset="0"/>
              <a:buChar char="•"/>
            </a:pPr>
            <a:r>
              <a:rPr lang="en-US" sz="2800" dirty="0">
                <a:solidFill>
                  <a:srgbClr val="0A0A0A"/>
                </a:solidFill>
                <a:latin typeface="Trebuchet MS"/>
                <a:cs typeface="Calibri"/>
              </a:rPr>
              <a:t>The three eating patterns and</a:t>
            </a:r>
            <a:r>
              <a:rPr lang="en-US" sz="2800" dirty="0">
                <a:latin typeface="Trebuchet MS"/>
                <a:cs typeface="Calibri"/>
              </a:rPr>
              <a:t> </a:t>
            </a:r>
            <a:r>
              <a:rPr lang="en-US" sz="2800" dirty="0">
                <a:solidFill>
                  <a:srgbClr val="0A0A0A"/>
                </a:solidFill>
                <a:latin typeface="Trebuchet MS"/>
                <a:cs typeface="Calibri"/>
              </a:rPr>
              <a:t>the resources or inputs needed to produce different foods</a:t>
            </a:r>
          </a:p>
          <a:p>
            <a:pPr marL="342900" indent="-342900">
              <a:buFont typeface="Arial" panose="020B0604020202020204" pitchFamily="34" charset="0"/>
              <a:buChar char="•"/>
            </a:pPr>
            <a:endParaRPr lang="en-US" sz="2000">
              <a:solidFill>
                <a:srgbClr val="0A0A0A"/>
              </a:solidFill>
              <a:latin typeface="Trebuchet MS" panose="020B0603020202020204" pitchFamily="34" charset="0"/>
              <a:cs typeface="Calibri"/>
            </a:endParaRPr>
          </a:p>
          <a:p>
            <a:pPr marL="342900" indent="-342900">
              <a:buFont typeface="Arial" panose="020B0604020202020204" pitchFamily="34" charset="0"/>
              <a:buChar char="•"/>
            </a:pPr>
            <a:endParaRPr lang="en-US" sz="2000">
              <a:solidFill>
                <a:srgbClr val="0A0A0A"/>
              </a:solidFill>
              <a:latin typeface="Trebuchet MS" panose="020B0603020202020204" pitchFamily="34" charset="0"/>
              <a:cs typeface="Calibri"/>
            </a:endParaRPr>
          </a:p>
          <a:p>
            <a:pPr marL="342900" indent="-342900">
              <a:buFont typeface="Arial" panose="020B0604020202020204" pitchFamily="34" charset="0"/>
              <a:buChar char="•"/>
            </a:pPr>
            <a:endParaRPr lang="en-US" sz="2000">
              <a:solidFill>
                <a:srgbClr val="0A0A0A"/>
              </a:solidFill>
              <a:latin typeface="Trebuchet MS" panose="020B0603020202020204" pitchFamily="34" charset="0"/>
              <a:cs typeface="Calibri"/>
            </a:endParaRPr>
          </a:p>
          <a:p>
            <a:pPr marL="342900" indent="-342900">
              <a:buFont typeface="Arial" panose="020B0604020202020204" pitchFamily="34" charset="0"/>
              <a:buChar char="•"/>
            </a:pPr>
            <a:endParaRPr lang="en-US" sz="2000">
              <a:solidFill>
                <a:srgbClr val="0A0A0A"/>
              </a:solidFill>
              <a:latin typeface="Trebuchet MS" panose="020B0603020202020204" pitchFamily="34" charset="0"/>
              <a:cs typeface="Calibri"/>
            </a:endParaRPr>
          </a:p>
          <a:p>
            <a:pPr marL="342900" indent="-342900">
              <a:buFont typeface="Arial" panose="020B0604020202020204" pitchFamily="34" charset="0"/>
              <a:buChar char="•"/>
            </a:pPr>
            <a:endParaRPr lang="en-US" sz="2000">
              <a:solidFill>
                <a:srgbClr val="0A0A0A"/>
              </a:solidFill>
              <a:latin typeface="Trebuchet MS" panose="020B0603020202020204" pitchFamily="34" charset="0"/>
              <a:cs typeface="Calibri"/>
            </a:endParaRPr>
          </a:p>
          <a:p>
            <a:endParaRPr lang="en-US" sz="900">
              <a:solidFill>
                <a:srgbClr val="0A0A0A"/>
              </a:solidFill>
              <a:latin typeface="Trebuchet MS" panose="020B0603020202020204" pitchFamily="34" charset="0"/>
              <a:cs typeface="Calibri"/>
            </a:endParaRPr>
          </a:p>
          <a:p>
            <a:pPr marL="342900" indent="-342900">
              <a:buFont typeface="Arial" panose="020B0604020202020204" pitchFamily="34" charset="0"/>
              <a:buChar char="•"/>
            </a:pPr>
            <a:endParaRPr lang="en-US" sz="2000">
              <a:solidFill>
                <a:srgbClr val="0A0A0A"/>
              </a:solidFill>
              <a:latin typeface="Trebuchet MS" panose="020B0603020202020204" pitchFamily="34" charset="0"/>
              <a:cs typeface="Calibri"/>
            </a:endParaRPr>
          </a:p>
          <a:p>
            <a:pPr marL="342900" indent="-342900">
              <a:buFont typeface="Arial" panose="020B0604020202020204" pitchFamily="34" charset="0"/>
              <a:buChar char="•"/>
            </a:pPr>
            <a:r>
              <a:rPr lang="en-US" sz="2800" dirty="0">
                <a:solidFill>
                  <a:srgbClr val="0A0A0A"/>
                </a:solidFill>
                <a:latin typeface="Trebuchet MS"/>
                <a:cs typeface="Calibri"/>
              </a:rPr>
              <a:t>We also learned about </a:t>
            </a:r>
            <a:r>
              <a:rPr lang="en-US" sz="2800" b="1" dirty="0">
                <a:solidFill>
                  <a:srgbClr val="00B050"/>
                </a:solidFill>
                <a:latin typeface="Trebuchet MS"/>
                <a:cs typeface="Calibri"/>
              </a:rPr>
              <a:t>land use</a:t>
            </a:r>
            <a:r>
              <a:rPr lang="en-US" sz="2800" dirty="0">
                <a:solidFill>
                  <a:srgbClr val="0A0A0A"/>
                </a:solidFill>
                <a:latin typeface="Trebuchet MS"/>
                <a:cs typeface="Calibri"/>
              </a:rPr>
              <a:t>, </a:t>
            </a:r>
            <a:r>
              <a:rPr lang="en-US" sz="2800" b="1" dirty="0">
                <a:solidFill>
                  <a:srgbClr val="0070C0"/>
                </a:solidFill>
                <a:latin typeface="Trebuchet MS"/>
                <a:cs typeface="Calibri"/>
              </a:rPr>
              <a:t>water use </a:t>
            </a:r>
            <a:r>
              <a:rPr lang="en-US" sz="2800" dirty="0">
                <a:solidFill>
                  <a:srgbClr val="0A0A0A"/>
                </a:solidFill>
                <a:latin typeface="Trebuchet MS"/>
                <a:cs typeface="Calibri"/>
              </a:rPr>
              <a:t>and </a:t>
            </a:r>
            <a:r>
              <a:rPr lang="en-US" sz="2800" b="1" dirty="0">
                <a:solidFill>
                  <a:srgbClr val="7030A0"/>
                </a:solidFill>
                <a:latin typeface="Trebuchet MS"/>
                <a:cs typeface="Calibri"/>
              </a:rPr>
              <a:t>greenhouse gas emissions</a:t>
            </a:r>
            <a:r>
              <a:rPr lang="en-US" sz="2800" dirty="0">
                <a:solidFill>
                  <a:srgbClr val="7030A0"/>
                </a:solidFill>
                <a:latin typeface="Trebuchet MS"/>
                <a:cs typeface="Calibri"/>
              </a:rPr>
              <a:t> </a:t>
            </a:r>
            <a:r>
              <a:rPr lang="en-US" sz="2800" dirty="0">
                <a:solidFill>
                  <a:srgbClr val="0A0A0A"/>
                </a:solidFill>
                <a:latin typeface="Trebuchet MS"/>
                <a:cs typeface="Calibri"/>
              </a:rPr>
              <a:t>and how they relate to the types of eating patterns </a:t>
            </a:r>
            <a:endParaRPr lang="en-US" sz="2800" dirty="0">
              <a:solidFill>
                <a:srgbClr val="000000"/>
              </a:solidFill>
              <a:latin typeface="Trebuchet MS" panose="020B0603020202020204" pitchFamily="34" charset="0"/>
              <a:cs typeface="Calibri"/>
            </a:endParaRPr>
          </a:p>
          <a:p>
            <a:pPr marL="342900" indent="-342900">
              <a:buFont typeface="Arial" panose="020B0604020202020204" pitchFamily="34" charset="0"/>
              <a:buChar char="•"/>
            </a:pPr>
            <a:endParaRPr lang="en-US" sz="2800">
              <a:solidFill>
                <a:srgbClr val="0A0A0A"/>
              </a:solidFill>
              <a:latin typeface="Trebuchet MS" panose="020B0603020202020204" pitchFamily="34" charset="0"/>
              <a:cs typeface="Calibri"/>
            </a:endParaRPr>
          </a:p>
          <a:p>
            <a:pPr marL="342900" indent="-342900">
              <a:buFont typeface="Arial" panose="020B0604020202020204" pitchFamily="34" charset="0"/>
              <a:buChar char="•"/>
            </a:pPr>
            <a:endParaRPr lang="en-US" sz="2000">
              <a:solidFill>
                <a:srgbClr val="0A0A0A"/>
              </a:solidFill>
              <a:latin typeface="Trebuchet MS" panose="020B0603020202020204" pitchFamily="34" charset="0"/>
              <a:cs typeface="Calibri"/>
            </a:endParaRPr>
          </a:p>
          <a:p>
            <a:pPr marL="342900" indent="-342900">
              <a:buFont typeface="Arial" panose="020B0604020202020204" pitchFamily="34" charset="0"/>
              <a:buChar char="•"/>
            </a:pPr>
            <a:endParaRPr lang="en-US" sz="2000">
              <a:solidFill>
                <a:srgbClr val="0A0A0A"/>
              </a:solidFill>
              <a:latin typeface="Trebuchet MS" panose="020B0603020202020204" pitchFamily="34" charset="0"/>
              <a:cs typeface="Calibri"/>
            </a:endParaRPr>
          </a:p>
        </p:txBody>
      </p:sp>
      <p:pic>
        <p:nvPicPr>
          <p:cNvPr id="8" name="Graphic 7" descr="Badge Question Mark with solid fill">
            <a:extLst>
              <a:ext uri="{FF2B5EF4-FFF2-40B4-BE49-F238E27FC236}">
                <a16:creationId xmlns:a16="http://schemas.microsoft.com/office/drawing/2014/main" id="{388E6CFE-1F26-40E2-E601-E8753D5734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2665" y="518837"/>
            <a:ext cx="1116204" cy="1116204"/>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6C105029-C7D1-7B30-A42E-ACB85DE6981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504726" y="2969646"/>
            <a:ext cx="1529407" cy="1343513"/>
          </a:xfrm>
          <a:prstGeom prst="rect">
            <a:avLst/>
          </a:prstGeom>
          <a:effectLst>
            <a:outerShdw blurRad="63500" sx="102000" sy="102000" algn="ctr" rotWithShape="0">
              <a:prstClr val="black">
                <a:alpha val="40000"/>
              </a:prstClr>
            </a:outerShdw>
          </a:effectLst>
        </p:spPr>
      </p:pic>
      <p:pic>
        <p:nvPicPr>
          <p:cNvPr id="11" name="Picture 10" descr="A picture containing graphical user interface&#10;&#10;Description automatically generated">
            <a:extLst>
              <a:ext uri="{FF2B5EF4-FFF2-40B4-BE49-F238E27FC236}">
                <a16:creationId xmlns:a16="http://schemas.microsoft.com/office/drawing/2014/main" id="{DAA3870F-5B14-28D6-8F08-72FAC16C895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24458" y="2937331"/>
            <a:ext cx="1496451" cy="1375828"/>
          </a:xfrm>
          <a:prstGeom prst="rect">
            <a:avLst/>
          </a:prstGeom>
          <a:effectLst>
            <a:outerShdw blurRad="63500" sx="102000" sy="102000" algn="ctr" rotWithShape="0">
              <a:prstClr val="black">
                <a:alpha val="40000"/>
              </a:prstClr>
            </a:outerShdw>
          </a:effectLst>
        </p:spPr>
      </p:pic>
      <p:pic>
        <p:nvPicPr>
          <p:cNvPr id="13" name="Picture 12" descr="A picture containing diagram&#10;&#10;Description automatically generated">
            <a:extLst>
              <a:ext uri="{FF2B5EF4-FFF2-40B4-BE49-F238E27FC236}">
                <a16:creationId xmlns:a16="http://schemas.microsoft.com/office/drawing/2014/main" id="{4EF1D2CE-128B-5519-3225-531423868DC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911234" y="2926960"/>
            <a:ext cx="1496451" cy="1396570"/>
          </a:xfrm>
          <a:prstGeom prst="rect">
            <a:avLst/>
          </a:prstGeom>
          <a:effectLst>
            <a:outerShdw blurRad="63500" sx="102000" sy="102000" algn="ctr" rotWithShape="0">
              <a:prstClr val="black">
                <a:alpha val="40000"/>
              </a:prstClr>
            </a:outerShdw>
          </a:effectLst>
        </p:spPr>
      </p:pic>
      <p:pic>
        <p:nvPicPr>
          <p:cNvPr id="15" name="Picture 14" descr="A picture containing text&#10;&#10;Description automatically generated">
            <a:extLst>
              <a:ext uri="{FF2B5EF4-FFF2-40B4-BE49-F238E27FC236}">
                <a16:creationId xmlns:a16="http://schemas.microsoft.com/office/drawing/2014/main" id="{BDB831FF-3E40-57FC-5D71-9B0EAC2AB977}"/>
              </a:ext>
            </a:extLst>
          </p:cNvPr>
          <p:cNvPicPr>
            <a:picLocks noChangeAspect="1"/>
          </p:cNvPicPr>
          <p:nvPr/>
        </p:nvPicPr>
        <p:blipFill rotWithShape="1">
          <a:blip r:embed="rId12">
            <a:extLst>
              <a:ext uri="{28A0092B-C50C-407E-A947-70E740481C1C}">
                <a14:useLocalDpi xmlns:a14="http://schemas.microsoft.com/office/drawing/2010/main" val="0"/>
              </a:ext>
            </a:extLst>
          </a:blip>
          <a:srcRect l="44640" t="20766" r="17857" b="29328"/>
          <a:stretch/>
        </p:blipFill>
        <p:spPr>
          <a:xfrm flipH="1">
            <a:off x="9954362" y="3165265"/>
            <a:ext cx="1755921" cy="1314398"/>
          </a:xfrm>
          <a:prstGeom prst="rect">
            <a:avLst/>
          </a:prstGeom>
        </p:spPr>
      </p:pic>
      <p:sp>
        <p:nvSpPr>
          <p:cNvPr id="16" name="object 10">
            <a:extLst>
              <a:ext uri="{FF2B5EF4-FFF2-40B4-BE49-F238E27FC236}">
                <a16:creationId xmlns:a16="http://schemas.microsoft.com/office/drawing/2014/main" id="{2015527D-D9DB-6D40-D74E-27D70DAE477C}"/>
              </a:ext>
            </a:extLst>
          </p:cNvPr>
          <p:cNvSpPr txBox="1"/>
          <p:nvPr/>
        </p:nvSpPr>
        <p:spPr>
          <a:xfrm>
            <a:off x="9725755" y="2775123"/>
            <a:ext cx="1171486" cy="490754"/>
          </a:xfrm>
          <a:prstGeom prst="rect">
            <a:avLst/>
          </a:prstGeom>
        </p:spPr>
        <p:txBody>
          <a:bodyPr vert="horz" wrap="square" lIns="0" tIns="8043" rIns="0" bIns="0" rtlCol="0">
            <a:spAutoFit/>
          </a:bodyPr>
          <a:lstStyle/>
          <a:p>
            <a:pPr marR="3387" algn="ctr">
              <a:lnSpc>
                <a:spcPct val="115900"/>
              </a:lnSpc>
              <a:spcBef>
                <a:spcPts val="63"/>
              </a:spcBef>
            </a:pPr>
            <a:r>
              <a:rPr lang="en-US" sz="2800">
                <a:latin typeface="Aharoni" panose="02010803020104030203" pitchFamily="2" charset="-79"/>
                <a:cs typeface="Aharoni" panose="02010803020104030203" pitchFamily="2" charset="-79"/>
              </a:rPr>
              <a:t>VS. </a:t>
            </a:r>
          </a:p>
        </p:txBody>
      </p:sp>
      <p:pic>
        <p:nvPicPr>
          <p:cNvPr id="2" name="Picture 1" descr="A red apple with green leaves and a question mark&#10;&#10;Description automatically generated">
            <a:extLst>
              <a:ext uri="{FF2B5EF4-FFF2-40B4-BE49-F238E27FC236}">
                <a16:creationId xmlns:a16="http://schemas.microsoft.com/office/drawing/2014/main" id="{99D84332-775D-0551-E9B3-7842B6932211}"/>
              </a:ext>
            </a:extLst>
          </p:cNvPr>
          <p:cNvPicPr>
            <a:picLocks noChangeAspect="1"/>
          </p:cNvPicPr>
          <p:nvPr/>
        </p:nvPicPr>
        <p:blipFill rotWithShape="1">
          <a:blip r:embed="rId13">
            <a:extLst>
              <a:ext uri="{28A0092B-C50C-407E-A947-70E740481C1C}">
                <a14:useLocalDpi xmlns:a14="http://schemas.microsoft.com/office/drawing/2010/main" val="0"/>
              </a:ext>
            </a:extLst>
          </a:blip>
          <a:srcRect l="26760" t="27255" r="47004" b="18678"/>
          <a:stretch/>
        </p:blipFill>
        <p:spPr>
          <a:xfrm>
            <a:off x="8963556" y="2271433"/>
            <a:ext cx="1093305" cy="1267354"/>
          </a:xfrm>
          <a:prstGeom prst="rect">
            <a:avLst/>
          </a:prstGeom>
        </p:spPr>
      </p:pic>
      <p:sp>
        <p:nvSpPr>
          <p:cNvPr id="29" name="Arrow: Left-Right 28">
            <a:extLst>
              <a:ext uri="{FF2B5EF4-FFF2-40B4-BE49-F238E27FC236}">
                <a16:creationId xmlns:a16="http://schemas.microsoft.com/office/drawing/2014/main" id="{17614453-A260-D890-E35F-387C7450F9C9}"/>
              </a:ext>
            </a:extLst>
          </p:cNvPr>
          <p:cNvSpPr/>
          <p:nvPr/>
        </p:nvSpPr>
        <p:spPr>
          <a:xfrm>
            <a:off x="3611407" y="2651751"/>
            <a:ext cx="4722551" cy="260903"/>
          </a:xfrm>
          <a:prstGeom prst="lef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3" name="Picture 42" descr="A group of blue and white water drops&#10;&#10;Description automatically generated">
            <a:extLst>
              <a:ext uri="{FF2B5EF4-FFF2-40B4-BE49-F238E27FC236}">
                <a16:creationId xmlns:a16="http://schemas.microsoft.com/office/drawing/2014/main" id="{33417FC2-F544-9C6E-D77F-70F9661234C6}"/>
              </a:ext>
            </a:extLst>
          </p:cNvPr>
          <p:cNvPicPr>
            <a:picLocks noChangeAspect="1"/>
          </p:cNvPicPr>
          <p:nvPr/>
        </p:nvPicPr>
        <p:blipFill rotWithShape="1">
          <a:blip r:embed="rId14">
            <a:extLst>
              <a:ext uri="{28A0092B-C50C-407E-A947-70E740481C1C}">
                <a14:useLocalDpi xmlns:a14="http://schemas.microsoft.com/office/drawing/2010/main" val="0"/>
              </a:ext>
            </a:extLst>
          </a:blip>
          <a:srcRect l="30231" r="35707"/>
          <a:stretch/>
        </p:blipFill>
        <p:spPr>
          <a:xfrm>
            <a:off x="8003872" y="5458706"/>
            <a:ext cx="947302" cy="964999"/>
          </a:xfrm>
          <a:prstGeom prst="rect">
            <a:avLst/>
          </a:prstGeom>
        </p:spPr>
      </p:pic>
      <p:pic>
        <p:nvPicPr>
          <p:cNvPr id="44" name="Picture 43" descr="A group of blue and white water drops&#10;&#10;Description automatically generated">
            <a:extLst>
              <a:ext uri="{FF2B5EF4-FFF2-40B4-BE49-F238E27FC236}">
                <a16:creationId xmlns:a16="http://schemas.microsoft.com/office/drawing/2014/main" id="{728BEEF0-191A-E9C6-75BC-820CD7A00ED6}"/>
              </a:ext>
            </a:extLst>
          </p:cNvPr>
          <p:cNvPicPr>
            <a:picLocks noChangeAspect="1"/>
          </p:cNvPicPr>
          <p:nvPr/>
        </p:nvPicPr>
        <p:blipFill rotWithShape="1">
          <a:blip r:embed="rId14">
            <a:extLst>
              <a:ext uri="{28A0092B-C50C-407E-A947-70E740481C1C}">
                <a14:useLocalDpi xmlns:a14="http://schemas.microsoft.com/office/drawing/2010/main" val="0"/>
              </a:ext>
            </a:extLst>
          </a:blip>
          <a:srcRect r="65938"/>
          <a:stretch/>
        </p:blipFill>
        <p:spPr>
          <a:xfrm>
            <a:off x="7365070" y="5444421"/>
            <a:ext cx="891723" cy="908382"/>
          </a:xfrm>
          <a:prstGeom prst="rect">
            <a:avLst/>
          </a:prstGeom>
        </p:spPr>
      </p:pic>
      <p:pic>
        <p:nvPicPr>
          <p:cNvPr id="45" name="Picture 44" descr="A group of blue and white water drops&#10;&#10;Description automatically generated">
            <a:extLst>
              <a:ext uri="{FF2B5EF4-FFF2-40B4-BE49-F238E27FC236}">
                <a16:creationId xmlns:a16="http://schemas.microsoft.com/office/drawing/2014/main" id="{DAECD296-018D-96D3-0D8A-35B56051EC5C}"/>
              </a:ext>
            </a:extLst>
          </p:cNvPr>
          <p:cNvPicPr>
            <a:picLocks noChangeAspect="1"/>
          </p:cNvPicPr>
          <p:nvPr/>
        </p:nvPicPr>
        <p:blipFill rotWithShape="1">
          <a:blip r:embed="rId14">
            <a:extLst>
              <a:ext uri="{28A0092B-C50C-407E-A947-70E740481C1C}">
                <a14:useLocalDpi xmlns:a14="http://schemas.microsoft.com/office/drawing/2010/main" val="0"/>
              </a:ext>
            </a:extLst>
          </a:blip>
          <a:srcRect l="65938"/>
          <a:stretch/>
        </p:blipFill>
        <p:spPr>
          <a:xfrm>
            <a:off x="8961556" y="5432481"/>
            <a:ext cx="947303" cy="965000"/>
          </a:xfrm>
          <a:prstGeom prst="rect">
            <a:avLst/>
          </a:prstGeom>
        </p:spPr>
      </p:pic>
    </p:spTree>
    <p:extLst>
      <p:ext uri="{BB962C8B-B14F-4D97-AF65-F5344CB8AC3E}">
        <p14:creationId xmlns:p14="http://schemas.microsoft.com/office/powerpoint/2010/main" val="4056169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1">
            <a:extLst>
              <a:ext uri="{FF2B5EF4-FFF2-40B4-BE49-F238E27FC236}">
                <a16:creationId xmlns:a16="http://schemas.microsoft.com/office/drawing/2014/main" id="{6E070DC0-9A0D-57B5-44DE-DA35E91C81F7}"/>
              </a:ext>
            </a:extLst>
          </p:cNvPr>
          <p:cNvSpPr txBox="1"/>
          <p:nvPr/>
        </p:nvSpPr>
        <p:spPr>
          <a:xfrm>
            <a:off x="783771" y="3872004"/>
            <a:ext cx="10624458" cy="2523041"/>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endParaRPr lang="en-US" sz="4400" b="1">
              <a:solidFill>
                <a:srgbClr val="FFC000"/>
              </a:solidFill>
              <a:latin typeface="Aharoni"/>
              <a:cs typeface="Aharoni"/>
            </a:endParaRPr>
          </a:p>
          <a:p>
            <a:pPr marL="537845" marR="3175" indent="-529590" algn="ctr">
              <a:lnSpc>
                <a:spcPct val="116700"/>
              </a:lnSpc>
              <a:spcBef>
                <a:spcPts val="63"/>
              </a:spcBef>
              <a:tabLst>
                <a:tab pos="496595" algn="l"/>
                <a:tab pos="2401689" algn="l"/>
              </a:tabLst>
            </a:pPr>
            <a:r>
              <a:rPr lang="en-US" sz="4800" b="1">
                <a:solidFill>
                  <a:schemeClr val="bg1"/>
                </a:solidFill>
                <a:latin typeface="Aharoni" panose="02010803020104030203" pitchFamily="2" charset="-79"/>
                <a:cs typeface="Aharoni" panose="02010803020104030203" pitchFamily="2" charset="-79"/>
              </a:rPr>
              <a:t>Let’s Talk about: </a:t>
            </a:r>
          </a:p>
          <a:p>
            <a:pPr marL="537845" marR="3175" indent="-529590" algn="ctr">
              <a:lnSpc>
                <a:spcPct val="116700"/>
              </a:lnSpc>
              <a:spcBef>
                <a:spcPts val="63"/>
              </a:spcBef>
              <a:tabLst>
                <a:tab pos="496595" algn="l"/>
                <a:tab pos="2401689" algn="l"/>
              </a:tabLst>
            </a:pPr>
            <a:r>
              <a:rPr lang="en-US" sz="4800" b="1">
                <a:solidFill>
                  <a:schemeClr val="bg1"/>
                </a:solidFill>
                <a:latin typeface="Aharoni" panose="02010803020104030203" pitchFamily="2" charset="-79"/>
                <a:cs typeface="Aharoni" panose="02010803020104030203" pitchFamily="2" charset="-79"/>
              </a:rPr>
              <a:t>WATER &amp; Eating Patterns</a:t>
            </a:r>
            <a:endParaRPr lang="en-US" sz="3200" b="1">
              <a:solidFill>
                <a:schemeClr val="bg1"/>
              </a:solidFill>
              <a:latin typeface="Aharoni" panose="02010803020104030203" pitchFamily="2" charset="-79"/>
              <a:cs typeface="Aharoni" panose="02010803020104030203" pitchFamily="2" charset="-79"/>
            </a:endParaRPr>
          </a:p>
        </p:txBody>
      </p:sp>
      <p:pic>
        <p:nvPicPr>
          <p:cNvPr id="2" name="Picture 1" descr="A water dam with blue circle&#10;&#10;Description automatically generated with medium confidence">
            <a:extLst>
              <a:ext uri="{FF2B5EF4-FFF2-40B4-BE49-F238E27FC236}">
                <a16:creationId xmlns:a16="http://schemas.microsoft.com/office/drawing/2014/main" id="{6F303995-E0D5-464D-1B58-3AD2C4B88DC1}"/>
              </a:ext>
            </a:extLst>
          </p:cNvPr>
          <p:cNvPicPr>
            <a:picLocks noChangeAspect="1"/>
          </p:cNvPicPr>
          <p:nvPr/>
        </p:nvPicPr>
        <p:blipFill rotWithShape="1">
          <a:blip r:embed="rId3">
            <a:extLst>
              <a:ext uri="{28A0092B-C50C-407E-A947-70E740481C1C}">
                <a14:useLocalDpi xmlns:a14="http://schemas.microsoft.com/office/drawing/2010/main" val="0"/>
              </a:ext>
            </a:extLst>
          </a:blip>
          <a:srcRect l="30694" r="30694"/>
          <a:stretch/>
        </p:blipFill>
        <p:spPr>
          <a:xfrm>
            <a:off x="3715657" y="64869"/>
            <a:ext cx="4760686" cy="3926220"/>
          </a:xfrm>
          <a:prstGeom prst="rect">
            <a:avLst/>
          </a:prstGeom>
        </p:spPr>
      </p:pic>
    </p:spTree>
    <p:extLst>
      <p:ext uri="{BB962C8B-B14F-4D97-AF65-F5344CB8AC3E}">
        <p14:creationId xmlns:p14="http://schemas.microsoft.com/office/powerpoint/2010/main" val="1259889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6647E9-7779-A4A4-E311-75A8FA32E04F}"/>
              </a:ext>
            </a:extLst>
          </p:cNvPr>
          <p:cNvSpPr/>
          <p:nvPr/>
        </p:nvSpPr>
        <p:spPr>
          <a:xfrm>
            <a:off x="3301805" y="301488"/>
            <a:ext cx="8686600" cy="6255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4" name="object 8">
            <a:extLst>
              <a:ext uri="{FF2B5EF4-FFF2-40B4-BE49-F238E27FC236}">
                <a16:creationId xmlns:a16="http://schemas.microsoft.com/office/drawing/2014/main" id="{DE3A498A-5D52-D834-CAA6-30A681D0EAE7}"/>
              </a:ext>
            </a:extLst>
          </p:cNvPr>
          <p:cNvPicPr/>
          <p:nvPr/>
        </p:nvPicPr>
        <p:blipFill>
          <a:blip r:embed="rId4" cstate="print"/>
          <a:stretch>
            <a:fillRect/>
          </a:stretch>
        </p:blipFill>
        <p:spPr>
          <a:xfrm rot="239769">
            <a:off x="6071632" y="-10609"/>
            <a:ext cx="3003895" cy="1520298"/>
          </a:xfrm>
          <a:prstGeom prst="rect">
            <a:avLst/>
          </a:prstGeom>
        </p:spPr>
      </p:pic>
      <p:sp>
        <p:nvSpPr>
          <p:cNvPr id="7" name="TextBox 6">
            <a:extLst>
              <a:ext uri="{FF2B5EF4-FFF2-40B4-BE49-F238E27FC236}">
                <a16:creationId xmlns:a16="http://schemas.microsoft.com/office/drawing/2014/main" id="{DDC33142-EC54-216B-44AD-448B569ECED9}"/>
              </a:ext>
            </a:extLst>
          </p:cNvPr>
          <p:cNvSpPr txBox="1"/>
          <p:nvPr/>
        </p:nvSpPr>
        <p:spPr>
          <a:xfrm>
            <a:off x="3675835" y="618546"/>
            <a:ext cx="7798615" cy="2800767"/>
          </a:xfrm>
          <a:prstGeom prst="rect">
            <a:avLst/>
          </a:prstGeom>
          <a:noFill/>
        </p:spPr>
        <p:txBody>
          <a:bodyPr wrap="square" rtlCol="0">
            <a:spAutoFit/>
          </a:bodyPr>
          <a:lstStyle/>
          <a:p>
            <a:endParaRPr lang="en-US" sz="2400" i="1" dirty="0">
              <a:solidFill>
                <a:srgbClr val="000000"/>
              </a:solidFill>
              <a:latin typeface="Trebuchet MS" panose="020B0603020202020204" pitchFamily="34" charset="0"/>
              <a:cs typeface="Arial"/>
            </a:endParaRPr>
          </a:p>
          <a:p>
            <a:endParaRPr lang="en-US" sz="2000" dirty="0">
              <a:latin typeface="Trebuchet MS"/>
            </a:endParaRPr>
          </a:p>
          <a:p>
            <a:r>
              <a:rPr lang="en-US" sz="2800" dirty="0">
                <a:latin typeface="Trebuchet MS"/>
              </a:rPr>
              <a:t>Take a guess!</a:t>
            </a:r>
          </a:p>
          <a:p>
            <a:pPr algn="ctr"/>
            <a:r>
              <a:rPr lang="en-US" sz="2800" dirty="0">
                <a:latin typeface="Trebuchet MS"/>
              </a:rPr>
              <a:t>How many gallons of water does it take to produce 1 hamburger?</a:t>
            </a:r>
          </a:p>
          <a:p>
            <a:pPr marL="342900" indent="-342900">
              <a:buFont typeface="Arial" panose="020B0604020202020204" pitchFamily="34" charset="0"/>
              <a:buChar char="•"/>
            </a:pPr>
            <a:endParaRPr lang="en-US" sz="2400" kern="0" dirty="0">
              <a:solidFill>
                <a:srgbClr val="000000"/>
              </a:solidFill>
              <a:latin typeface="Trebuchet MS" panose="020B0603020202020204" pitchFamily="34" charset="0"/>
              <a:cs typeface="Arial"/>
            </a:endParaRPr>
          </a:p>
          <a:p>
            <a:endParaRPr lang="en-US" sz="2400" kern="0" dirty="0">
              <a:solidFill>
                <a:srgbClr val="000000"/>
              </a:solidFill>
              <a:latin typeface="Trebuchet MS" panose="020B0603020202020204" pitchFamily="34" charset="0"/>
              <a:cs typeface="Arial"/>
            </a:endParaRPr>
          </a:p>
        </p:txBody>
      </p:sp>
      <p:sp>
        <p:nvSpPr>
          <p:cNvPr id="10" name="object 11">
            <a:extLst>
              <a:ext uri="{FF2B5EF4-FFF2-40B4-BE49-F238E27FC236}">
                <a16:creationId xmlns:a16="http://schemas.microsoft.com/office/drawing/2014/main" id="{6E070DC0-9A0D-57B5-44DE-DA35E91C81F7}"/>
              </a:ext>
            </a:extLst>
          </p:cNvPr>
          <p:cNvSpPr txBox="1"/>
          <p:nvPr/>
        </p:nvSpPr>
        <p:spPr>
          <a:xfrm>
            <a:off x="-236937" y="3973311"/>
            <a:ext cx="3725757" cy="771600"/>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4400" b="1" dirty="0">
                <a:solidFill>
                  <a:srgbClr val="FFC000"/>
                </a:solidFill>
                <a:latin typeface="Aharoni" panose="02010803020104030203" pitchFamily="2" charset="-79"/>
                <a:cs typeface="Aharoni" panose="02010803020104030203" pitchFamily="2" charset="-79"/>
              </a:rPr>
              <a:t>WATER</a:t>
            </a:r>
            <a:endParaRPr lang="en-US" sz="2933" b="1" dirty="0">
              <a:solidFill>
                <a:srgbClr val="FFC000"/>
              </a:solidFill>
              <a:latin typeface="Aharoni" panose="02010803020104030203" pitchFamily="2" charset="-79"/>
              <a:cs typeface="Aharoni" panose="02010803020104030203" pitchFamily="2" charset="-79"/>
            </a:endParaRPr>
          </a:p>
        </p:txBody>
      </p:sp>
      <p:pic>
        <p:nvPicPr>
          <p:cNvPr id="9" name="Picture 8" descr="A water dam with blue circle&#10;&#10;Description automatically generated with medium confidence">
            <a:extLst>
              <a:ext uri="{FF2B5EF4-FFF2-40B4-BE49-F238E27FC236}">
                <a16:creationId xmlns:a16="http://schemas.microsoft.com/office/drawing/2014/main" id="{2A19ED01-16CF-7100-9628-C1C5D6399CB5}"/>
              </a:ext>
            </a:extLst>
          </p:cNvPr>
          <p:cNvPicPr>
            <a:picLocks noChangeAspect="1"/>
          </p:cNvPicPr>
          <p:nvPr/>
        </p:nvPicPr>
        <p:blipFill rotWithShape="1">
          <a:blip r:embed="rId5">
            <a:extLst>
              <a:ext uri="{28A0092B-C50C-407E-A947-70E740481C1C}">
                <a14:useLocalDpi xmlns:a14="http://schemas.microsoft.com/office/drawing/2010/main" val="0"/>
              </a:ext>
            </a:extLst>
          </a:blip>
          <a:srcRect l="30694" r="30694"/>
          <a:stretch/>
        </p:blipFill>
        <p:spPr>
          <a:xfrm>
            <a:off x="-213368" y="898116"/>
            <a:ext cx="3632077" cy="2995439"/>
          </a:xfrm>
          <a:prstGeom prst="rect">
            <a:avLst/>
          </a:prstGeom>
        </p:spPr>
      </p:pic>
      <p:grpSp>
        <p:nvGrpSpPr>
          <p:cNvPr id="12" name="Group 11">
            <a:extLst>
              <a:ext uri="{FF2B5EF4-FFF2-40B4-BE49-F238E27FC236}">
                <a16:creationId xmlns:a16="http://schemas.microsoft.com/office/drawing/2014/main" id="{F929684C-DD3E-CDBE-353C-D762909A2673}"/>
              </a:ext>
            </a:extLst>
          </p:cNvPr>
          <p:cNvGrpSpPr/>
          <p:nvPr/>
        </p:nvGrpSpPr>
        <p:grpSpPr>
          <a:xfrm>
            <a:off x="5918207" y="770099"/>
            <a:ext cx="1655372" cy="1021278"/>
            <a:chOff x="9498880" y="717550"/>
            <a:chExt cx="1655372" cy="1021278"/>
          </a:xfrm>
        </p:grpSpPr>
        <p:pic>
          <p:nvPicPr>
            <p:cNvPr id="8" name="Graphic 7" descr="Raised hand with solid fill">
              <a:extLst>
                <a:ext uri="{FF2B5EF4-FFF2-40B4-BE49-F238E27FC236}">
                  <a16:creationId xmlns:a16="http://schemas.microsoft.com/office/drawing/2014/main" id="{03EB2F0A-866B-3D37-B118-8294EC7CEE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2974" y="717550"/>
              <a:ext cx="1021278" cy="1021278"/>
            </a:xfrm>
            <a:prstGeom prst="rect">
              <a:avLst/>
            </a:prstGeom>
          </p:spPr>
        </p:pic>
        <p:pic>
          <p:nvPicPr>
            <p:cNvPr id="11" name="Graphic 10" descr="Woman with solid fill">
              <a:extLst>
                <a:ext uri="{FF2B5EF4-FFF2-40B4-BE49-F238E27FC236}">
                  <a16:creationId xmlns:a16="http://schemas.microsoft.com/office/drawing/2014/main" id="{61334923-D985-C3F9-EDE0-E0BFF8A000F3}"/>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7636" r="25727" b="54855"/>
            <a:stretch/>
          </p:blipFill>
          <p:spPr>
            <a:xfrm>
              <a:off x="9498880" y="854221"/>
              <a:ext cx="827235" cy="800773"/>
            </a:xfrm>
            <a:prstGeom prst="rect">
              <a:avLst/>
            </a:prstGeom>
          </p:spPr>
        </p:pic>
      </p:grpSp>
      <p:pic>
        <p:nvPicPr>
          <p:cNvPr id="14" name="Picture 13" descr="A cartoon of a burger&#10;&#10;Description automatically generated">
            <a:extLst>
              <a:ext uri="{FF2B5EF4-FFF2-40B4-BE49-F238E27FC236}">
                <a16:creationId xmlns:a16="http://schemas.microsoft.com/office/drawing/2014/main" id="{D5C9E120-96AF-51FC-BAF1-1A3987898301}"/>
              </a:ext>
            </a:extLst>
          </p:cNvPr>
          <p:cNvPicPr>
            <a:picLocks noChangeAspect="1"/>
          </p:cNvPicPr>
          <p:nvPr/>
        </p:nvPicPr>
        <p:blipFill rotWithShape="1">
          <a:blip r:embed="rId10">
            <a:extLst>
              <a:ext uri="{28A0092B-C50C-407E-A947-70E740481C1C}">
                <a14:useLocalDpi xmlns:a14="http://schemas.microsoft.com/office/drawing/2010/main" val="0"/>
              </a:ext>
            </a:extLst>
          </a:blip>
          <a:srcRect l="32760" t="19259" r="29948" b="25370"/>
          <a:stretch/>
        </p:blipFill>
        <p:spPr>
          <a:xfrm>
            <a:off x="7600219" y="2977323"/>
            <a:ext cx="1718280" cy="1435100"/>
          </a:xfrm>
          <a:prstGeom prst="rect">
            <a:avLst/>
          </a:prstGeom>
        </p:spPr>
      </p:pic>
      <p:pic>
        <p:nvPicPr>
          <p:cNvPr id="6" name="Picture 5" descr="A water bottle and a drop of water&#10;&#10;Description automatically generated">
            <a:extLst>
              <a:ext uri="{FF2B5EF4-FFF2-40B4-BE49-F238E27FC236}">
                <a16:creationId xmlns:a16="http://schemas.microsoft.com/office/drawing/2014/main" id="{22F3F0F4-1432-7884-D035-13914C650676}"/>
              </a:ext>
            </a:extLst>
          </p:cNvPr>
          <p:cNvPicPr>
            <a:picLocks noChangeAspect="1"/>
          </p:cNvPicPr>
          <p:nvPr/>
        </p:nvPicPr>
        <p:blipFill rotWithShape="1">
          <a:blip r:embed="rId11">
            <a:extLst>
              <a:ext uri="{28A0092B-C50C-407E-A947-70E740481C1C}">
                <a14:useLocalDpi xmlns:a14="http://schemas.microsoft.com/office/drawing/2010/main" val="0"/>
              </a:ext>
            </a:extLst>
          </a:blip>
          <a:srcRect l="67125" t="11773"/>
          <a:stretch/>
        </p:blipFill>
        <p:spPr>
          <a:xfrm>
            <a:off x="6228837" y="2821020"/>
            <a:ext cx="1005950" cy="1776074"/>
          </a:xfrm>
          <a:prstGeom prst="rect">
            <a:avLst/>
          </a:prstGeom>
        </p:spPr>
      </p:pic>
    </p:spTree>
    <p:extLst>
      <p:ext uri="{BB962C8B-B14F-4D97-AF65-F5344CB8AC3E}">
        <p14:creationId xmlns:p14="http://schemas.microsoft.com/office/powerpoint/2010/main" val="1751327774"/>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6647E9-7779-A4A4-E311-75A8FA32E04F}"/>
              </a:ext>
            </a:extLst>
          </p:cNvPr>
          <p:cNvSpPr/>
          <p:nvPr/>
        </p:nvSpPr>
        <p:spPr>
          <a:xfrm>
            <a:off x="3301805" y="301488"/>
            <a:ext cx="8686600" cy="6255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4" name="object 8">
            <a:extLst>
              <a:ext uri="{FF2B5EF4-FFF2-40B4-BE49-F238E27FC236}">
                <a16:creationId xmlns:a16="http://schemas.microsoft.com/office/drawing/2014/main" id="{DE3A498A-5D52-D834-CAA6-30A681D0EAE7}"/>
              </a:ext>
            </a:extLst>
          </p:cNvPr>
          <p:cNvPicPr/>
          <p:nvPr/>
        </p:nvPicPr>
        <p:blipFill>
          <a:blip r:embed="rId4" cstate="print"/>
          <a:stretch>
            <a:fillRect/>
          </a:stretch>
        </p:blipFill>
        <p:spPr>
          <a:xfrm rot="239769">
            <a:off x="6071632" y="-10609"/>
            <a:ext cx="3003895" cy="1520298"/>
          </a:xfrm>
          <a:prstGeom prst="rect">
            <a:avLst/>
          </a:prstGeom>
        </p:spPr>
      </p:pic>
      <p:sp>
        <p:nvSpPr>
          <p:cNvPr id="7" name="TextBox 6">
            <a:extLst>
              <a:ext uri="{FF2B5EF4-FFF2-40B4-BE49-F238E27FC236}">
                <a16:creationId xmlns:a16="http://schemas.microsoft.com/office/drawing/2014/main" id="{DDC33142-EC54-216B-44AD-448B569ECED9}"/>
              </a:ext>
            </a:extLst>
          </p:cNvPr>
          <p:cNvSpPr txBox="1"/>
          <p:nvPr/>
        </p:nvSpPr>
        <p:spPr>
          <a:xfrm>
            <a:off x="3675835" y="618546"/>
            <a:ext cx="7798615" cy="2800767"/>
          </a:xfrm>
          <a:prstGeom prst="rect">
            <a:avLst/>
          </a:prstGeom>
          <a:noFill/>
        </p:spPr>
        <p:txBody>
          <a:bodyPr wrap="square" rtlCol="0">
            <a:spAutoFit/>
          </a:bodyPr>
          <a:lstStyle/>
          <a:p>
            <a:endParaRPr lang="en-US" sz="2400" i="1" dirty="0">
              <a:solidFill>
                <a:srgbClr val="000000"/>
              </a:solidFill>
              <a:latin typeface="Trebuchet MS" panose="020B0603020202020204" pitchFamily="34" charset="0"/>
              <a:cs typeface="Arial"/>
            </a:endParaRPr>
          </a:p>
          <a:p>
            <a:endParaRPr lang="en-US" sz="2000" dirty="0">
              <a:latin typeface="Trebuchet MS"/>
            </a:endParaRPr>
          </a:p>
          <a:p>
            <a:r>
              <a:rPr lang="en-US" sz="2800" dirty="0">
                <a:latin typeface="Trebuchet MS"/>
              </a:rPr>
              <a:t>Take a guess!</a:t>
            </a:r>
          </a:p>
          <a:p>
            <a:pPr algn="ctr"/>
            <a:r>
              <a:rPr lang="en-US" sz="2800" dirty="0">
                <a:latin typeface="Trebuchet MS"/>
              </a:rPr>
              <a:t>How many gallons of water does it take to produce 1 hamburger?</a:t>
            </a:r>
          </a:p>
          <a:p>
            <a:pPr marL="342900" indent="-342900">
              <a:buFont typeface="Arial" panose="020B0604020202020204" pitchFamily="34" charset="0"/>
              <a:buChar char="•"/>
            </a:pPr>
            <a:endParaRPr lang="en-US" sz="2400" kern="0" dirty="0">
              <a:solidFill>
                <a:srgbClr val="000000"/>
              </a:solidFill>
              <a:latin typeface="Trebuchet MS" panose="020B0603020202020204" pitchFamily="34" charset="0"/>
              <a:cs typeface="Arial"/>
            </a:endParaRPr>
          </a:p>
          <a:p>
            <a:endParaRPr lang="en-US" sz="2400" kern="0" dirty="0">
              <a:solidFill>
                <a:srgbClr val="000000"/>
              </a:solidFill>
              <a:latin typeface="Trebuchet MS" panose="020B0603020202020204" pitchFamily="34" charset="0"/>
              <a:cs typeface="Arial"/>
            </a:endParaRPr>
          </a:p>
        </p:txBody>
      </p:sp>
      <p:sp>
        <p:nvSpPr>
          <p:cNvPr id="10" name="object 11">
            <a:extLst>
              <a:ext uri="{FF2B5EF4-FFF2-40B4-BE49-F238E27FC236}">
                <a16:creationId xmlns:a16="http://schemas.microsoft.com/office/drawing/2014/main" id="{6E070DC0-9A0D-57B5-44DE-DA35E91C81F7}"/>
              </a:ext>
            </a:extLst>
          </p:cNvPr>
          <p:cNvSpPr txBox="1"/>
          <p:nvPr/>
        </p:nvSpPr>
        <p:spPr>
          <a:xfrm>
            <a:off x="-236937" y="3973311"/>
            <a:ext cx="3725757" cy="771600"/>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4400" b="1">
                <a:solidFill>
                  <a:srgbClr val="FFC000"/>
                </a:solidFill>
                <a:latin typeface="Aharoni" panose="02010803020104030203" pitchFamily="2" charset="-79"/>
                <a:cs typeface="Aharoni" panose="02010803020104030203" pitchFamily="2" charset="-79"/>
              </a:rPr>
              <a:t>WATER</a:t>
            </a:r>
            <a:endParaRPr lang="en-US" sz="2933" b="1">
              <a:solidFill>
                <a:srgbClr val="FFC000"/>
              </a:solidFill>
              <a:latin typeface="Aharoni" panose="02010803020104030203" pitchFamily="2" charset="-79"/>
              <a:cs typeface="Aharoni" panose="02010803020104030203" pitchFamily="2" charset="-79"/>
            </a:endParaRPr>
          </a:p>
        </p:txBody>
      </p:sp>
      <p:pic>
        <p:nvPicPr>
          <p:cNvPr id="9" name="Picture 8" descr="A water dam with blue circle&#10;&#10;Description automatically generated with medium confidence">
            <a:extLst>
              <a:ext uri="{FF2B5EF4-FFF2-40B4-BE49-F238E27FC236}">
                <a16:creationId xmlns:a16="http://schemas.microsoft.com/office/drawing/2014/main" id="{2A19ED01-16CF-7100-9628-C1C5D6399CB5}"/>
              </a:ext>
            </a:extLst>
          </p:cNvPr>
          <p:cNvPicPr>
            <a:picLocks noChangeAspect="1"/>
          </p:cNvPicPr>
          <p:nvPr/>
        </p:nvPicPr>
        <p:blipFill rotWithShape="1">
          <a:blip r:embed="rId5">
            <a:extLst>
              <a:ext uri="{28A0092B-C50C-407E-A947-70E740481C1C}">
                <a14:useLocalDpi xmlns:a14="http://schemas.microsoft.com/office/drawing/2010/main" val="0"/>
              </a:ext>
            </a:extLst>
          </a:blip>
          <a:srcRect l="30694" r="30694"/>
          <a:stretch/>
        </p:blipFill>
        <p:spPr>
          <a:xfrm>
            <a:off x="-213368" y="898116"/>
            <a:ext cx="3632077" cy="2995439"/>
          </a:xfrm>
          <a:prstGeom prst="rect">
            <a:avLst/>
          </a:prstGeom>
        </p:spPr>
      </p:pic>
      <p:grpSp>
        <p:nvGrpSpPr>
          <p:cNvPr id="12" name="Group 11">
            <a:extLst>
              <a:ext uri="{FF2B5EF4-FFF2-40B4-BE49-F238E27FC236}">
                <a16:creationId xmlns:a16="http://schemas.microsoft.com/office/drawing/2014/main" id="{F929684C-DD3E-CDBE-353C-D762909A2673}"/>
              </a:ext>
            </a:extLst>
          </p:cNvPr>
          <p:cNvGrpSpPr/>
          <p:nvPr/>
        </p:nvGrpSpPr>
        <p:grpSpPr>
          <a:xfrm>
            <a:off x="5918207" y="770099"/>
            <a:ext cx="1655372" cy="1021278"/>
            <a:chOff x="9498880" y="717550"/>
            <a:chExt cx="1655372" cy="1021278"/>
          </a:xfrm>
        </p:grpSpPr>
        <p:pic>
          <p:nvPicPr>
            <p:cNvPr id="8" name="Graphic 7" descr="Raised hand with solid fill">
              <a:extLst>
                <a:ext uri="{FF2B5EF4-FFF2-40B4-BE49-F238E27FC236}">
                  <a16:creationId xmlns:a16="http://schemas.microsoft.com/office/drawing/2014/main" id="{03EB2F0A-866B-3D37-B118-8294EC7CEE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2974" y="717550"/>
              <a:ext cx="1021278" cy="1021278"/>
            </a:xfrm>
            <a:prstGeom prst="rect">
              <a:avLst/>
            </a:prstGeom>
          </p:spPr>
        </p:pic>
        <p:pic>
          <p:nvPicPr>
            <p:cNvPr id="11" name="Graphic 10" descr="Woman with solid fill">
              <a:extLst>
                <a:ext uri="{FF2B5EF4-FFF2-40B4-BE49-F238E27FC236}">
                  <a16:creationId xmlns:a16="http://schemas.microsoft.com/office/drawing/2014/main" id="{61334923-D985-C3F9-EDE0-E0BFF8A000F3}"/>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7636" r="25727" b="54855"/>
            <a:stretch/>
          </p:blipFill>
          <p:spPr>
            <a:xfrm>
              <a:off x="9498880" y="854221"/>
              <a:ext cx="827235" cy="800773"/>
            </a:xfrm>
            <a:prstGeom prst="rect">
              <a:avLst/>
            </a:prstGeom>
          </p:spPr>
        </p:pic>
      </p:grpSp>
      <p:pic>
        <p:nvPicPr>
          <p:cNvPr id="14" name="Picture 13" descr="A cartoon of a burger&#10;&#10;Description automatically generated">
            <a:extLst>
              <a:ext uri="{FF2B5EF4-FFF2-40B4-BE49-F238E27FC236}">
                <a16:creationId xmlns:a16="http://schemas.microsoft.com/office/drawing/2014/main" id="{D5C9E120-96AF-51FC-BAF1-1A3987898301}"/>
              </a:ext>
            </a:extLst>
          </p:cNvPr>
          <p:cNvPicPr>
            <a:picLocks noChangeAspect="1"/>
          </p:cNvPicPr>
          <p:nvPr/>
        </p:nvPicPr>
        <p:blipFill rotWithShape="1">
          <a:blip r:embed="rId10">
            <a:extLst>
              <a:ext uri="{28A0092B-C50C-407E-A947-70E740481C1C}">
                <a14:useLocalDpi xmlns:a14="http://schemas.microsoft.com/office/drawing/2010/main" val="0"/>
              </a:ext>
            </a:extLst>
          </a:blip>
          <a:srcRect l="32760" t="19259" r="29948" b="25370"/>
          <a:stretch/>
        </p:blipFill>
        <p:spPr>
          <a:xfrm>
            <a:off x="7600219" y="2977323"/>
            <a:ext cx="1718280" cy="1435100"/>
          </a:xfrm>
          <a:prstGeom prst="rect">
            <a:avLst/>
          </a:prstGeom>
        </p:spPr>
      </p:pic>
      <p:sp>
        <p:nvSpPr>
          <p:cNvPr id="2" name="TextBox 1">
            <a:extLst>
              <a:ext uri="{FF2B5EF4-FFF2-40B4-BE49-F238E27FC236}">
                <a16:creationId xmlns:a16="http://schemas.microsoft.com/office/drawing/2014/main" id="{9C1DAF3F-4B4B-4EAE-302F-42A514256456}"/>
              </a:ext>
            </a:extLst>
          </p:cNvPr>
          <p:cNvSpPr txBox="1"/>
          <p:nvPr/>
        </p:nvSpPr>
        <p:spPr>
          <a:xfrm>
            <a:off x="4326758" y="4501903"/>
            <a:ext cx="6493642" cy="1508105"/>
          </a:xfrm>
          <a:prstGeom prst="rect">
            <a:avLst/>
          </a:prstGeom>
          <a:noFill/>
        </p:spPr>
        <p:txBody>
          <a:bodyPr wrap="square" rtlCol="0">
            <a:spAutoFit/>
          </a:bodyPr>
          <a:lstStyle/>
          <a:p>
            <a:pPr algn="ctr"/>
            <a:r>
              <a:rPr lang="en-US" sz="6000" dirty="0">
                <a:latin typeface="Trebuchet MS"/>
              </a:rPr>
              <a:t>660</a:t>
            </a:r>
            <a:r>
              <a:rPr lang="en-US" sz="4800" dirty="0">
                <a:latin typeface="Trebuchet MS"/>
              </a:rPr>
              <a:t> gallons of water!</a:t>
            </a:r>
          </a:p>
          <a:p>
            <a:pPr algn="ctr"/>
            <a:r>
              <a:rPr lang="en-US" sz="3200" dirty="0">
                <a:latin typeface="Trebuchet MS"/>
              </a:rPr>
              <a:t>(5-hour shower)</a:t>
            </a:r>
            <a:endParaRPr lang="en-US" sz="6000" dirty="0">
              <a:latin typeface="Trebuchet MS"/>
            </a:endParaRPr>
          </a:p>
        </p:txBody>
      </p:sp>
      <p:pic>
        <p:nvPicPr>
          <p:cNvPr id="6" name="Picture 5" descr="A water bottle and a drop of water&#10;&#10;Description automatically generated">
            <a:extLst>
              <a:ext uri="{FF2B5EF4-FFF2-40B4-BE49-F238E27FC236}">
                <a16:creationId xmlns:a16="http://schemas.microsoft.com/office/drawing/2014/main" id="{22F3F0F4-1432-7884-D035-13914C650676}"/>
              </a:ext>
            </a:extLst>
          </p:cNvPr>
          <p:cNvPicPr>
            <a:picLocks noChangeAspect="1"/>
          </p:cNvPicPr>
          <p:nvPr/>
        </p:nvPicPr>
        <p:blipFill rotWithShape="1">
          <a:blip r:embed="rId11">
            <a:extLst>
              <a:ext uri="{28A0092B-C50C-407E-A947-70E740481C1C}">
                <a14:useLocalDpi xmlns:a14="http://schemas.microsoft.com/office/drawing/2010/main" val="0"/>
              </a:ext>
            </a:extLst>
          </a:blip>
          <a:srcRect l="67125" t="11773"/>
          <a:stretch/>
        </p:blipFill>
        <p:spPr>
          <a:xfrm>
            <a:off x="6228837" y="2821020"/>
            <a:ext cx="1005950" cy="1776074"/>
          </a:xfrm>
          <a:prstGeom prst="rect">
            <a:avLst/>
          </a:prstGeom>
        </p:spPr>
      </p:pic>
    </p:spTree>
    <p:extLst>
      <p:ext uri="{BB962C8B-B14F-4D97-AF65-F5344CB8AC3E}">
        <p14:creationId xmlns:p14="http://schemas.microsoft.com/office/powerpoint/2010/main" val="4097834426"/>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1">
            <a:extLst>
              <a:ext uri="{FF2B5EF4-FFF2-40B4-BE49-F238E27FC236}">
                <a16:creationId xmlns:a16="http://schemas.microsoft.com/office/drawing/2014/main" id="{B65ED3BA-59F0-3E4D-1DA4-AC320217E779}"/>
              </a:ext>
            </a:extLst>
          </p:cNvPr>
          <p:cNvSpPr txBox="1"/>
          <p:nvPr/>
        </p:nvSpPr>
        <p:spPr>
          <a:xfrm>
            <a:off x="783771" y="427513"/>
            <a:ext cx="10624458" cy="632780"/>
          </a:xfrm>
          <a:prstGeom prst="rect">
            <a:avLst/>
          </a:prstGeom>
        </p:spPr>
        <p:txBody>
          <a:bodyPr vert="horz" wrap="square" lIns="0" tIns="8043" rIns="0" bIns="0" rtlCol="0">
            <a:spAutoFit/>
          </a:bodyPr>
          <a:lstStyle/>
          <a:p>
            <a:pPr marL="538084" marR="3387" indent="-530040" algn="ctr">
              <a:lnSpc>
                <a:spcPct val="116700"/>
              </a:lnSpc>
              <a:spcBef>
                <a:spcPts val="63"/>
              </a:spcBef>
              <a:tabLst>
                <a:tab pos="496595" algn="l"/>
                <a:tab pos="2401689" algn="l"/>
              </a:tabLst>
            </a:pPr>
            <a:r>
              <a:rPr lang="en-US" sz="3600" b="1" dirty="0">
                <a:solidFill>
                  <a:schemeClr val="bg1"/>
                </a:solidFill>
                <a:latin typeface="Aharoni" panose="02010803020104030203" pitchFamily="2" charset="-79"/>
                <a:cs typeface="Aharoni" panose="02010803020104030203" pitchFamily="2" charset="-79"/>
              </a:rPr>
              <a:t>Has anyone seen an Olympic swimming pool?</a:t>
            </a:r>
            <a:endParaRPr lang="en-US" sz="2000" b="1" dirty="0">
              <a:solidFill>
                <a:schemeClr val="bg1"/>
              </a:solidFill>
              <a:latin typeface="Aharoni" panose="02010803020104030203" pitchFamily="2" charset="-79"/>
              <a:cs typeface="Aharoni" panose="02010803020104030203" pitchFamily="2" charset="-79"/>
            </a:endParaRPr>
          </a:p>
        </p:txBody>
      </p:sp>
      <p:pic>
        <p:nvPicPr>
          <p:cNvPr id="7" name="Graphic 6" descr="Raised hand with solid fill">
            <a:extLst>
              <a:ext uri="{FF2B5EF4-FFF2-40B4-BE49-F238E27FC236}">
                <a16:creationId xmlns:a16="http://schemas.microsoft.com/office/drawing/2014/main" id="{C5400ADD-B666-A4F4-9C17-1360A0978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40571" y="3121478"/>
            <a:ext cx="1451429" cy="1451429"/>
          </a:xfrm>
          <a:prstGeom prst="rect">
            <a:avLst/>
          </a:prstGeom>
        </p:spPr>
      </p:pic>
      <p:pic>
        <p:nvPicPr>
          <p:cNvPr id="9" name="Graphic 8" descr="Woman with solid fill">
            <a:extLst>
              <a:ext uri="{FF2B5EF4-FFF2-40B4-BE49-F238E27FC236}">
                <a16:creationId xmlns:a16="http://schemas.microsoft.com/office/drawing/2014/main" id="{B7B0EF43-F0AF-03B0-1EF0-FB488D4ACC2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7636" r="25727" b="54855"/>
          <a:stretch/>
        </p:blipFill>
        <p:spPr>
          <a:xfrm>
            <a:off x="9833428" y="3319275"/>
            <a:ext cx="1175657" cy="1138049"/>
          </a:xfrm>
          <a:prstGeom prst="rect">
            <a:avLst/>
          </a:prstGeom>
        </p:spPr>
      </p:pic>
      <p:pic>
        <p:nvPicPr>
          <p:cNvPr id="2" name="Picture 2">
            <a:extLst>
              <a:ext uri="{FF2B5EF4-FFF2-40B4-BE49-F238E27FC236}">
                <a16:creationId xmlns:a16="http://schemas.microsoft.com/office/drawing/2014/main" id="{C569F875-C76A-9253-1DCD-3971F3DE43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25" y="1261202"/>
            <a:ext cx="9248775" cy="520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1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11">
            <a:extLst>
              <a:ext uri="{FF2B5EF4-FFF2-40B4-BE49-F238E27FC236}">
                <a16:creationId xmlns:a16="http://schemas.microsoft.com/office/drawing/2014/main" id="{BB16389D-F868-7571-13D9-331BF3397AFB}"/>
              </a:ext>
            </a:extLst>
          </p:cNvPr>
          <p:cNvSpPr txBox="1"/>
          <p:nvPr/>
        </p:nvSpPr>
        <p:spPr>
          <a:xfrm>
            <a:off x="3678353" y="417604"/>
            <a:ext cx="8005647" cy="1563804"/>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How much water does </a:t>
            </a:r>
            <a:endParaRPr lang="en-US" dirty="0">
              <a:solidFill>
                <a:schemeClr val="bg1"/>
              </a:solidFill>
            </a:endParaRPr>
          </a:p>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animal-based foods use?</a:t>
            </a:r>
            <a:endParaRPr lang="en-US">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714D2887-4434-1E40-3213-44727BB35FEF}"/>
              </a:ext>
            </a:extLst>
          </p:cNvPr>
          <p:cNvPicPr>
            <a:picLocks noChangeAspect="1"/>
          </p:cNvPicPr>
          <p:nvPr/>
        </p:nvPicPr>
        <p:blipFill rotWithShape="1">
          <a:blip r:embed="rId3">
            <a:extLst>
              <a:ext uri="{28A0092B-C50C-407E-A947-70E740481C1C}">
                <a14:useLocalDpi xmlns:a14="http://schemas.microsoft.com/office/drawing/2010/main" val="0"/>
              </a:ext>
            </a:extLst>
          </a:blip>
          <a:srcRect l="44640" t="20766" r="17857" b="29328"/>
          <a:stretch/>
        </p:blipFill>
        <p:spPr>
          <a:xfrm flipH="1">
            <a:off x="638432" y="117504"/>
            <a:ext cx="2851363" cy="2149685"/>
          </a:xfrm>
          <a:prstGeom prst="rect">
            <a:avLst/>
          </a:prstGeom>
        </p:spPr>
      </p:pic>
    </p:spTree>
    <p:extLst>
      <p:ext uri="{BB962C8B-B14F-4D97-AF65-F5344CB8AC3E}">
        <p14:creationId xmlns:p14="http://schemas.microsoft.com/office/powerpoint/2010/main" val="205326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0901E98-6FCD-B190-E694-A277D7D7EDFD}"/>
              </a:ext>
            </a:extLst>
          </p:cNvPr>
          <p:cNvPicPr>
            <a:picLocks noChangeAspect="1"/>
          </p:cNvPicPr>
          <p:nvPr/>
        </p:nvPicPr>
        <p:blipFill rotWithShape="1">
          <a:blip r:embed="rId3">
            <a:extLst>
              <a:ext uri="{28A0092B-C50C-407E-A947-70E740481C1C}">
                <a14:useLocalDpi xmlns:a14="http://schemas.microsoft.com/office/drawing/2010/main" val="0"/>
              </a:ext>
            </a:extLst>
          </a:blip>
          <a:srcRect l="44640" t="20766" r="17857" b="29328"/>
          <a:stretch/>
        </p:blipFill>
        <p:spPr>
          <a:xfrm flipH="1">
            <a:off x="638432" y="117504"/>
            <a:ext cx="2851363" cy="2149685"/>
          </a:xfrm>
          <a:prstGeom prst="rect">
            <a:avLst/>
          </a:prstGeom>
        </p:spPr>
      </p:pic>
      <p:sp>
        <p:nvSpPr>
          <p:cNvPr id="61" name="object 11">
            <a:extLst>
              <a:ext uri="{FF2B5EF4-FFF2-40B4-BE49-F238E27FC236}">
                <a16:creationId xmlns:a16="http://schemas.microsoft.com/office/drawing/2014/main" id="{BB16389D-F868-7571-13D9-331BF3397AFB}"/>
              </a:ext>
            </a:extLst>
          </p:cNvPr>
          <p:cNvSpPr txBox="1"/>
          <p:nvPr/>
        </p:nvSpPr>
        <p:spPr>
          <a:xfrm>
            <a:off x="3678353" y="417604"/>
            <a:ext cx="8005647" cy="1563804"/>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How much water does </a:t>
            </a:r>
            <a:endParaRPr lang="en-US" dirty="0">
              <a:solidFill>
                <a:schemeClr val="bg1"/>
              </a:solidFill>
            </a:endParaRPr>
          </a:p>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animal-based foods use?</a:t>
            </a:r>
            <a:endParaRPr lang="en-US">
              <a:solidFill>
                <a:schemeClr val="bg1"/>
              </a:solidFill>
            </a:endParaRPr>
          </a:p>
        </p:txBody>
      </p:sp>
      <p:sp>
        <p:nvSpPr>
          <p:cNvPr id="3" name="object 11">
            <a:extLst>
              <a:ext uri="{FF2B5EF4-FFF2-40B4-BE49-F238E27FC236}">
                <a16:creationId xmlns:a16="http://schemas.microsoft.com/office/drawing/2014/main" id="{5EEF6303-57C1-D20B-5466-2B56F99572C5}"/>
              </a:ext>
            </a:extLst>
          </p:cNvPr>
          <p:cNvSpPr txBox="1"/>
          <p:nvPr/>
        </p:nvSpPr>
        <p:spPr>
          <a:xfrm>
            <a:off x="8412392" y="2358920"/>
            <a:ext cx="3963418" cy="3544346"/>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6600" b="1" dirty="0">
                <a:solidFill>
                  <a:schemeClr val="accent4"/>
                </a:solidFill>
                <a:latin typeface="Aharoni"/>
                <a:cs typeface="Aharoni"/>
              </a:rPr>
              <a:t>88</a:t>
            </a:r>
            <a:r>
              <a:rPr lang="en-US" sz="5400" b="1" dirty="0">
                <a:solidFill>
                  <a:schemeClr val="bg1"/>
                </a:solidFill>
                <a:latin typeface="Aharoni"/>
                <a:cs typeface="Aharoni"/>
              </a:rPr>
              <a:t> </a:t>
            </a:r>
            <a:r>
              <a:rPr lang="en-US" sz="4400" b="1" dirty="0">
                <a:solidFill>
                  <a:schemeClr val="bg1"/>
                </a:solidFill>
                <a:latin typeface="Aharoni"/>
                <a:cs typeface="Aharoni"/>
              </a:rPr>
              <a:t>Olympic size swimming pools</a:t>
            </a:r>
            <a:endParaRPr lang="en-US" sz="2400" b="1" dirty="0">
              <a:solidFill>
                <a:schemeClr val="bg1"/>
              </a:solidFill>
              <a:latin typeface="Aharoni"/>
              <a:cs typeface="Aharoni"/>
            </a:endParaRPr>
          </a:p>
        </p:txBody>
      </p:sp>
      <p:pic>
        <p:nvPicPr>
          <p:cNvPr id="4" name="Picture 3" descr="A blue rectangular object with black dots&#10;&#10;Description automatically generated">
            <a:extLst>
              <a:ext uri="{FF2B5EF4-FFF2-40B4-BE49-F238E27FC236}">
                <a16:creationId xmlns:a16="http://schemas.microsoft.com/office/drawing/2014/main" id="{DD4ECFF7-3FA9-7B62-450E-8AD40D841CAA}"/>
              </a:ext>
            </a:extLst>
          </p:cNvPr>
          <p:cNvPicPr>
            <a:picLocks noChangeAspect="1"/>
          </p:cNvPicPr>
          <p:nvPr/>
        </p:nvPicPr>
        <p:blipFill>
          <a:blip r:embed="rId4"/>
          <a:stretch>
            <a:fillRect/>
          </a:stretch>
        </p:blipFill>
        <p:spPr>
          <a:xfrm>
            <a:off x="165100" y="2358279"/>
            <a:ext cx="8420100" cy="3551141"/>
          </a:xfrm>
          <a:prstGeom prst="rect">
            <a:avLst/>
          </a:prstGeom>
        </p:spPr>
      </p:pic>
    </p:spTree>
    <p:extLst>
      <p:ext uri="{BB962C8B-B14F-4D97-AF65-F5344CB8AC3E}">
        <p14:creationId xmlns:p14="http://schemas.microsoft.com/office/powerpoint/2010/main" val="797464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pple with green leaves and a question mark&#10;&#10;Description automatically generated">
            <a:extLst>
              <a:ext uri="{FF2B5EF4-FFF2-40B4-BE49-F238E27FC236}">
                <a16:creationId xmlns:a16="http://schemas.microsoft.com/office/drawing/2014/main" id="{F08B1B0A-CC93-3383-6015-1F55F61DF593}"/>
              </a:ext>
            </a:extLst>
          </p:cNvPr>
          <p:cNvPicPr>
            <a:picLocks noChangeAspect="1"/>
          </p:cNvPicPr>
          <p:nvPr/>
        </p:nvPicPr>
        <p:blipFill rotWithShape="1">
          <a:blip r:embed="rId3">
            <a:extLst>
              <a:ext uri="{28A0092B-C50C-407E-A947-70E740481C1C}">
                <a14:useLocalDpi xmlns:a14="http://schemas.microsoft.com/office/drawing/2010/main" val="0"/>
              </a:ext>
            </a:extLst>
          </a:blip>
          <a:srcRect l="26760" t="27255" r="47004" b="18678"/>
          <a:stretch/>
        </p:blipFill>
        <p:spPr>
          <a:xfrm>
            <a:off x="988863" y="0"/>
            <a:ext cx="2032315" cy="2355850"/>
          </a:xfrm>
          <a:prstGeom prst="rect">
            <a:avLst/>
          </a:prstGeom>
        </p:spPr>
      </p:pic>
      <p:sp>
        <p:nvSpPr>
          <p:cNvPr id="6" name="object 11">
            <a:extLst>
              <a:ext uri="{FF2B5EF4-FFF2-40B4-BE49-F238E27FC236}">
                <a16:creationId xmlns:a16="http://schemas.microsoft.com/office/drawing/2014/main" id="{B934EF4F-7506-FFE7-82E3-B3834026E11F}"/>
              </a:ext>
            </a:extLst>
          </p:cNvPr>
          <p:cNvSpPr txBox="1"/>
          <p:nvPr/>
        </p:nvSpPr>
        <p:spPr>
          <a:xfrm>
            <a:off x="3678353" y="417604"/>
            <a:ext cx="8005647" cy="1705189"/>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How much water does</a:t>
            </a:r>
            <a:endParaRPr lang="en-US" sz="3200" b="1" dirty="0">
              <a:solidFill>
                <a:schemeClr val="bg1"/>
              </a:solidFill>
              <a:latin typeface="Aharoni"/>
              <a:cs typeface="Aharoni"/>
            </a:endParaRPr>
          </a:p>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plant-based food use?</a:t>
            </a:r>
            <a:endParaRPr lang="en-US" sz="3200" b="1" dirty="0">
              <a:solidFill>
                <a:schemeClr val="bg1"/>
              </a:solidFill>
              <a:latin typeface="Aharoni"/>
              <a:cs typeface="Aharoni"/>
            </a:endParaRPr>
          </a:p>
        </p:txBody>
      </p:sp>
    </p:spTree>
    <p:extLst>
      <p:ext uri="{BB962C8B-B14F-4D97-AF65-F5344CB8AC3E}">
        <p14:creationId xmlns:p14="http://schemas.microsoft.com/office/powerpoint/2010/main" val="583283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pple with green leaves and a question mark&#10;&#10;Description automatically generated">
            <a:extLst>
              <a:ext uri="{FF2B5EF4-FFF2-40B4-BE49-F238E27FC236}">
                <a16:creationId xmlns:a16="http://schemas.microsoft.com/office/drawing/2014/main" id="{F08B1B0A-CC93-3383-6015-1F55F61DF593}"/>
              </a:ext>
            </a:extLst>
          </p:cNvPr>
          <p:cNvPicPr>
            <a:picLocks noChangeAspect="1"/>
          </p:cNvPicPr>
          <p:nvPr/>
        </p:nvPicPr>
        <p:blipFill rotWithShape="1">
          <a:blip r:embed="rId3">
            <a:extLst>
              <a:ext uri="{28A0092B-C50C-407E-A947-70E740481C1C}">
                <a14:useLocalDpi xmlns:a14="http://schemas.microsoft.com/office/drawing/2010/main" val="0"/>
              </a:ext>
            </a:extLst>
          </a:blip>
          <a:srcRect l="26760" t="27255" r="47004" b="18678"/>
          <a:stretch/>
        </p:blipFill>
        <p:spPr>
          <a:xfrm>
            <a:off x="988863" y="0"/>
            <a:ext cx="2032315" cy="2355850"/>
          </a:xfrm>
          <a:prstGeom prst="rect">
            <a:avLst/>
          </a:prstGeom>
        </p:spPr>
      </p:pic>
      <p:sp>
        <p:nvSpPr>
          <p:cNvPr id="6" name="object 11">
            <a:extLst>
              <a:ext uri="{FF2B5EF4-FFF2-40B4-BE49-F238E27FC236}">
                <a16:creationId xmlns:a16="http://schemas.microsoft.com/office/drawing/2014/main" id="{B934EF4F-7506-FFE7-82E3-B3834026E11F}"/>
              </a:ext>
            </a:extLst>
          </p:cNvPr>
          <p:cNvSpPr txBox="1"/>
          <p:nvPr/>
        </p:nvSpPr>
        <p:spPr>
          <a:xfrm>
            <a:off x="3678353" y="417604"/>
            <a:ext cx="8005647" cy="1705189"/>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How much water does</a:t>
            </a:r>
            <a:endParaRPr lang="en-US" sz="3200" b="1" dirty="0">
              <a:solidFill>
                <a:schemeClr val="bg1"/>
              </a:solidFill>
              <a:latin typeface="Aharoni"/>
              <a:cs typeface="Aharoni"/>
            </a:endParaRPr>
          </a:p>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plant-based food use?</a:t>
            </a:r>
            <a:endParaRPr lang="en-US" sz="3200" b="1" dirty="0">
              <a:solidFill>
                <a:schemeClr val="bg1"/>
              </a:solidFill>
              <a:latin typeface="Aharoni"/>
              <a:cs typeface="Aharoni"/>
            </a:endParaRPr>
          </a:p>
        </p:txBody>
      </p:sp>
      <p:sp>
        <p:nvSpPr>
          <p:cNvPr id="65" name="TextBox 64">
            <a:extLst>
              <a:ext uri="{FF2B5EF4-FFF2-40B4-BE49-F238E27FC236}">
                <a16:creationId xmlns:a16="http://schemas.microsoft.com/office/drawing/2014/main" id="{7DAF9F3F-5E27-19E3-BCB7-5064ECD12503}"/>
              </a:ext>
            </a:extLst>
          </p:cNvPr>
          <p:cNvSpPr txBox="1"/>
          <p:nvPr/>
        </p:nvSpPr>
        <p:spPr>
          <a:xfrm>
            <a:off x="8208036" y="2467124"/>
            <a:ext cx="346710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rgbClr val="FFC000"/>
                </a:solidFill>
                <a:latin typeface="Aharoni"/>
                <a:cs typeface="Segoe UI"/>
              </a:rPr>
              <a:t>24</a:t>
            </a:r>
            <a:r>
              <a:rPr lang="en-US" sz="5400" b="1" dirty="0">
                <a:solidFill>
                  <a:srgbClr val="FFFFFF"/>
                </a:solidFill>
                <a:latin typeface="Aharoni"/>
                <a:cs typeface="Segoe UI"/>
              </a:rPr>
              <a:t> </a:t>
            </a:r>
            <a:r>
              <a:rPr lang="en-US" sz="4400" b="1" dirty="0">
                <a:solidFill>
                  <a:srgbClr val="FFFFFF"/>
                </a:solidFill>
                <a:latin typeface="Aharoni"/>
                <a:cs typeface="Segoe UI"/>
              </a:rPr>
              <a:t>Olympic size </a:t>
            </a:r>
            <a:endParaRPr lang="en-US" dirty="0"/>
          </a:p>
          <a:p>
            <a:pPr algn="ctr"/>
            <a:r>
              <a:rPr lang="en-US" sz="4400" b="1" dirty="0">
                <a:solidFill>
                  <a:srgbClr val="FFFFFF"/>
                </a:solidFill>
                <a:latin typeface="Aharoni"/>
                <a:cs typeface="Segoe UI"/>
              </a:rPr>
              <a:t>swimming</a:t>
            </a:r>
            <a:endParaRPr lang="en-US" dirty="0">
              <a:solidFill>
                <a:srgbClr val="000000"/>
              </a:solidFill>
              <a:latin typeface="Calibri" panose="020F0502020204030204"/>
              <a:cs typeface="Calibri" panose="020F0502020204030204"/>
            </a:endParaRPr>
          </a:p>
          <a:p>
            <a:pPr algn="ctr"/>
            <a:r>
              <a:rPr lang="en-US" sz="4400" b="1" dirty="0">
                <a:solidFill>
                  <a:srgbClr val="FFFFFF"/>
                </a:solidFill>
                <a:latin typeface="Aharoni"/>
                <a:cs typeface="Segoe UI"/>
              </a:rPr>
              <a:t> pools</a:t>
            </a:r>
            <a:r>
              <a:rPr lang="en-US" sz="4400" dirty="0">
                <a:solidFill>
                  <a:srgbClr val="FFFFFF"/>
                </a:solidFill>
                <a:latin typeface="Aharoni"/>
                <a:cs typeface="Segoe UI"/>
              </a:rPr>
              <a:t>​</a:t>
            </a:r>
            <a:endParaRPr lang="en-US" sz="3200" b="1" dirty="0">
              <a:solidFill>
                <a:srgbClr val="FFFFFF"/>
              </a:solidFill>
              <a:latin typeface="Aharoni"/>
              <a:cs typeface="Segoe UI"/>
            </a:endParaRPr>
          </a:p>
        </p:txBody>
      </p:sp>
      <p:pic>
        <p:nvPicPr>
          <p:cNvPr id="5" name="Picture 4" descr="A pattern of swimming pool&#10;&#10;Description automatically generated">
            <a:extLst>
              <a:ext uri="{FF2B5EF4-FFF2-40B4-BE49-F238E27FC236}">
                <a16:creationId xmlns:a16="http://schemas.microsoft.com/office/drawing/2014/main" id="{76758944-99D6-0084-A12A-CD39F0467BAB}"/>
              </a:ext>
            </a:extLst>
          </p:cNvPr>
          <p:cNvPicPr>
            <a:picLocks noChangeAspect="1"/>
          </p:cNvPicPr>
          <p:nvPr/>
        </p:nvPicPr>
        <p:blipFill>
          <a:blip r:embed="rId4"/>
          <a:stretch>
            <a:fillRect/>
          </a:stretch>
        </p:blipFill>
        <p:spPr>
          <a:xfrm>
            <a:off x="3771900" y="2467124"/>
            <a:ext cx="2324100" cy="3543300"/>
          </a:xfrm>
          <a:prstGeom prst="rect">
            <a:avLst/>
          </a:prstGeom>
        </p:spPr>
      </p:pic>
    </p:spTree>
    <p:extLst>
      <p:ext uri="{BB962C8B-B14F-4D97-AF65-F5344CB8AC3E}">
        <p14:creationId xmlns:p14="http://schemas.microsoft.com/office/powerpoint/2010/main" val="1544112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BFD7FA4F-B8FC-0B70-0AC2-429C06792736}"/>
              </a:ext>
            </a:extLst>
          </p:cNvPr>
          <p:cNvSpPr txBox="1"/>
          <p:nvPr/>
        </p:nvSpPr>
        <p:spPr>
          <a:xfrm>
            <a:off x="327425" y="2059847"/>
            <a:ext cx="4214694" cy="1955407"/>
          </a:xfrm>
          <a:prstGeom prst="rect">
            <a:avLst/>
          </a:prstGeom>
        </p:spPr>
        <p:txBody>
          <a:bodyPr vert="horz" wrap="square" lIns="0" tIns="12065" rIns="0" bIns="0" rtlCol="0">
            <a:spAutoFit/>
          </a:bodyPr>
          <a:lstStyle/>
          <a:p>
            <a:pPr marR="5080" algn="ctr">
              <a:lnSpc>
                <a:spcPct val="115900"/>
              </a:lnSpc>
              <a:spcBef>
                <a:spcPts val="95"/>
              </a:spcBef>
            </a:pPr>
            <a:r>
              <a:rPr lang="en-US" sz="2800" b="1">
                <a:solidFill>
                  <a:schemeClr val="bg1"/>
                </a:solidFill>
                <a:latin typeface="Aharoni" panose="02010803020104030203" pitchFamily="2" charset="-79"/>
                <a:cs typeface="Aharoni" panose="02010803020104030203" pitchFamily="2" charset="-79"/>
              </a:rPr>
              <a:t>Resources Used Based on the Eating Pattern:</a:t>
            </a:r>
          </a:p>
          <a:p>
            <a:pPr marR="5080" algn="ctr">
              <a:lnSpc>
                <a:spcPct val="115900"/>
              </a:lnSpc>
              <a:spcBef>
                <a:spcPts val="95"/>
              </a:spcBef>
            </a:pPr>
            <a:r>
              <a:rPr lang="en-US" sz="5400" b="1">
                <a:solidFill>
                  <a:schemeClr val="bg1"/>
                </a:solidFill>
                <a:latin typeface="Aharoni" panose="02010803020104030203" pitchFamily="2" charset="-79"/>
                <a:cs typeface="Aharoni" panose="02010803020104030203" pitchFamily="2" charset="-79"/>
              </a:rPr>
              <a:t>WATER</a:t>
            </a:r>
            <a:endParaRPr lang="en-US" sz="4000" b="1">
              <a:solidFill>
                <a:schemeClr val="bg1"/>
              </a:solidFill>
              <a:latin typeface="Aharoni" panose="02010803020104030203" pitchFamily="2" charset="-79"/>
              <a:cs typeface="Aharoni" panose="02010803020104030203" pitchFamily="2" charset="-79"/>
            </a:endParaRPr>
          </a:p>
        </p:txBody>
      </p:sp>
      <p:sp>
        <p:nvSpPr>
          <p:cNvPr id="4" name="Rectangle 3">
            <a:extLst>
              <a:ext uri="{FF2B5EF4-FFF2-40B4-BE49-F238E27FC236}">
                <a16:creationId xmlns:a16="http://schemas.microsoft.com/office/drawing/2014/main" id="{9869733C-D389-C37A-EFDF-9EFC22976910}"/>
              </a:ext>
            </a:extLst>
          </p:cNvPr>
          <p:cNvSpPr/>
          <p:nvPr/>
        </p:nvSpPr>
        <p:spPr>
          <a:xfrm>
            <a:off x="1556920" y="4015254"/>
            <a:ext cx="1871816" cy="3048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30C005-D0EF-384E-CCBE-CD547F69A802}"/>
              </a:ext>
            </a:extLst>
          </p:cNvPr>
          <p:cNvSpPr txBox="1"/>
          <p:nvPr/>
        </p:nvSpPr>
        <p:spPr>
          <a:xfrm>
            <a:off x="400851" y="4602070"/>
            <a:ext cx="4067842" cy="1384995"/>
          </a:xfrm>
          <a:prstGeom prst="rect">
            <a:avLst/>
          </a:prstGeom>
          <a:noFill/>
        </p:spPr>
        <p:txBody>
          <a:bodyPr wrap="square" lIns="91440" tIns="45720" rIns="91440" bIns="45720" rtlCol="0" anchor="t">
            <a:spAutoFit/>
          </a:bodyPr>
          <a:lstStyle/>
          <a:p>
            <a:pPr algn="ctr"/>
            <a:r>
              <a:rPr lang="en-US" sz="2800" i="1">
                <a:solidFill>
                  <a:schemeClr val="bg1"/>
                </a:solidFill>
              </a:rPr>
              <a:t>Which eating pattern uses the most of this resource/input?</a:t>
            </a:r>
          </a:p>
        </p:txBody>
      </p:sp>
      <p:pic>
        <p:nvPicPr>
          <p:cNvPr id="10" name="Graphic 9" descr="Badge Question Mark with solid fill">
            <a:extLst>
              <a:ext uri="{FF2B5EF4-FFF2-40B4-BE49-F238E27FC236}">
                <a16:creationId xmlns:a16="http://schemas.microsoft.com/office/drawing/2014/main" id="{7881248A-E6F4-619E-3748-FFC1D0311A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8690" y="262694"/>
            <a:ext cx="1871816" cy="1871816"/>
          </a:xfrm>
          <a:prstGeom prst="rect">
            <a:avLst/>
          </a:prstGeom>
        </p:spPr>
      </p:pic>
      <p:pic>
        <p:nvPicPr>
          <p:cNvPr id="5" name="Picture 4" descr="A graph of water use based on eating pattern&#10;&#10;Description automatically generated">
            <a:extLst>
              <a:ext uri="{FF2B5EF4-FFF2-40B4-BE49-F238E27FC236}">
                <a16:creationId xmlns:a16="http://schemas.microsoft.com/office/drawing/2014/main" id="{22F03912-9F99-4E11-C7C4-6683E37B3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545" y="502308"/>
            <a:ext cx="7422841" cy="5499349"/>
          </a:xfrm>
          <a:prstGeom prst="rect">
            <a:avLst/>
          </a:prstGeom>
          <a:ln w="28575">
            <a:solidFill>
              <a:schemeClr val="tx1"/>
            </a:solidFill>
          </a:ln>
        </p:spPr>
      </p:pic>
      <p:pic>
        <p:nvPicPr>
          <p:cNvPr id="3" name="object 8">
            <a:extLst>
              <a:ext uri="{FF2B5EF4-FFF2-40B4-BE49-F238E27FC236}">
                <a16:creationId xmlns:a16="http://schemas.microsoft.com/office/drawing/2014/main" id="{35C23673-C75A-4471-496F-41E5CA67939A}"/>
              </a:ext>
            </a:extLst>
          </p:cNvPr>
          <p:cNvPicPr/>
          <p:nvPr/>
        </p:nvPicPr>
        <p:blipFill rotWithShape="1">
          <a:blip r:embed="rId6" cstate="print"/>
          <a:srcRect b="57073"/>
          <a:stretch/>
        </p:blipFill>
        <p:spPr>
          <a:xfrm rot="225584">
            <a:off x="6712974" y="103558"/>
            <a:ext cx="3184752" cy="797502"/>
          </a:xfrm>
          <a:prstGeom prst="rect">
            <a:avLst/>
          </a:prstGeom>
        </p:spPr>
      </p:pic>
      <p:pic>
        <p:nvPicPr>
          <p:cNvPr id="8" name="Picture 7" descr="A group of blue drops&#10;&#10;Description automatically generated">
            <a:extLst>
              <a:ext uri="{FF2B5EF4-FFF2-40B4-BE49-F238E27FC236}">
                <a16:creationId xmlns:a16="http://schemas.microsoft.com/office/drawing/2014/main" id="{888CACDC-5F23-8108-D219-7D0D1671E7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6692" y="2305050"/>
            <a:ext cx="4694058" cy="2908664"/>
          </a:xfrm>
          <a:prstGeom prst="rect">
            <a:avLst/>
          </a:prstGeom>
        </p:spPr>
      </p:pic>
    </p:spTree>
    <p:extLst>
      <p:ext uri="{BB962C8B-B14F-4D97-AF65-F5344CB8AC3E}">
        <p14:creationId xmlns:p14="http://schemas.microsoft.com/office/powerpoint/2010/main" val="24784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1">
            <a:extLst>
              <a:ext uri="{FF2B5EF4-FFF2-40B4-BE49-F238E27FC236}">
                <a16:creationId xmlns:a16="http://schemas.microsoft.com/office/drawing/2014/main" id="{6E070DC0-9A0D-57B5-44DE-DA35E91C81F7}"/>
              </a:ext>
            </a:extLst>
          </p:cNvPr>
          <p:cNvSpPr txBox="1"/>
          <p:nvPr/>
        </p:nvSpPr>
        <p:spPr>
          <a:xfrm>
            <a:off x="783771" y="3872004"/>
            <a:ext cx="10624458" cy="2523041"/>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endParaRPr lang="en-US" sz="4400" b="1">
              <a:solidFill>
                <a:srgbClr val="FFC000"/>
              </a:solidFill>
              <a:latin typeface="Aharoni" panose="02010803020104030203" pitchFamily="2" charset="-79"/>
              <a:cs typeface="Aharoni" panose="02010803020104030203" pitchFamily="2" charset="-79"/>
            </a:endParaRPr>
          </a:p>
          <a:p>
            <a:pPr marL="537845" marR="3175" indent="-529590" algn="ctr">
              <a:lnSpc>
                <a:spcPct val="116700"/>
              </a:lnSpc>
              <a:spcBef>
                <a:spcPts val="63"/>
              </a:spcBef>
              <a:tabLst>
                <a:tab pos="496595" algn="l"/>
                <a:tab pos="2401689" algn="l"/>
              </a:tabLst>
            </a:pPr>
            <a:r>
              <a:rPr lang="en-US" sz="4800" b="1">
                <a:solidFill>
                  <a:schemeClr val="bg1"/>
                </a:solidFill>
                <a:latin typeface="Aharoni" panose="02010803020104030203" pitchFamily="2" charset="-79"/>
                <a:cs typeface="Aharoni" panose="02010803020104030203" pitchFamily="2" charset="-79"/>
              </a:rPr>
              <a:t>Let’s Talk about: </a:t>
            </a:r>
          </a:p>
          <a:p>
            <a:pPr marL="537845" marR="3175" indent="-529590" algn="ctr">
              <a:lnSpc>
                <a:spcPct val="116700"/>
              </a:lnSpc>
              <a:spcBef>
                <a:spcPts val="63"/>
              </a:spcBef>
              <a:tabLst>
                <a:tab pos="496595" algn="l"/>
                <a:tab pos="2401689" algn="l"/>
              </a:tabLst>
            </a:pPr>
            <a:r>
              <a:rPr lang="en-US" sz="4800" b="1">
                <a:solidFill>
                  <a:schemeClr val="bg1"/>
                </a:solidFill>
                <a:latin typeface="Aharoni"/>
                <a:cs typeface="Aharoni"/>
              </a:rPr>
              <a:t>Greenhouse Gases &amp; Eating Patterns</a:t>
            </a:r>
            <a:endParaRPr lang="en-US" sz="3200" b="1">
              <a:solidFill>
                <a:schemeClr val="bg1"/>
              </a:solidFill>
              <a:latin typeface="Aharoni"/>
              <a:cs typeface="Aharoni"/>
            </a:endParaRPr>
          </a:p>
        </p:txBody>
      </p:sp>
      <p:pic>
        <p:nvPicPr>
          <p:cNvPr id="3" name="Picture 2" descr="A water dam with blue circle&#10;&#10;Description automatically generated with medium confidence">
            <a:extLst>
              <a:ext uri="{FF2B5EF4-FFF2-40B4-BE49-F238E27FC236}">
                <a16:creationId xmlns:a16="http://schemas.microsoft.com/office/drawing/2014/main" id="{ADC9438C-C8B0-214C-3982-AEAD2B244794}"/>
              </a:ext>
            </a:extLst>
          </p:cNvPr>
          <p:cNvPicPr>
            <a:picLocks noChangeAspect="1"/>
          </p:cNvPicPr>
          <p:nvPr/>
        </p:nvPicPr>
        <p:blipFill rotWithShape="1">
          <a:blip r:embed="rId3">
            <a:extLst>
              <a:ext uri="{28A0092B-C50C-407E-A947-70E740481C1C}">
                <a14:useLocalDpi xmlns:a14="http://schemas.microsoft.com/office/drawing/2010/main" val="0"/>
              </a:ext>
            </a:extLst>
          </a:blip>
          <a:srcRect l="70528" t="9363"/>
          <a:stretch/>
        </p:blipFill>
        <p:spPr>
          <a:xfrm>
            <a:off x="3942154" y="188687"/>
            <a:ext cx="4017408" cy="3934382"/>
          </a:xfrm>
          <a:prstGeom prst="rect">
            <a:avLst/>
          </a:prstGeom>
        </p:spPr>
      </p:pic>
    </p:spTree>
    <p:extLst>
      <p:ext uri="{BB962C8B-B14F-4D97-AF65-F5344CB8AC3E}">
        <p14:creationId xmlns:p14="http://schemas.microsoft.com/office/powerpoint/2010/main" val="127774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6647E9-7779-A4A4-E311-75A8FA32E04F}"/>
              </a:ext>
            </a:extLst>
          </p:cNvPr>
          <p:cNvSpPr>
            <a:spLocks/>
          </p:cNvSpPr>
          <p:nvPr/>
        </p:nvSpPr>
        <p:spPr>
          <a:xfrm>
            <a:off x="2681622" y="301488"/>
            <a:ext cx="9340649" cy="6255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4" name="object 8">
            <a:extLst>
              <a:ext uri="{FF2B5EF4-FFF2-40B4-BE49-F238E27FC236}">
                <a16:creationId xmlns:a16="http://schemas.microsoft.com/office/drawing/2014/main" id="{DE3A498A-5D52-D834-CAA6-30A681D0EAE7}"/>
              </a:ext>
            </a:extLst>
          </p:cNvPr>
          <p:cNvPicPr/>
          <p:nvPr/>
        </p:nvPicPr>
        <p:blipFill>
          <a:blip r:embed="rId3" cstate="print"/>
          <a:stretch>
            <a:fillRect/>
          </a:stretch>
        </p:blipFill>
        <p:spPr>
          <a:xfrm rot="239769">
            <a:off x="6071632" y="-10609"/>
            <a:ext cx="3003895" cy="1520298"/>
          </a:xfrm>
          <a:prstGeom prst="rect">
            <a:avLst/>
          </a:prstGeom>
        </p:spPr>
      </p:pic>
      <p:sp>
        <p:nvSpPr>
          <p:cNvPr id="7" name="TextBox 6">
            <a:extLst>
              <a:ext uri="{FF2B5EF4-FFF2-40B4-BE49-F238E27FC236}">
                <a16:creationId xmlns:a16="http://schemas.microsoft.com/office/drawing/2014/main" id="{DDC33142-EC54-216B-44AD-448B569ECED9}"/>
              </a:ext>
            </a:extLst>
          </p:cNvPr>
          <p:cNvSpPr txBox="1"/>
          <p:nvPr/>
        </p:nvSpPr>
        <p:spPr>
          <a:xfrm>
            <a:off x="4071490" y="451314"/>
            <a:ext cx="7564121" cy="6294031"/>
          </a:xfrm>
          <a:prstGeom prst="rect">
            <a:avLst/>
          </a:prstGeom>
          <a:noFill/>
        </p:spPr>
        <p:txBody>
          <a:bodyPr wrap="square" lIns="91440" tIns="45720" rIns="91440" bIns="45720" rtlCol="0" anchor="t">
            <a:spAutoFit/>
          </a:bodyPr>
          <a:lstStyle/>
          <a:p>
            <a:endParaRPr lang="en-US" i="1" dirty="0">
              <a:solidFill>
                <a:srgbClr val="000000"/>
              </a:solidFill>
              <a:latin typeface="Trebuchet MS" panose="020B0603020202020204" pitchFamily="34" charset="0"/>
              <a:cs typeface="Arial"/>
            </a:endParaRPr>
          </a:p>
          <a:p>
            <a:r>
              <a:rPr lang="en-US" sz="3200" i="1" dirty="0">
                <a:solidFill>
                  <a:srgbClr val="000000"/>
                </a:solidFill>
                <a:latin typeface="Trebuchet MS"/>
                <a:cs typeface="Arial"/>
              </a:rPr>
              <a:t>Today we will learn about…</a:t>
            </a:r>
          </a:p>
          <a:p>
            <a:endParaRPr lang="en-US" sz="1600" dirty="0">
              <a:latin typeface="Trebuchet MS" panose="020B0603020202020204" pitchFamily="34" charset="0"/>
              <a:cs typeface="Calibri"/>
            </a:endParaRPr>
          </a:p>
          <a:p>
            <a:endParaRPr lang="en-US" sz="1600" dirty="0">
              <a:solidFill>
                <a:srgbClr val="0A0A0A"/>
              </a:solidFill>
              <a:latin typeface="Trebuchet MS" panose="020B0603020202020204" pitchFamily="34" charset="0"/>
              <a:cs typeface="Calibri"/>
            </a:endParaRPr>
          </a:p>
          <a:p>
            <a:r>
              <a:rPr lang="en-US" sz="2500" b="1" dirty="0">
                <a:latin typeface="Trebuchet MS"/>
              </a:rPr>
              <a:t>HOW </a:t>
            </a:r>
            <a:r>
              <a:rPr lang="en-US" sz="2500" dirty="0">
                <a:latin typeface="Trebuchet MS"/>
              </a:rPr>
              <a:t>do eating patterns use different amounts of </a:t>
            </a:r>
            <a:r>
              <a:rPr lang="en-US" sz="2500" dirty="0">
                <a:solidFill>
                  <a:srgbClr val="000000"/>
                </a:solidFill>
                <a:latin typeface="Trebuchet MS"/>
              </a:rPr>
              <a:t>inputs (</a:t>
            </a:r>
            <a:r>
              <a:rPr lang="en-US" sz="2500" b="1" dirty="0">
                <a:solidFill>
                  <a:srgbClr val="00B050"/>
                </a:solidFill>
                <a:latin typeface="Trebuchet MS"/>
              </a:rPr>
              <a:t>land </a:t>
            </a:r>
            <a:r>
              <a:rPr lang="en-US" sz="2500" dirty="0">
                <a:latin typeface="Trebuchet MS"/>
              </a:rPr>
              <a:t>and</a:t>
            </a:r>
            <a:r>
              <a:rPr lang="en-US" sz="2500" b="1" dirty="0">
                <a:solidFill>
                  <a:srgbClr val="00B050"/>
                </a:solidFill>
                <a:latin typeface="Trebuchet MS"/>
              </a:rPr>
              <a:t> </a:t>
            </a:r>
            <a:r>
              <a:rPr lang="en-US" sz="2500" b="1" dirty="0">
                <a:solidFill>
                  <a:srgbClr val="0070C0"/>
                </a:solidFill>
                <a:latin typeface="Trebuchet MS"/>
              </a:rPr>
              <a:t>water</a:t>
            </a:r>
            <a:r>
              <a:rPr lang="en-US" sz="2500" b="1" dirty="0">
                <a:latin typeface="Trebuchet MS"/>
              </a:rPr>
              <a:t>) </a:t>
            </a:r>
            <a:r>
              <a:rPr lang="en-US" sz="2500" dirty="0">
                <a:latin typeface="Trebuchet MS"/>
              </a:rPr>
              <a:t>and result in different amounts of outputs</a:t>
            </a:r>
            <a:r>
              <a:rPr lang="en-US" sz="2500" b="1" dirty="0">
                <a:latin typeface="Trebuchet MS"/>
              </a:rPr>
              <a:t> (</a:t>
            </a:r>
            <a:r>
              <a:rPr lang="en-US" sz="2500" b="1" dirty="0">
                <a:solidFill>
                  <a:srgbClr val="7030A0"/>
                </a:solidFill>
                <a:latin typeface="Trebuchet MS"/>
              </a:rPr>
              <a:t>greenhouse gases</a:t>
            </a:r>
            <a:r>
              <a:rPr lang="en-US" sz="2500" b="1" dirty="0">
                <a:latin typeface="Trebuchet MS"/>
              </a:rPr>
              <a:t>)?</a:t>
            </a:r>
          </a:p>
          <a:p>
            <a:pPr marL="342900" indent="-342900">
              <a:buFont typeface="Arial" panose="020B0604020202020204" pitchFamily="34" charset="0"/>
              <a:buChar char="•"/>
            </a:pPr>
            <a:endParaRPr lang="en-US" sz="2800" b="1" dirty="0">
              <a:solidFill>
                <a:srgbClr val="0070C0"/>
              </a:solidFill>
              <a:latin typeface="Trebuchet MS"/>
            </a:endParaRPr>
          </a:p>
          <a:p>
            <a:pPr marL="342900" indent="-342900">
              <a:buFont typeface="Arial" panose="020B0604020202020204" pitchFamily="34" charset="0"/>
              <a:buChar char="•"/>
            </a:pPr>
            <a:endParaRPr lang="en-US" sz="2800" b="1" dirty="0">
              <a:solidFill>
                <a:srgbClr val="0070C0"/>
              </a:solidFill>
              <a:latin typeface="Trebuchet MS"/>
            </a:endParaRPr>
          </a:p>
          <a:p>
            <a:pPr marL="342900" indent="-342900">
              <a:buFont typeface="Arial" panose="020B0604020202020204" pitchFamily="34" charset="0"/>
              <a:buChar char="•"/>
            </a:pPr>
            <a:endParaRPr lang="en-US" sz="2800" b="1" dirty="0">
              <a:solidFill>
                <a:srgbClr val="0070C0"/>
              </a:solidFill>
              <a:latin typeface="Trebuchet MS"/>
            </a:endParaRPr>
          </a:p>
          <a:p>
            <a:pPr marL="342900" indent="-342900">
              <a:buFont typeface="Arial" panose="020B0604020202020204" pitchFamily="34" charset="0"/>
              <a:buChar char="•"/>
            </a:pPr>
            <a:endParaRPr lang="en-US" sz="2800" b="1" dirty="0">
              <a:solidFill>
                <a:srgbClr val="0070C0"/>
              </a:solidFill>
              <a:latin typeface="Trebuchet MS"/>
            </a:endParaRPr>
          </a:p>
          <a:p>
            <a:pPr marL="342900" indent="-342900">
              <a:buFont typeface="Arial" panose="020B0604020202020204" pitchFamily="34" charset="0"/>
              <a:buChar char="•"/>
            </a:pPr>
            <a:endParaRPr lang="en-US" sz="2800" b="1" dirty="0">
              <a:solidFill>
                <a:srgbClr val="0070C0"/>
              </a:solidFill>
              <a:latin typeface="Trebuchet MS"/>
            </a:endParaRPr>
          </a:p>
          <a:p>
            <a:pPr marL="342900" indent="-342900">
              <a:buFont typeface="Arial" panose="020B0604020202020204" pitchFamily="34" charset="0"/>
              <a:buChar char="•"/>
            </a:pPr>
            <a:endParaRPr lang="en-US" sz="2500" b="1" dirty="0">
              <a:solidFill>
                <a:srgbClr val="0070C0"/>
              </a:solidFill>
              <a:latin typeface="Trebuchet MS"/>
            </a:endParaRPr>
          </a:p>
          <a:p>
            <a:r>
              <a:rPr lang="en-US" sz="2500" dirty="0">
                <a:latin typeface="Trebuchet MS"/>
              </a:rPr>
              <a:t>How do this impact the </a:t>
            </a:r>
            <a:r>
              <a:rPr lang="en-US" sz="2500" b="1" dirty="0">
                <a:latin typeface="Trebuchet MS"/>
              </a:rPr>
              <a:t>climate system?</a:t>
            </a:r>
          </a:p>
          <a:p>
            <a:endParaRPr lang="en-US" sz="3200" dirty="0">
              <a:latin typeface="Trebuchet MS"/>
            </a:endParaRPr>
          </a:p>
          <a:p>
            <a:endParaRPr lang="en-US" sz="2400" kern="0" dirty="0">
              <a:solidFill>
                <a:srgbClr val="000000"/>
              </a:solidFill>
              <a:latin typeface="Trebuchet MS" panose="020B0603020202020204" pitchFamily="34" charset="0"/>
              <a:cs typeface="Arial"/>
            </a:endParaRPr>
          </a:p>
        </p:txBody>
      </p:sp>
      <p:sp>
        <p:nvSpPr>
          <p:cNvPr id="2" name="object 10">
            <a:extLst>
              <a:ext uri="{FF2B5EF4-FFF2-40B4-BE49-F238E27FC236}">
                <a16:creationId xmlns:a16="http://schemas.microsoft.com/office/drawing/2014/main" id="{6C7E5D8C-CC7A-246E-8FAA-CAB653904B0D}"/>
              </a:ext>
            </a:extLst>
          </p:cNvPr>
          <p:cNvSpPr txBox="1"/>
          <p:nvPr/>
        </p:nvSpPr>
        <p:spPr>
          <a:xfrm>
            <a:off x="-435638" y="2569966"/>
            <a:ext cx="3386943" cy="1726477"/>
          </a:xfrm>
          <a:prstGeom prst="rect">
            <a:avLst/>
          </a:prstGeom>
        </p:spPr>
        <p:txBody>
          <a:bodyPr vert="horz" wrap="square" lIns="0" tIns="8043" rIns="0" bIns="0" rtlCol="0" anchor="t">
            <a:spAutoFit/>
          </a:bodyPr>
          <a:lstStyle/>
          <a:p>
            <a:pPr marR="3175" algn="ctr">
              <a:lnSpc>
                <a:spcPct val="115900"/>
              </a:lnSpc>
              <a:spcBef>
                <a:spcPts val="63"/>
              </a:spcBef>
            </a:pPr>
            <a:r>
              <a:rPr lang="en-US" sz="3200" b="1" dirty="0">
                <a:solidFill>
                  <a:schemeClr val="bg1"/>
                </a:solidFill>
                <a:latin typeface="Aharoni"/>
                <a:cs typeface="Aharoni"/>
              </a:rPr>
              <a:t>Big Ideas &amp; </a:t>
            </a:r>
            <a:endParaRPr lang="en-US" sz="4000" dirty="0">
              <a:solidFill>
                <a:schemeClr val="bg1"/>
              </a:solidFill>
              <a:latin typeface="Calibri" panose="020F0502020204030204"/>
              <a:ea typeface="Calibri" panose="020F0502020204030204"/>
              <a:cs typeface="Calibri" panose="020F0502020204030204"/>
            </a:endParaRPr>
          </a:p>
          <a:p>
            <a:pPr marR="3175" algn="ctr">
              <a:lnSpc>
                <a:spcPct val="115900"/>
              </a:lnSpc>
              <a:spcBef>
                <a:spcPts val="63"/>
              </a:spcBef>
            </a:pPr>
            <a:r>
              <a:rPr lang="en-US" sz="3200" b="1" dirty="0">
                <a:solidFill>
                  <a:schemeClr val="bg1"/>
                </a:solidFill>
                <a:latin typeface="Aharoni"/>
                <a:cs typeface="Aharoni"/>
              </a:rPr>
              <a:t>Questions </a:t>
            </a:r>
            <a:endParaRPr lang="en-US" sz="4000" dirty="0">
              <a:solidFill>
                <a:schemeClr val="bg1"/>
              </a:solidFill>
              <a:latin typeface="Calibri" panose="020F0502020204030204"/>
              <a:ea typeface="Calibri"/>
              <a:cs typeface="Calibri" panose="020F0502020204030204"/>
            </a:endParaRPr>
          </a:p>
          <a:p>
            <a:pPr marR="3175" algn="ctr">
              <a:lnSpc>
                <a:spcPct val="115900"/>
              </a:lnSpc>
              <a:spcBef>
                <a:spcPts val="63"/>
              </a:spcBef>
            </a:pPr>
            <a:r>
              <a:rPr lang="en-US" sz="3200" b="1" dirty="0">
                <a:solidFill>
                  <a:schemeClr val="bg1"/>
                </a:solidFill>
                <a:latin typeface="Aharoni"/>
                <a:cs typeface="Aharoni"/>
              </a:rPr>
              <a:t>of the Day</a:t>
            </a:r>
            <a:endParaRPr lang="en-US" sz="4000" dirty="0">
              <a:solidFill>
                <a:schemeClr val="bg1"/>
              </a:solidFill>
              <a:ea typeface="Calibri"/>
              <a:cs typeface="Calibri" panose="020F0502020204030204"/>
            </a:endParaRPr>
          </a:p>
        </p:txBody>
      </p:sp>
      <p:pic>
        <p:nvPicPr>
          <p:cNvPr id="12" name="Picture 11" descr="A graph showing different types of plants&#10;&#10;Description automatically generated">
            <a:extLst>
              <a:ext uri="{FF2B5EF4-FFF2-40B4-BE49-F238E27FC236}">
                <a16:creationId xmlns:a16="http://schemas.microsoft.com/office/drawing/2014/main" id="{A59D75DB-0AB6-4213-12F5-070B2A786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658" y="3183276"/>
            <a:ext cx="2170610" cy="1609428"/>
          </a:xfrm>
          <a:prstGeom prst="rect">
            <a:avLst/>
          </a:prstGeom>
        </p:spPr>
      </p:pic>
      <p:pic>
        <p:nvPicPr>
          <p:cNvPr id="14" name="Picture 13" descr="A graph of water use based on eating pattern&#10;&#10;Description automatically generated">
            <a:extLst>
              <a:ext uri="{FF2B5EF4-FFF2-40B4-BE49-F238E27FC236}">
                <a16:creationId xmlns:a16="http://schemas.microsoft.com/office/drawing/2014/main" id="{4FD94A8C-FD59-0A36-F348-F55430363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4045" y="3183276"/>
            <a:ext cx="2333914" cy="1609428"/>
          </a:xfrm>
          <a:prstGeom prst="rect">
            <a:avLst/>
          </a:prstGeom>
        </p:spPr>
      </p:pic>
      <p:grpSp>
        <p:nvGrpSpPr>
          <p:cNvPr id="17" name="Group 16">
            <a:extLst>
              <a:ext uri="{FF2B5EF4-FFF2-40B4-BE49-F238E27FC236}">
                <a16:creationId xmlns:a16="http://schemas.microsoft.com/office/drawing/2014/main" id="{789D8847-E3A7-53E5-7059-DA9106A16E5D}"/>
              </a:ext>
            </a:extLst>
          </p:cNvPr>
          <p:cNvGrpSpPr/>
          <p:nvPr/>
        </p:nvGrpSpPr>
        <p:grpSpPr>
          <a:xfrm>
            <a:off x="9026736" y="3183276"/>
            <a:ext cx="2332708" cy="1610925"/>
            <a:chOff x="9497349" y="3157775"/>
            <a:chExt cx="2332708" cy="1610925"/>
          </a:xfrm>
        </p:grpSpPr>
        <p:pic>
          <p:nvPicPr>
            <p:cNvPr id="11" name="Picture 10" descr="A graph of a graph showing the amount of food in the pattern&#10;&#10;Description automatically generated with medium confidence">
              <a:extLst>
                <a:ext uri="{FF2B5EF4-FFF2-40B4-BE49-F238E27FC236}">
                  <a16:creationId xmlns:a16="http://schemas.microsoft.com/office/drawing/2014/main" id="{19B6FC8C-7916-435E-BF9E-26008FE35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7349" y="3157775"/>
              <a:ext cx="2332708" cy="1610925"/>
            </a:xfrm>
            <a:prstGeom prst="rect">
              <a:avLst/>
            </a:prstGeom>
            <a:ln w="28575">
              <a:solidFill>
                <a:schemeClr val="tx1"/>
              </a:solidFill>
            </a:ln>
          </p:spPr>
        </p:pic>
        <p:pic>
          <p:nvPicPr>
            <p:cNvPr id="9" name="Picture 8" descr="A white clouds in the sky&#10;&#10;Description automatically generated">
              <a:extLst>
                <a:ext uri="{FF2B5EF4-FFF2-40B4-BE49-F238E27FC236}">
                  <a16:creationId xmlns:a16="http://schemas.microsoft.com/office/drawing/2014/main" id="{F898AC51-F1DF-149B-6DC5-D96B0AB74A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9859" y="3634753"/>
              <a:ext cx="1369381" cy="909086"/>
            </a:xfrm>
            <a:prstGeom prst="rect">
              <a:avLst/>
            </a:prstGeom>
          </p:spPr>
        </p:pic>
      </p:grpSp>
      <p:grpSp>
        <p:nvGrpSpPr>
          <p:cNvPr id="5" name="Group 4">
            <a:extLst>
              <a:ext uri="{FF2B5EF4-FFF2-40B4-BE49-F238E27FC236}">
                <a16:creationId xmlns:a16="http://schemas.microsoft.com/office/drawing/2014/main" id="{26E55DFC-D5DE-07A9-A0A0-358A95FF98FA}"/>
              </a:ext>
            </a:extLst>
          </p:cNvPr>
          <p:cNvGrpSpPr/>
          <p:nvPr/>
        </p:nvGrpSpPr>
        <p:grpSpPr>
          <a:xfrm>
            <a:off x="3020182" y="1686506"/>
            <a:ext cx="982430" cy="990462"/>
            <a:chOff x="4082652" y="2280849"/>
            <a:chExt cx="1221695" cy="1270000"/>
          </a:xfrm>
        </p:grpSpPr>
        <p:sp>
          <p:nvSpPr>
            <p:cNvPr id="6" name="Oval 5">
              <a:extLst>
                <a:ext uri="{FF2B5EF4-FFF2-40B4-BE49-F238E27FC236}">
                  <a16:creationId xmlns:a16="http://schemas.microsoft.com/office/drawing/2014/main" id="{3190DD44-BFD1-10FE-79B9-C5FDC3E653C0}"/>
                </a:ext>
              </a:extLst>
            </p:cNvPr>
            <p:cNvSpPr/>
            <p:nvPr/>
          </p:nvSpPr>
          <p:spPr>
            <a:xfrm>
              <a:off x="4082652" y="2280849"/>
              <a:ext cx="1221695" cy="127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3" descr="Lightbulb with solid fill">
              <a:extLst>
                <a:ext uri="{FF2B5EF4-FFF2-40B4-BE49-F238E27FC236}">
                  <a16:creationId xmlns:a16="http://schemas.microsoft.com/office/drawing/2014/main" id="{BDF78D80-99B0-8F1D-7CF8-6F87C0221B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36299" y="2458649"/>
              <a:ext cx="914400" cy="914400"/>
            </a:xfrm>
            <a:prstGeom prst="rect">
              <a:avLst/>
            </a:prstGeom>
          </p:spPr>
        </p:pic>
      </p:grpSp>
      <p:grpSp>
        <p:nvGrpSpPr>
          <p:cNvPr id="10" name="Group 9">
            <a:extLst>
              <a:ext uri="{FF2B5EF4-FFF2-40B4-BE49-F238E27FC236}">
                <a16:creationId xmlns:a16="http://schemas.microsoft.com/office/drawing/2014/main" id="{26E55DFC-D5DE-07A9-A0A0-358A95FF98FA}"/>
              </a:ext>
            </a:extLst>
          </p:cNvPr>
          <p:cNvGrpSpPr/>
          <p:nvPr/>
        </p:nvGrpSpPr>
        <p:grpSpPr>
          <a:xfrm>
            <a:off x="3012246" y="5052447"/>
            <a:ext cx="982430" cy="990462"/>
            <a:chOff x="4225527" y="2423724"/>
            <a:chExt cx="1221695" cy="1270000"/>
          </a:xfrm>
        </p:grpSpPr>
        <p:sp>
          <p:nvSpPr>
            <p:cNvPr id="13" name="Oval 12">
              <a:extLst>
                <a:ext uri="{FF2B5EF4-FFF2-40B4-BE49-F238E27FC236}">
                  <a16:creationId xmlns:a16="http://schemas.microsoft.com/office/drawing/2014/main" id="{3190DD44-BFD1-10FE-79B9-C5FDC3E653C0}"/>
                </a:ext>
              </a:extLst>
            </p:cNvPr>
            <p:cNvSpPr/>
            <p:nvPr/>
          </p:nvSpPr>
          <p:spPr>
            <a:xfrm>
              <a:off x="4225527" y="2423724"/>
              <a:ext cx="1221695" cy="127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Graphic 3" descr="Lightbulb with solid fill">
              <a:extLst>
                <a:ext uri="{FF2B5EF4-FFF2-40B4-BE49-F238E27FC236}">
                  <a16:creationId xmlns:a16="http://schemas.microsoft.com/office/drawing/2014/main" id="{BDF78D80-99B0-8F1D-7CF8-6F87C0221B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79174" y="2601524"/>
              <a:ext cx="914400" cy="914400"/>
            </a:xfrm>
            <a:prstGeom prst="rect">
              <a:avLst/>
            </a:prstGeom>
          </p:spPr>
        </p:pic>
      </p:grpSp>
    </p:spTree>
    <p:extLst>
      <p:ext uri="{BB962C8B-B14F-4D97-AF65-F5344CB8AC3E}">
        <p14:creationId xmlns:p14="http://schemas.microsoft.com/office/powerpoint/2010/main" val="1473294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3532FA-65B6-1C25-59C8-BA7C04287C6B}"/>
              </a:ext>
            </a:extLst>
          </p:cNvPr>
          <p:cNvSpPr/>
          <p:nvPr/>
        </p:nvSpPr>
        <p:spPr>
          <a:xfrm>
            <a:off x="985519" y="248920"/>
            <a:ext cx="10220960" cy="701040"/>
          </a:xfrm>
          <a:prstGeom prst="rect">
            <a:avLst/>
          </a:prstGeom>
          <a:solidFill>
            <a:schemeClr val="accent3">
              <a:lumMod val="20000"/>
              <a:lumOff val="80000"/>
            </a:schemeClr>
          </a:solidFill>
          <a:ln>
            <a:solidFill>
              <a:srgbClr val="32154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a:solidFill>
                  <a:srgbClr val="321547"/>
                </a:solidFill>
                <a:latin typeface="Congenial Black"/>
                <a:cs typeface="Calibri"/>
              </a:rPr>
              <a:t>Video Lesson</a:t>
            </a:r>
          </a:p>
        </p:txBody>
      </p:sp>
      <p:grpSp>
        <p:nvGrpSpPr>
          <p:cNvPr id="11" name="object 5">
            <a:extLst>
              <a:ext uri="{FF2B5EF4-FFF2-40B4-BE49-F238E27FC236}">
                <a16:creationId xmlns:a16="http://schemas.microsoft.com/office/drawing/2014/main" id="{3DADBE93-20E1-79D7-8A5A-4CDB044319A6}"/>
              </a:ext>
            </a:extLst>
          </p:cNvPr>
          <p:cNvGrpSpPr/>
          <p:nvPr/>
        </p:nvGrpSpPr>
        <p:grpSpPr>
          <a:xfrm>
            <a:off x="1615016" y="1307495"/>
            <a:ext cx="8980412" cy="5550504"/>
            <a:chOff x="2784465" y="534928"/>
            <a:chExt cx="12704176" cy="9752388"/>
          </a:xfrm>
        </p:grpSpPr>
        <p:sp>
          <p:nvSpPr>
            <p:cNvPr id="12" name="object 7">
              <a:extLst>
                <a:ext uri="{FF2B5EF4-FFF2-40B4-BE49-F238E27FC236}">
                  <a16:creationId xmlns:a16="http://schemas.microsoft.com/office/drawing/2014/main" id="{3DEF6C1A-002E-5440-08C7-E802D1DEED20}"/>
                </a:ext>
              </a:extLst>
            </p:cNvPr>
            <p:cNvSpPr/>
            <p:nvPr/>
          </p:nvSpPr>
          <p:spPr>
            <a:xfrm>
              <a:off x="2784465" y="534928"/>
              <a:ext cx="12689205" cy="7668259"/>
            </a:xfrm>
            <a:custGeom>
              <a:avLst/>
              <a:gdLst/>
              <a:ahLst/>
              <a:cxnLst/>
              <a:rect l="l" t="t" r="r" b="b"/>
              <a:pathLst>
                <a:path w="12689205" h="7668259">
                  <a:moveTo>
                    <a:pt x="12689126" y="7668060"/>
                  </a:moveTo>
                  <a:lnTo>
                    <a:pt x="0" y="7668060"/>
                  </a:lnTo>
                  <a:lnTo>
                    <a:pt x="0" y="578233"/>
                  </a:lnTo>
                  <a:lnTo>
                    <a:pt x="1917" y="530812"/>
                  </a:lnTo>
                  <a:lnTo>
                    <a:pt x="7570" y="484447"/>
                  </a:lnTo>
                  <a:lnTo>
                    <a:pt x="16809" y="439285"/>
                  </a:lnTo>
                  <a:lnTo>
                    <a:pt x="29487" y="395476"/>
                  </a:lnTo>
                  <a:lnTo>
                    <a:pt x="45453" y="353169"/>
                  </a:lnTo>
                  <a:lnTo>
                    <a:pt x="64559" y="312513"/>
                  </a:lnTo>
                  <a:lnTo>
                    <a:pt x="86656" y="273656"/>
                  </a:lnTo>
                  <a:lnTo>
                    <a:pt x="111595" y="236747"/>
                  </a:lnTo>
                  <a:lnTo>
                    <a:pt x="139227" y="201936"/>
                  </a:lnTo>
                  <a:lnTo>
                    <a:pt x="169404" y="169370"/>
                  </a:lnTo>
                  <a:lnTo>
                    <a:pt x="201976" y="139199"/>
                  </a:lnTo>
                  <a:lnTo>
                    <a:pt x="236794" y="111573"/>
                  </a:lnTo>
                  <a:lnTo>
                    <a:pt x="273711" y="86638"/>
                  </a:lnTo>
                  <a:lnTo>
                    <a:pt x="312575" y="64546"/>
                  </a:lnTo>
                  <a:lnTo>
                    <a:pt x="353240" y="45444"/>
                  </a:lnTo>
                  <a:lnTo>
                    <a:pt x="395556" y="29481"/>
                  </a:lnTo>
                  <a:lnTo>
                    <a:pt x="439374" y="16806"/>
                  </a:lnTo>
                  <a:lnTo>
                    <a:pt x="484545" y="7568"/>
                  </a:lnTo>
                  <a:lnTo>
                    <a:pt x="530924" y="1917"/>
                  </a:lnTo>
                  <a:lnTo>
                    <a:pt x="578347" y="0"/>
                  </a:lnTo>
                  <a:lnTo>
                    <a:pt x="12110778" y="0"/>
                  </a:lnTo>
                  <a:lnTo>
                    <a:pt x="12158210" y="1917"/>
                  </a:lnTo>
                  <a:lnTo>
                    <a:pt x="12204584" y="7569"/>
                  </a:lnTo>
                  <a:lnTo>
                    <a:pt x="12249754" y="16806"/>
                  </a:lnTo>
                  <a:lnTo>
                    <a:pt x="12293571" y="29481"/>
                  </a:lnTo>
                  <a:lnTo>
                    <a:pt x="12335887" y="45444"/>
                  </a:lnTo>
                  <a:lnTo>
                    <a:pt x="12376551" y="64546"/>
                  </a:lnTo>
                  <a:lnTo>
                    <a:pt x="12415416" y="86639"/>
                  </a:lnTo>
                  <a:lnTo>
                    <a:pt x="12452332" y="111573"/>
                  </a:lnTo>
                  <a:lnTo>
                    <a:pt x="12487150" y="139200"/>
                  </a:lnTo>
                  <a:lnTo>
                    <a:pt x="12519722" y="169370"/>
                  </a:lnTo>
                  <a:lnTo>
                    <a:pt x="12549899" y="201936"/>
                  </a:lnTo>
                  <a:lnTo>
                    <a:pt x="12577531" y="236747"/>
                  </a:lnTo>
                  <a:lnTo>
                    <a:pt x="12602470" y="273656"/>
                  </a:lnTo>
                  <a:lnTo>
                    <a:pt x="12624567" y="312513"/>
                  </a:lnTo>
                  <a:lnTo>
                    <a:pt x="12643673" y="353170"/>
                  </a:lnTo>
                  <a:lnTo>
                    <a:pt x="12659639" y="395477"/>
                  </a:lnTo>
                  <a:lnTo>
                    <a:pt x="12672316" y="439285"/>
                  </a:lnTo>
                  <a:lnTo>
                    <a:pt x="12681556" y="484447"/>
                  </a:lnTo>
                  <a:lnTo>
                    <a:pt x="12687209" y="530812"/>
                  </a:lnTo>
                  <a:lnTo>
                    <a:pt x="12689126" y="578233"/>
                  </a:lnTo>
                  <a:lnTo>
                    <a:pt x="12689126" y="599808"/>
                  </a:lnTo>
                  <a:lnTo>
                    <a:pt x="535188" y="599808"/>
                  </a:lnTo>
                  <a:lnTo>
                    <a:pt x="535188" y="7115718"/>
                  </a:lnTo>
                  <a:lnTo>
                    <a:pt x="12689126" y="7115718"/>
                  </a:lnTo>
                  <a:lnTo>
                    <a:pt x="12689126" y="7668060"/>
                  </a:lnTo>
                  <a:close/>
                </a:path>
                <a:path w="12689205" h="7668259">
                  <a:moveTo>
                    <a:pt x="12689126" y="7115718"/>
                  </a:moveTo>
                  <a:lnTo>
                    <a:pt x="12136675" y="7115718"/>
                  </a:lnTo>
                  <a:lnTo>
                    <a:pt x="12136675" y="599808"/>
                  </a:lnTo>
                  <a:lnTo>
                    <a:pt x="12689126" y="599808"/>
                  </a:lnTo>
                  <a:lnTo>
                    <a:pt x="12689126" y="7115718"/>
                  </a:lnTo>
                  <a:close/>
                </a:path>
              </a:pathLst>
            </a:custGeom>
            <a:solidFill>
              <a:srgbClr val="000000"/>
            </a:solid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p>
          </p:txBody>
        </p:sp>
        <p:sp>
          <p:nvSpPr>
            <p:cNvPr id="13" name="object 8">
              <a:extLst>
                <a:ext uri="{FF2B5EF4-FFF2-40B4-BE49-F238E27FC236}">
                  <a16:creationId xmlns:a16="http://schemas.microsoft.com/office/drawing/2014/main" id="{51363C15-FDF8-A743-26FE-D79143C29AB9}"/>
                </a:ext>
              </a:extLst>
            </p:cNvPr>
            <p:cNvSpPr/>
            <p:nvPr/>
          </p:nvSpPr>
          <p:spPr>
            <a:xfrm>
              <a:off x="2799436" y="8278189"/>
              <a:ext cx="12689205" cy="1182370"/>
            </a:xfrm>
            <a:custGeom>
              <a:avLst/>
              <a:gdLst/>
              <a:ahLst/>
              <a:cxnLst/>
              <a:rect l="l" t="t" r="r" b="b"/>
              <a:pathLst>
                <a:path w="12689205" h="1182370">
                  <a:moveTo>
                    <a:pt x="12110778" y="1182356"/>
                  </a:moveTo>
                  <a:lnTo>
                    <a:pt x="578347" y="1182356"/>
                  </a:lnTo>
                  <a:lnTo>
                    <a:pt x="530917" y="1180439"/>
                  </a:lnTo>
                  <a:lnTo>
                    <a:pt x="484543" y="1174788"/>
                  </a:lnTo>
                  <a:lnTo>
                    <a:pt x="439372" y="1165550"/>
                  </a:lnTo>
                  <a:lnTo>
                    <a:pt x="395555" y="1152875"/>
                  </a:lnTo>
                  <a:lnTo>
                    <a:pt x="353240" y="1136912"/>
                  </a:lnTo>
                  <a:lnTo>
                    <a:pt x="312575" y="1117810"/>
                  </a:lnTo>
                  <a:lnTo>
                    <a:pt x="273710" y="1095717"/>
                  </a:lnTo>
                  <a:lnTo>
                    <a:pt x="236794" y="1070783"/>
                  </a:lnTo>
                  <a:lnTo>
                    <a:pt x="201976" y="1043157"/>
                  </a:lnTo>
                  <a:lnTo>
                    <a:pt x="169404" y="1012986"/>
                  </a:lnTo>
                  <a:lnTo>
                    <a:pt x="139227" y="980420"/>
                  </a:lnTo>
                  <a:lnTo>
                    <a:pt x="111595" y="945609"/>
                  </a:lnTo>
                  <a:lnTo>
                    <a:pt x="86656" y="908700"/>
                  </a:lnTo>
                  <a:lnTo>
                    <a:pt x="64559" y="869843"/>
                  </a:lnTo>
                  <a:lnTo>
                    <a:pt x="45453" y="829187"/>
                  </a:lnTo>
                  <a:lnTo>
                    <a:pt x="29487" y="786880"/>
                  </a:lnTo>
                  <a:lnTo>
                    <a:pt x="16809" y="743071"/>
                  </a:lnTo>
                  <a:lnTo>
                    <a:pt x="7570" y="697909"/>
                  </a:lnTo>
                  <a:lnTo>
                    <a:pt x="1917" y="651544"/>
                  </a:lnTo>
                  <a:lnTo>
                    <a:pt x="0" y="604124"/>
                  </a:lnTo>
                  <a:lnTo>
                    <a:pt x="0" y="0"/>
                  </a:lnTo>
                  <a:lnTo>
                    <a:pt x="12689125" y="0"/>
                  </a:lnTo>
                  <a:lnTo>
                    <a:pt x="12689125" y="604124"/>
                  </a:lnTo>
                  <a:lnTo>
                    <a:pt x="12687208" y="651544"/>
                  </a:lnTo>
                  <a:lnTo>
                    <a:pt x="12681555" y="697909"/>
                  </a:lnTo>
                  <a:lnTo>
                    <a:pt x="12672316" y="743071"/>
                  </a:lnTo>
                  <a:lnTo>
                    <a:pt x="12659638" y="786880"/>
                  </a:lnTo>
                  <a:lnTo>
                    <a:pt x="12643672" y="829187"/>
                  </a:lnTo>
                  <a:lnTo>
                    <a:pt x="12624566" y="869843"/>
                  </a:lnTo>
                  <a:lnTo>
                    <a:pt x="12602469" y="908700"/>
                  </a:lnTo>
                  <a:lnTo>
                    <a:pt x="12577530" y="945609"/>
                  </a:lnTo>
                  <a:lnTo>
                    <a:pt x="12549898" y="980420"/>
                  </a:lnTo>
                  <a:lnTo>
                    <a:pt x="12519721" y="1012986"/>
                  </a:lnTo>
                  <a:lnTo>
                    <a:pt x="12487149" y="1043157"/>
                  </a:lnTo>
                  <a:lnTo>
                    <a:pt x="12452331" y="1070783"/>
                  </a:lnTo>
                  <a:lnTo>
                    <a:pt x="12415415" y="1095717"/>
                  </a:lnTo>
                  <a:lnTo>
                    <a:pt x="12376550" y="1117810"/>
                  </a:lnTo>
                  <a:lnTo>
                    <a:pt x="12335886" y="1136912"/>
                  </a:lnTo>
                  <a:lnTo>
                    <a:pt x="12293570" y="1152875"/>
                  </a:lnTo>
                  <a:lnTo>
                    <a:pt x="12249753" y="1165550"/>
                  </a:lnTo>
                  <a:lnTo>
                    <a:pt x="12204582" y="1174788"/>
                  </a:lnTo>
                  <a:lnTo>
                    <a:pt x="12158208" y="1180439"/>
                  </a:lnTo>
                  <a:lnTo>
                    <a:pt x="12110778" y="1182356"/>
                  </a:lnTo>
                  <a:close/>
                </a:path>
              </a:pathLst>
            </a:custGeom>
            <a:solidFill>
              <a:schemeClr val="bg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p>
          </p:txBody>
        </p:sp>
        <p:sp>
          <p:nvSpPr>
            <p:cNvPr id="14" name="object 9">
              <a:extLst>
                <a:ext uri="{FF2B5EF4-FFF2-40B4-BE49-F238E27FC236}">
                  <a16:creationId xmlns:a16="http://schemas.microsoft.com/office/drawing/2014/main" id="{60004383-7998-8C07-0358-E4B1C4F86E99}"/>
                </a:ext>
              </a:extLst>
            </p:cNvPr>
            <p:cNvSpPr/>
            <p:nvPr/>
          </p:nvSpPr>
          <p:spPr>
            <a:xfrm>
              <a:off x="7622324" y="9460547"/>
              <a:ext cx="3039110" cy="826769"/>
            </a:xfrm>
            <a:custGeom>
              <a:avLst/>
              <a:gdLst/>
              <a:ahLst/>
              <a:cxnLst/>
              <a:rect l="l" t="t" r="r" b="b"/>
              <a:pathLst>
                <a:path w="3039109" h="826770">
                  <a:moveTo>
                    <a:pt x="3039034" y="826452"/>
                  </a:moveTo>
                  <a:lnTo>
                    <a:pt x="0" y="826452"/>
                  </a:lnTo>
                  <a:lnTo>
                    <a:pt x="23001" y="642623"/>
                  </a:lnTo>
                  <a:lnTo>
                    <a:pt x="49909" y="347910"/>
                  </a:lnTo>
                  <a:lnTo>
                    <a:pt x="68724" y="102552"/>
                  </a:lnTo>
                  <a:lnTo>
                    <a:pt x="75805" y="0"/>
                  </a:lnTo>
                  <a:lnTo>
                    <a:pt x="2963229" y="0"/>
                  </a:lnTo>
                  <a:lnTo>
                    <a:pt x="2970310" y="102552"/>
                  </a:lnTo>
                  <a:lnTo>
                    <a:pt x="2989125" y="347910"/>
                  </a:lnTo>
                  <a:lnTo>
                    <a:pt x="3016033" y="642623"/>
                  </a:lnTo>
                  <a:lnTo>
                    <a:pt x="3039034" y="826452"/>
                  </a:lnTo>
                  <a:close/>
                </a:path>
              </a:pathLst>
            </a:custGeom>
            <a:solidFill>
              <a:srgbClr val="BABAB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p>
          </p:txBody>
        </p:sp>
      </p:grpSp>
      <p:sp>
        <p:nvSpPr>
          <p:cNvPr id="5" name="TextBox 4">
            <a:extLst>
              <a:ext uri="{FF2B5EF4-FFF2-40B4-BE49-F238E27FC236}">
                <a16:creationId xmlns:a16="http://schemas.microsoft.com/office/drawing/2014/main" id="{0387C63A-E126-C9BA-1424-D79FC3878260}"/>
              </a:ext>
            </a:extLst>
          </p:cNvPr>
          <p:cNvSpPr txBox="1"/>
          <p:nvPr/>
        </p:nvSpPr>
        <p:spPr>
          <a:xfrm>
            <a:off x="787400" y="941293"/>
            <a:ext cx="114109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ea typeface="+mn-lt"/>
                <a:cs typeface="+mn-lt"/>
              </a:rPr>
              <a:t>https://www.youtube.com/watch?v=nt6JX_CDQAA&amp;list=PLKx8NLAujm_nCPmzHM3eUKiaqMvaH55Zw&amp;index=3</a:t>
            </a:r>
            <a:endParaRPr lang="en-US" dirty="0">
              <a:solidFill>
                <a:schemeClr val="bg1"/>
              </a:solidFill>
            </a:endParaRPr>
          </a:p>
        </p:txBody>
      </p:sp>
      <p:pic>
        <p:nvPicPr>
          <p:cNvPr id="3" name="Online Media 2" title="Lesson 8 Food, Water, Land, and Greenhouse Gases">
            <a:hlinkClick r:id="" action="ppaction://media"/>
            <a:extLst>
              <a:ext uri="{FF2B5EF4-FFF2-40B4-BE49-F238E27FC236}">
                <a16:creationId xmlns:a16="http://schemas.microsoft.com/office/drawing/2014/main" id="{57C57AE2-7A98-EBF8-9623-6355679785CB}"/>
              </a:ext>
            </a:extLst>
          </p:cNvPr>
          <p:cNvPicPr>
            <a:picLocks noRot="1" noChangeAspect="1"/>
          </p:cNvPicPr>
          <p:nvPr>
            <a:videoFile r:link="rId1"/>
          </p:nvPr>
        </p:nvPicPr>
        <p:blipFill>
          <a:blip r:embed="rId4"/>
          <a:stretch>
            <a:fillRect/>
          </a:stretch>
        </p:blipFill>
        <p:spPr>
          <a:xfrm>
            <a:off x="2032000" y="1621367"/>
            <a:ext cx="8115300" cy="3721100"/>
          </a:xfrm>
          <a:prstGeom prst="rect">
            <a:avLst/>
          </a:prstGeom>
        </p:spPr>
      </p:pic>
    </p:spTree>
    <p:extLst>
      <p:ext uri="{BB962C8B-B14F-4D97-AF65-F5344CB8AC3E}">
        <p14:creationId xmlns:p14="http://schemas.microsoft.com/office/powerpoint/2010/main" val="3982767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11B5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0DDD59-4E99-6D71-585D-429B0C8D25C4}"/>
              </a:ext>
            </a:extLst>
          </p:cNvPr>
          <p:cNvSpPr txBox="1"/>
          <p:nvPr/>
        </p:nvSpPr>
        <p:spPr>
          <a:xfrm>
            <a:off x="617995" y="2581663"/>
            <a:ext cx="54780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dirty="0">
                <a:solidFill>
                  <a:schemeClr val="bg1"/>
                </a:solidFill>
                <a:latin typeface="Aharoni"/>
              </a:rPr>
              <a:t>Video Recap</a:t>
            </a:r>
            <a:endParaRPr lang="en-US" sz="6000" b="1" dirty="0">
              <a:solidFill>
                <a:schemeClr val="bg1"/>
              </a:solidFill>
              <a:latin typeface="Aharoni"/>
              <a:cs typeface="Aharoni"/>
            </a:endParaRPr>
          </a:p>
        </p:txBody>
      </p:sp>
      <p:pic>
        <p:nvPicPr>
          <p:cNvPr id="5" name="Graphic 4" descr="Clipboard with solid fill">
            <a:extLst>
              <a:ext uri="{FF2B5EF4-FFF2-40B4-BE49-F238E27FC236}">
                <a16:creationId xmlns:a16="http://schemas.microsoft.com/office/drawing/2014/main" id="{F66591FD-3659-DA94-F2B4-446081F0C7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2050" y="3661229"/>
            <a:ext cx="1869894" cy="1878038"/>
          </a:xfrm>
          <a:prstGeom prst="rect">
            <a:avLst/>
          </a:prstGeom>
        </p:spPr>
      </p:pic>
      <p:pic>
        <p:nvPicPr>
          <p:cNvPr id="6" name="Picture 5" descr="A video guide with text&#10;&#10;Description automatically generated">
            <a:extLst>
              <a:ext uri="{FF2B5EF4-FFF2-40B4-BE49-F238E27FC236}">
                <a16:creationId xmlns:a16="http://schemas.microsoft.com/office/drawing/2014/main" id="{2D31A743-6D9E-ED8E-215A-0BECA83A4FC7}"/>
              </a:ext>
            </a:extLst>
          </p:cNvPr>
          <p:cNvPicPr>
            <a:picLocks noChangeAspect="1"/>
          </p:cNvPicPr>
          <p:nvPr/>
        </p:nvPicPr>
        <p:blipFill>
          <a:blip r:embed="rId5"/>
          <a:stretch>
            <a:fillRect/>
          </a:stretch>
        </p:blipFill>
        <p:spPr>
          <a:xfrm>
            <a:off x="6976114" y="1602098"/>
            <a:ext cx="3778972" cy="4874566"/>
          </a:xfrm>
          <a:prstGeom prst="rect">
            <a:avLst/>
          </a:prstGeom>
        </p:spPr>
      </p:pic>
      <p:sp>
        <p:nvSpPr>
          <p:cNvPr id="2" name="object 13">
            <a:extLst>
              <a:ext uri="{FF2B5EF4-FFF2-40B4-BE49-F238E27FC236}">
                <a16:creationId xmlns:a16="http://schemas.microsoft.com/office/drawing/2014/main" id="{AC590022-C01A-855A-BF36-B0F7C0837964}"/>
              </a:ext>
            </a:extLst>
          </p:cNvPr>
          <p:cNvSpPr/>
          <p:nvPr/>
        </p:nvSpPr>
        <p:spPr>
          <a:xfrm>
            <a:off x="0" y="-18073"/>
            <a:ext cx="12192000" cy="1280816"/>
          </a:xfrm>
          <a:custGeom>
            <a:avLst/>
            <a:gdLst/>
            <a:ahLst/>
            <a:cxnLst/>
            <a:rect l="l" t="t" r="r" b="b"/>
            <a:pathLst>
              <a:path w="18288000" h="2009775">
                <a:moveTo>
                  <a:pt x="0" y="0"/>
                </a:moveTo>
                <a:lnTo>
                  <a:pt x="18288000" y="0"/>
                </a:lnTo>
                <a:lnTo>
                  <a:pt x="18288000" y="2009774"/>
                </a:lnTo>
                <a:lnTo>
                  <a:pt x="0" y="2009774"/>
                </a:lnTo>
                <a:lnTo>
                  <a:pt x="0" y="0"/>
                </a:lnTo>
                <a:close/>
              </a:path>
            </a:pathLst>
          </a:custGeom>
          <a:solidFill>
            <a:srgbClr val="856AA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592932"/>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object 13">
            <a:extLst>
              <a:ext uri="{FF2B5EF4-FFF2-40B4-BE49-F238E27FC236}">
                <a16:creationId xmlns:a16="http://schemas.microsoft.com/office/drawing/2014/main" id="{EFCC1D77-9BD3-31EB-D02B-7D5B5CFEA512}"/>
              </a:ext>
            </a:extLst>
          </p:cNvPr>
          <p:cNvSpPr/>
          <p:nvPr/>
        </p:nvSpPr>
        <p:spPr>
          <a:xfrm>
            <a:off x="0" y="-18073"/>
            <a:ext cx="12192000" cy="1532236"/>
          </a:xfrm>
          <a:custGeom>
            <a:avLst/>
            <a:gdLst/>
            <a:ahLst/>
            <a:cxnLst/>
            <a:rect l="l" t="t" r="r" b="b"/>
            <a:pathLst>
              <a:path w="18288000" h="2009775">
                <a:moveTo>
                  <a:pt x="0" y="0"/>
                </a:moveTo>
                <a:lnTo>
                  <a:pt x="18288000" y="0"/>
                </a:lnTo>
                <a:lnTo>
                  <a:pt x="18288000" y="2009774"/>
                </a:lnTo>
                <a:lnTo>
                  <a:pt x="0" y="2009774"/>
                </a:lnTo>
                <a:lnTo>
                  <a:pt x="0" y="0"/>
                </a:lnTo>
                <a:close/>
              </a:path>
            </a:pathLst>
          </a:custGeom>
          <a:solidFill>
            <a:srgbClr val="856AA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a:spLocks noGrp="1"/>
          </p:cNvSpPr>
          <p:nvPr>
            <p:ph type="title"/>
          </p:nvPr>
        </p:nvSpPr>
        <p:spPr>
          <a:xfrm>
            <a:off x="678101" y="230553"/>
            <a:ext cx="10835797" cy="933204"/>
          </a:xfrm>
          <a:prstGeom prst="rect">
            <a:avLst/>
          </a:prstGeom>
        </p:spPr>
        <p:txBody>
          <a:bodyPr vert="horz" wrap="square" lIns="0" tIns="7620" rIns="0" bIns="0" rtlCol="0" anchor="t">
            <a:spAutoFit/>
          </a:bodyPr>
          <a:lstStyle/>
          <a:p>
            <a:pPr marL="8255" marR="3175" algn="ctr">
              <a:lnSpc>
                <a:spcPct val="116900"/>
              </a:lnSpc>
              <a:spcBef>
                <a:spcPts val="60"/>
              </a:spcBef>
              <a:tabLst>
                <a:tab pos="2397880" algn="l"/>
              </a:tabLst>
            </a:pPr>
            <a:r>
              <a:rPr lang="en-US" sz="5300" b="1" dirty="0">
                <a:latin typeface="Aharoni"/>
                <a:cs typeface="Aharoni"/>
              </a:rPr>
              <a:t>GREENHOUSE GASES</a:t>
            </a:r>
            <a:endParaRPr lang="en-US" sz="5300" b="1" dirty="0">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BD5826AA-19DD-86E4-66AB-A2420EB356E1}"/>
              </a:ext>
            </a:extLst>
          </p:cNvPr>
          <p:cNvSpPr txBox="1"/>
          <p:nvPr/>
        </p:nvSpPr>
        <p:spPr>
          <a:xfrm>
            <a:off x="8656805" y="3001157"/>
            <a:ext cx="2609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Shape&#10;&#10;Description automatically generated">
            <a:extLst>
              <a:ext uri="{FF2B5EF4-FFF2-40B4-BE49-F238E27FC236}">
                <a16:creationId xmlns:a16="http://schemas.microsoft.com/office/drawing/2014/main" id="{3F9D9F7D-2A65-67FF-1266-5C0BE9BABEBA}"/>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21634" r="20564" b="4372"/>
          <a:stretch/>
        </p:blipFill>
        <p:spPr>
          <a:xfrm>
            <a:off x="1215838" y="1590250"/>
            <a:ext cx="4880162" cy="5035590"/>
          </a:xfrm>
          <a:prstGeom prst="rect">
            <a:avLst/>
          </a:prstGeom>
          <a:effectLst>
            <a:outerShdw blurRad="190500" dist="127000" dir="3960000" sx="103000" sy="103000" algn="tl" rotWithShape="0">
              <a:prstClr val="black">
                <a:alpha val="40000"/>
              </a:prstClr>
            </a:outerShdw>
            <a:softEdge rad="0"/>
          </a:effectLst>
        </p:spPr>
      </p:pic>
      <p:sp>
        <p:nvSpPr>
          <p:cNvPr id="7" name="TextBox 6">
            <a:extLst>
              <a:ext uri="{FF2B5EF4-FFF2-40B4-BE49-F238E27FC236}">
                <a16:creationId xmlns:a16="http://schemas.microsoft.com/office/drawing/2014/main" id="{6001B98B-069B-AB66-769D-08F6C9D008EA}"/>
              </a:ext>
            </a:extLst>
          </p:cNvPr>
          <p:cNvSpPr txBox="1"/>
          <p:nvPr/>
        </p:nvSpPr>
        <p:spPr>
          <a:xfrm>
            <a:off x="1849002" y="2730544"/>
            <a:ext cx="3355253" cy="430887"/>
          </a:xfrm>
          <a:prstGeom prst="rect">
            <a:avLst/>
          </a:prstGeom>
          <a:noFill/>
        </p:spPr>
        <p:txBody>
          <a:bodyPr wrap="square" lIns="60960" tIns="30480" rIns="60960" bIns="3048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ongenial Black"/>
                <a:ea typeface="+mn-ea"/>
                <a:cs typeface="+mn-cs"/>
              </a:rPr>
              <a:t>Carbon Dioxide - CO</a:t>
            </a:r>
            <a:r>
              <a:rPr kumimoji="0" lang="en-US" sz="2400" b="0" i="0" u="sng" strike="noStrike" kern="1200" cap="none" spc="0" normalizeH="0" baseline="-25000" noProof="0" dirty="0">
                <a:ln>
                  <a:noFill/>
                </a:ln>
                <a:solidFill>
                  <a:prstClr val="black"/>
                </a:solidFill>
                <a:effectLst/>
                <a:uLnTx/>
                <a:uFillTx/>
                <a:latin typeface="Congenial Black"/>
                <a:ea typeface="+mn-ea"/>
                <a:cs typeface="+mn-cs"/>
              </a:rPr>
              <a:t>2</a:t>
            </a:r>
            <a:endParaRPr kumimoji="0" lang="en-US" sz="2400" b="0" i="0" u="sng" strike="noStrike" kern="1200" cap="none" spc="0" normalizeH="0" baseline="-2500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9D4025-A0BE-5FD4-447B-846B5C729393}"/>
              </a:ext>
            </a:extLst>
          </p:cNvPr>
          <p:cNvSpPr txBox="1"/>
          <p:nvPr/>
        </p:nvSpPr>
        <p:spPr>
          <a:xfrm>
            <a:off x="1984583" y="3340010"/>
            <a:ext cx="3191208" cy="1384995"/>
          </a:xfrm>
          <a:prstGeom prst="rect">
            <a:avLst/>
          </a:prstGeom>
          <a:noFill/>
        </p:spPr>
        <p:txBody>
          <a:bodyPr wrap="square" rtlCol="0">
            <a:spAutoFit/>
          </a:bodyPr>
          <a:lstStyle/>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Burning fossil fuels</a:t>
            </a:r>
          </a:p>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Burning coal, oil, or natural gas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descr="Shape&#10;&#10;Description automatically generated">
            <a:extLst>
              <a:ext uri="{FF2B5EF4-FFF2-40B4-BE49-F238E27FC236}">
                <a16:creationId xmlns:a16="http://schemas.microsoft.com/office/drawing/2014/main" id="{E9C7CC17-B591-1CE1-2696-04B5F982BAF1}"/>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1634" r="20564" b="4372"/>
          <a:stretch/>
        </p:blipFill>
        <p:spPr>
          <a:xfrm>
            <a:off x="6332532" y="1590250"/>
            <a:ext cx="4880162" cy="5035590"/>
          </a:xfrm>
          <a:prstGeom prst="rect">
            <a:avLst/>
          </a:prstGeom>
          <a:effectLst>
            <a:outerShdw blurRad="190500" dist="127000" dir="3960000" sx="103000" sy="103000" algn="tl" rotWithShape="0">
              <a:prstClr val="black">
                <a:alpha val="40000"/>
              </a:prstClr>
            </a:outerShdw>
            <a:softEdge rad="0"/>
          </a:effectLst>
        </p:spPr>
      </p:pic>
      <p:sp>
        <p:nvSpPr>
          <p:cNvPr id="10" name="TextBox 9">
            <a:extLst>
              <a:ext uri="{FF2B5EF4-FFF2-40B4-BE49-F238E27FC236}">
                <a16:creationId xmlns:a16="http://schemas.microsoft.com/office/drawing/2014/main" id="{6B8E1880-0F8A-0AD1-AD49-F8EE5731C609}"/>
              </a:ext>
            </a:extLst>
          </p:cNvPr>
          <p:cNvSpPr txBox="1"/>
          <p:nvPr/>
        </p:nvSpPr>
        <p:spPr>
          <a:xfrm>
            <a:off x="7264373" y="2688629"/>
            <a:ext cx="2902774" cy="420564"/>
          </a:xfrm>
          <a:prstGeom prst="rect">
            <a:avLst/>
          </a:prstGeom>
          <a:noFill/>
        </p:spPr>
        <p:txBody>
          <a:bodyPr wrap="square" lIns="60960" tIns="30480" rIns="60960" bIns="3048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0" i="0" u="sng" strike="noStrike" kern="1200" cap="none" spc="0" normalizeH="0" baseline="0" noProof="0" dirty="0">
                <a:ln>
                  <a:noFill/>
                </a:ln>
                <a:solidFill>
                  <a:prstClr val="black"/>
                </a:solidFill>
                <a:effectLst/>
                <a:uLnTx/>
                <a:uFillTx/>
                <a:latin typeface="Congenial Black"/>
                <a:ea typeface="+mn-ea"/>
                <a:cs typeface="+mn-cs"/>
              </a:rPr>
              <a:t>Methane - CH</a:t>
            </a:r>
            <a:r>
              <a:rPr kumimoji="0" lang="en-US" sz="2333" b="0" i="0" u="sng" strike="noStrike" kern="1200" cap="none" spc="0" normalizeH="0" baseline="-25000" noProof="0" dirty="0">
                <a:ln>
                  <a:noFill/>
                </a:ln>
                <a:solidFill>
                  <a:prstClr val="black"/>
                </a:solidFill>
                <a:effectLst/>
                <a:uLnTx/>
                <a:uFillTx/>
                <a:latin typeface="Congenial Black"/>
                <a:ea typeface="+mn-ea"/>
                <a:cs typeface="+mn-cs"/>
              </a:rPr>
              <a:t>4</a:t>
            </a:r>
            <a:endParaRPr kumimoji="0" lang="en-US" sz="2333" b="0" i="0" u="sng" strike="noStrike" kern="1200" cap="none" spc="0" normalizeH="0" baseline="-25000" noProof="0" dirty="0">
              <a:ln>
                <a:noFill/>
              </a:ln>
              <a:solidFill>
                <a:srgbClr val="000000"/>
              </a:solidFill>
              <a:effectLst/>
              <a:uLnTx/>
              <a:uFillTx/>
              <a:latin typeface="Congenial Black"/>
              <a:ea typeface="+mn-ea"/>
              <a:cs typeface="+mn-cs"/>
            </a:endParaRPr>
          </a:p>
        </p:txBody>
      </p:sp>
      <p:sp>
        <p:nvSpPr>
          <p:cNvPr id="6" name="TextBox 5">
            <a:extLst>
              <a:ext uri="{FF2B5EF4-FFF2-40B4-BE49-F238E27FC236}">
                <a16:creationId xmlns:a16="http://schemas.microsoft.com/office/drawing/2014/main" id="{F8D7EB04-162F-6CE9-FFFD-E4342BD0D070}"/>
              </a:ext>
            </a:extLst>
          </p:cNvPr>
          <p:cNvSpPr txBox="1"/>
          <p:nvPr/>
        </p:nvSpPr>
        <p:spPr>
          <a:xfrm>
            <a:off x="7144213" y="3064592"/>
            <a:ext cx="3256801" cy="1754326"/>
          </a:xfrm>
          <a:prstGeom prst="rect">
            <a:avLst/>
          </a:prstGeom>
          <a:noFill/>
        </p:spPr>
        <p:txBody>
          <a:bodyPr wrap="square" rtlCol="0">
            <a:spAutoFit/>
          </a:bodyPr>
          <a:lstStyle/>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Making and burning fossil fuels</a:t>
            </a:r>
          </a:p>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Decaying trash</a:t>
            </a:r>
          </a:p>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Landfills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descr="A close-up of some chemical formulas&#10;&#10;Description automatically generated">
            <a:extLst>
              <a:ext uri="{FF2B5EF4-FFF2-40B4-BE49-F238E27FC236}">
                <a16:creationId xmlns:a16="http://schemas.microsoft.com/office/drawing/2014/main" id="{65E66A4B-6257-FB1C-3929-CF032FC6236B}"/>
              </a:ext>
            </a:extLst>
          </p:cNvPr>
          <p:cNvPicPr>
            <a:picLocks noChangeAspect="1"/>
          </p:cNvPicPr>
          <p:nvPr/>
        </p:nvPicPr>
        <p:blipFill rotWithShape="1">
          <a:blip r:embed="rId5">
            <a:extLst>
              <a:ext uri="{28A0092B-C50C-407E-A947-70E740481C1C}">
                <a14:useLocalDpi xmlns:a14="http://schemas.microsoft.com/office/drawing/2010/main" val="0"/>
              </a:ext>
            </a:extLst>
          </a:blip>
          <a:srcRect l="55119" t="22328" r="5714" b="21347"/>
          <a:stretch/>
        </p:blipFill>
        <p:spPr>
          <a:xfrm>
            <a:off x="7644433" y="4565825"/>
            <a:ext cx="2024743" cy="1637874"/>
          </a:xfrm>
          <a:prstGeom prst="rect">
            <a:avLst/>
          </a:prstGeom>
          <a:effectLst>
            <a:outerShdw blurRad="63500" sx="106000" sy="106000" algn="ctr" rotWithShape="0">
              <a:prstClr val="black">
                <a:alpha val="32000"/>
              </a:prstClr>
            </a:outerShdw>
          </a:effectLst>
        </p:spPr>
      </p:pic>
      <p:pic>
        <p:nvPicPr>
          <p:cNvPr id="11" name="Picture 10" descr="A tree with arrows pointing to the top&#10;&#10;Description automatically generated">
            <a:extLst>
              <a:ext uri="{FF2B5EF4-FFF2-40B4-BE49-F238E27FC236}">
                <a16:creationId xmlns:a16="http://schemas.microsoft.com/office/drawing/2014/main" id="{98850DE2-A550-1494-655E-95C14D100552}"/>
              </a:ext>
            </a:extLst>
          </p:cNvPr>
          <p:cNvPicPr>
            <a:picLocks noChangeAspect="1"/>
          </p:cNvPicPr>
          <p:nvPr/>
        </p:nvPicPr>
        <p:blipFill rotWithShape="1">
          <a:blip r:embed="rId6">
            <a:extLst>
              <a:ext uri="{28A0092B-C50C-407E-A947-70E740481C1C}">
                <a14:useLocalDpi xmlns:a14="http://schemas.microsoft.com/office/drawing/2010/main" val="0"/>
              </a:ext>
            </a:extLst>
          </a:blip>
          <a:srcRect l="5801" t="54664" r="73347" b="19997"/>
          <a:stretch/>
        </p:blipFill>
        <p:spPr>
          <a:xfrm>
            <a:off x="1859346" y="4108045"/>
            <a:ext cx="3094996" cy="23343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953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1">
            <a:extLst>
              <a:ext uri="{FF2B5EF4-FFF2-40B4-BE49-F238E27FC236}">
                <a16:creationId xmlns:a16="http://schemas.microsoft.com/office/drawing/2014/main" id="{EE2BFD9C-2AB4-51D6-934B-43CA1C50E8E6}"/>
              </a:ext>
            </a:extLst>
          </p:cNvPr>
          <p:cNvSpPr txBox="1"/>
          <p:nvPr/>
        </p:nvSpPr>
        <p:spPr>
          <a:xfrm>
            <a:off x="1748593" y="171724"/>
            <a:ext cx="9125700" cy="1574704"/>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WHERE DOES </a:t>
            </a:r>
            <a:r>
              <a:rPr lang="en-US" sz="4400" b="1" dirty="0">
                <a:solidFill>
                  <a:srgbClr val="FFC000"/>
                </a:solidFill>
                <a:latin typeface="Aharoni"/>
                <a:cs typeface="Aharoni"/>
              </a:rPr>
              <a:t>CARBON DIOXIDE</a:t>
            </a:r>
            <a:r>
              <a:rPr lang="en-US" sz="4400" b="1" dirty="0">
                <a:solidFill>
                  <a:schemeClr val="bg1"/>
                </a:solidFill>
                <a:latin typeface="Aharoni"/>
                <a:cs typeface="Aharoni"/>
              </a:rPr>
              <a:t> </a:t>
            </a:r>
          </a:p>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COME FROM?</a:t>
            </a:r>
            <a:endParaRPr lang="en-US" dirty="0">
              <a:solidFill>
                <a:schemeClr val="bg1"/>
              </a:solidFill>
            </a:endParaRPr>
          </a:p>
        </p:txBody>
      </p:sp>
      <p:pic>
        <p:nvPicPr>
          <p:cNvPr id="11" name="Picture 10" descr="Shape&#10;&#10;Description automatically generated">
            <a:extLst>
              <a:ext uri="{FF2B5EF4-FFF2-40B4-BE49-F238E27FC236}">
                <a16:creationId xmlns:a16="http://schemas.microsoft.com/office/drawing/2014/main" id="{15A1062A-D684-81C1-1756-82188D8A2274}"/>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1634" r="20564" b="4372"/>
          <a:stretch/>
        </p:blipFill>
        <p:spPr>
          <a:xfrm>
            <a:off x="-72572" y="3161421"/>
            <a:ext cx="3603960" cy="3613122"/>
          </a:xfrm>
          <a:prstGeom prst="rect">
            <a:avLst/>
          </a:prstGeom>
        </p:spPr>
      </p:pic>
      <p:sp>
        <p:nvSpPr>
          <p:cNvPr id="13" name="TextBox 12">
            <a:extLst>
              <a:ext uri="{FF2B5EF4-FFF2-40B4-BE49-F238E27FC236}">
                <a16:creationId xmlns:a16="http://schemas.microsoft.com/office/drawing/2014/main" id="{2BC7A971-27A0-4D8A-739C-89290CB98F04}"/>
              </a:ext>
            </a:extLst>
          </p:cNvPr>
          <p:cNvSpPr txBox="1"/>
          <p:nvPr/>
        </p:nvSpPr>
        <p:spPr>
          <a:xfrm>
            <a:off x="0" y="4031064"/>
            <a:ext cx="3355253" cy="369332"/>
          </a:xfrm>
          <a:prstGeom prst="rect">
            <a:avLst/>
          </a:prstGeom>
          <a:noFill/>
        </p:spPr>
        <p:txBody>
          <a:bodyPr wrap="square" lIns="60960" tIns="30480" rIns="60960" bIns="3048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ongenial Black"/>
                <a:ea typeface="+mn-ea"/>
                <a:cs typeface="+mn-cs"/>
              </a:rPr>
              <a:t>Carbon Dioxide - CO</a:t>
            </a:r>
            <a:r>
              <a:rPr kumimoji="0" lang="en-US" sz="2000" b="0" i="0" u="sng" strike="noStrike" kern="1200" cap="none" spc="0" normalizeH="0" baseline="-25000" noProof="0" dirty="0">
                <a:ln>
                  <a:noFill/>
                </a:ln>
                <a:solidFill>
                  <a:prstClr val="black"/>
                </a:solidFill>
                <a:effectLst/>
                <a:uLnTx/>
                <a:uFillTx/>
                <a:latin typeface="Congenial Black"/>
                <a:ea typeface="+mn-ea"/>
                <a:cs typeface="+mn-cs"/>
              </a:rPr>
              <a:t>2</a:t>
            </a:r>
            <a:endParaRPr kumimoji="0" lang="en-US" sz="2000" b="0" i="0" u="sng" strike="noStrike" kern="1200" cap="none" spc="0" normalizeH="0" baseline="-25000" noProof="0" dirty="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1E06DDA8-BC78-4A4E-B5C8-90DBF40E2F1B}"/>
              </a:ext>
            </a:extLst>
          </p:cNvPr>
          <p:cNvSpPr txBox="1"/>
          <p:nvPr/>
        </p:nvSpPr>
        <p:spPr>
          <a:xfrm>
            <a:off x="340180" y="4400396"/>
            <a:ext cx="3191208" cy="1107996"/>
          </a:xfrm>
          <a:prstGeom prst="rect">
            <a:avLst/>
          </a:prstGeom>
          <a:noFill/>
        </p:spPr>
        <p:txBody>
          <a:bodyPr wrap="square" rtlCol="0">
            <a:spAutoFit/>
          </a:bodyPr>
          <a:lstStyle/>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Burning fossil fuels</a:t>
            </a:r>
          </a:p>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Burning coal, oil, or natural gas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descr="A tree with arrows pointing to the top&#10;&#10;Description automatically generated">
            <a:extLst>
              <a:ext uri="{FF2B5EF4-FFF2-40B4-BE49-F238E27FC236}">
                <a16:creationId xmlns:a16="http://schemas.microsoft.com/office/drawing/2014/main" id="{225A8F88-7387-03E4-B2EC-984BEDFCF75B}"/>
              </a:ext>
            </a:extLst>
          </p:cNvPr>
          <p:cNvPicPr>
            <a:picLocks noChangeAspect="1"/>
          </p:cNvPicPr>
          <p:nvPr/>
        </p:nvPicPr>
        <p:blipFill rotWithShape="1">
          <a:blip r:embed="rId4">
            <a:extLst>
              <a:ext uri="{28A0092B-C50C-407E-A947-70E740481C1C}">
                <a14:useLocalDpi xmlns:a14="http://schemas.microsoft.com/office/drawing/2010/main" val="0"/>
              </a:ext>
            </a:extLst>
          </a:blip>
          <a:srcRect l="5801" t="54664" r="73347" b="19997"/>
          <a:stretch/>
        </p:blipFill>
        <p:spPr>
          <a:xfrm>
            <a:off x="348873" y="5014388"/>
            <a:ext cx="2273160" cy="1714500"/>
          </a:xfrm>
          <a:prstGeom prst="rect">
            <a:avLst/>
          </a:prstGeom>
          <a:effectLst>
            <a:outerShdw blurRad="63500" sx="102000" sy="102000" algn="ctr" rotWithShape="0">
              <a:prstClr val="black">
                <a:alpha val="40000"/>
              </a:prstClr>
            </a:outerShdw>
          </a:effectLst>
        </p:spPr>
      </p:pic>
      <p:pic>
        <p:nvPicPr>
          <p:cNvPr id="22" name="Picture 21" descr="A screenshot of a game&#10;&#10;Description automatically generated">
            <a:extLst>
              <a:ext uri="{FF2B5EF4-FFF2-40B4-BE49-F238E27FC236}">
                <a16:creationId xmlns:a16="http://schemas.microsoft.com/office/drawing/2014/main" id="{6B05EB0C-6085-62D8-CC2E-3440416A78AE}"/>
              </a:ext>
            </a:extLst>
          </p:cNvPr>
          <p:cNvPicPr>
            <a:picLocks noChangeAspect="1"/>
          </p:cNvPicPr>
          <p:nvPr/>
        </p:nvPicPr>
        <p:blipFill rotWithShape="1">
          <a:blip r:embed="rId5">
            <a:extLst>
              <a:ext uri="{28A0092B-C50C-407E-A947-70E740481C1C}">
                <a14:useLocalDpi xmlns:a14="http://schemas.microsoft.com/office/drawing/2010/main" val="0"/>
              </a:ext>
            </a:extLst>
          </a:blip>
          <a:srcRect l="53861" t="60078"/>
          <a:stretch/>
        </p:blipFill>
        <p:spPr>
          <a:xfrm>
            <a:off x="3240138" y="1564573"/>
            <a:ext cx="5918375" cy="3029198"/>
          </a:xfrm>
          <a:prstGeom prst="rect">
            <a:avLst/>
          </a:prstGeom>
        </p:spPr>
      </p:pic>
      <p:pic>
        <p:nvPicPr>
          <p:cNvPr id="23" name="Picture 22" descr="A tree with arrows pointing to the top&#10;&#10;Description automatically generated">
            <a:extLst>
              <a:ext uri="{FF2B5EF4-FFF2-40B4-BE49-F238E27FC236}">
                <a16:creationId xmlns:a16="http://schemas.microsoft.com/office/drawing/2014/main" id="{2FECDC96-4AA3-F039-3FEC-AA2D747F41D2}"/>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l="5801" t="54664" r="73347" b="19997"/>
          <a:stretch/>
        </p:blipFill>
        <p:spPr>
          <a:xfrm>
            <a:off x="7353743" y="3306844"/>
            <a:ext cx="1224539" cy="953614"/>
          </a:xfrm>
          <a:prstGeom prst="rect">
            <a:avLst/>
          </a:prstGeom>
          <a:effectLst>
            <a:outerShdw blurRad="63500" sx="102000" sy="102000" algn="ctr" rotWithShape="0">
              <a:prstClr val="black">
                <a:alpha val="40000"/>
              </a:prstClr>
            </a:outerShdw>
          </a:effectLst>
        </p:spPr>
      </p:pic>
      <p:pic>
        <p:nvPicPr>
          <p:cNvPr id="26" name="Picture 25" descr="A tree with arrows pointing to the top&#10;&#10;Description automatically generated">
            <a:extLst>
              <a:ext uri="{FF2B5EF4-FFF2-40B4-BE49-F238E27FC236}">
                <a16:creationId xmlns:a16="http://schemas.microsoft.com/office/drawing/2014/main" id="{681FD003-FB7A-3507-6B76-902785FFB499}"/>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5801" t="54664" r="73347" b="19997"/>
          <a:stretch/>
        </p:blipFill>
        <p:spPr>
          <a:xfrm>
            <a:off x="7165315" y="2683298"/>
            <a:ext cx="800697" cy="623546"/>
          </a:xfrm>
          <a:prstGeom prst="rect">
            <a:avLst/>
          </a:prstGeom>
          <a:effectLst>
            <a:outerShdw blurRad="63500" sx="102000" sy="102000" algn="ctr" rotWithShape="0">
              <a:prstClr val="black">
                <a:alpha val="40000"/>
              </a:prstClr>
            </a:outerShdw>
          </a:effectLst>
        </p:spPr>
      </p:pic>
      <p:pic>
        <p:nvPicPr>
          <p:cNvPr id="27" name="Picture 26" descr="A tree with arrows pointing to the top&#10;&#10;Description automatically generated">
            <a:extLst>
              <a:ext uri="{FF2B5EF4-FFF2-40B4-BE49-F238E27FC236}">
                <a16:creationId xmlns:a16="http://schemas.microsoft.com/office/drawing/2014/main" id="{644ECF81-7103-18ED-4183-949AF18D1A8F}"/>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5801" t="54664" r="73347" b="19997"/>
          <a:stretch/>
        </p:blipFill>
        <p:spPr>
          <a:xfrm>
            <a:off x="7680096" y="2192461"/>
            <a:ext cx="646856" cy="503741"/>
          </a:xfrm>
          <a:prstGeom prst="rect">
            <a:avLst/>
          </a:prstGeom>
          <a:effectLst>
            <a:outerShdw blurRad="63500" sx="102000" sy="102000" algn="ctr" rotWithShape="0">
              <a:prstClr val="black">
                <a:alpha val="40000"/>
              </a:prstClr>
            </a:outerShdw>
          </a:effectLst>
        </p:spPr>
      </p:pic>
      <p:pic>
        <p:nvPicPr>
          <p:cNvPr id="30" name="Picture 29" descr="A tree branch with green leaves&#10;&#10;Description automatically generated">
            <a:extLst>
              <a:ext uri="{FF2B5EF4-FFF2-40B4-BE49-F238E27FC236}">
                <a16:creationId xmlns:a16="http://schemas.microsoft.com/office/drawing/2014/main" id="{9A58DF7F-9834-DB96-229E-47C6DC4E593F}"/>
              </a:ext>
            </a:extLst>
          </p:cNvPr>
          <p:cNvPicPr>
            <a:picLocks noChangeAspect="1"/>
          </p:cNvPicPr>
          <p:nvPr/>
        </p:nvPicPr>
        <p:blipFill rotWithShape="1">
          <a:blip r:embed="rId6">
            <a:extLst>
              <a:ext uri="{28A0092B-C50C-407E-A947-70E740481C1C}">
                <a14:useLocalDpi xmlns:a14="http://schemas.microsoft.com/office/drawing/2010/main" val="0"/>
              </a:ext>
            </a:extLst>
          </a:blip>
          <a:srcRect t="26421"/>
          <a:stretch/>
        </p:blipFill>
        <p:spPr>
          <a:xfrm>
            <a:off x="6689735" y="3914977"/>
            <a:ext cx="5349432" cy="2864790"/>
          </a:xfrm>
          <a:prstGeom prst="rect">
            <a:avLst/>
          </a:prstGeom>
        </p:spPr>
      </p:pic>
    </p:spTree>
    <p:extLst>
      <p:ext uri="{BB962C8B-B14F-4D97-AF65-F5344CB8AC3E}">
        <p14:creationId xmlns:p14="http://schemas.microsoft.com/office/powerpoint/2010/main" val="1826694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311B5C"/>
        </a:solidFill>
        <a:effectLst/>
      </p:bgPr>
    </p:bg>
    <p:spTree>
      <p:nvGrpSpPr>
        <p:cNvPr id="1" name=""/>
        <p:cNvGrpSpPr/>
        <p:nvPr/>
      </p:nvGrpSpPr>
      <p:grpSpPr>
        <a:xfrm>
          <a:off x="0" y="0"/>
          <a:ext cx="0" cy="0"/>
          <a:chOff x="0" y="0"/>
          <a:chExt cx="0" cy="0"/>
        </a:xfrm>
      </p:grpSpPr>
      <p:pic>
        <p:nvPicPr>
          <p:cNvPr id="9" name="Picture 8" descr="A cow with white text above it&#10;&#10;Description automatically generated">
            <a:extLst>
              <a:ext uri="{FF2B5EF4-FFF2-40B4-BE49-F238E27FC236}">
                <a16:creationId xmlns:a16="http://schemas.microsoft.com/office/drawing/2014/main" id="{1ABB0D2F-BB8F-DE6A-CA2F-0F5DAED5C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8" y="83457"/>
            <a:ext cx="12064411" cy="6786230"/>
          </a:xfrm>
          <a:prstGeom prst="rect">
            <a:avLst/>
          </a:prstGeom>
        </p:spPr>
      </p:pic>
      <p:pic>
        <p:nvPicPr>
          <p:cNvPr id="3" name="Picture 2" descr="Shape&#10;&#10;Description automatically generated">
            <a:extLst>
              <a:ext uri="{FF2B5EF4-FFF2-40B4-BE49-F238E27FC236}">
                <a16:creationId xmlns:a16="http://schemas.microsoft.com/office/drawing/2014/main" id="{814A499D-C993-60FC-BC84-E3746AEFF3C6}"/>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1634" r="20564" b="4372"/>
          <a:stretch/>
        </p:blipFill>
        <p:spPr>
          <a:xfrm>
            <a:off x="-72572" y="3161421"/>
            <a:ext cx="3501600" cy="3613122"/>
          </a:xfrm>
          <a:prstGeom prst="rect">
            <a:avLst/>
          </a:prstGeom>
        </p:spPr>
      </p:pic>
      <p:sp>
        <p:nvSpPr>
          <p:cNvPr id="4" name="TextBox 3">
            <a:extLst>
              <a:ext uri="{FF2B5EF4-FFF2-40B4-BE49-F238E27FC236}">
                <a16:creationId xmlns:a16="http://schemas.microsoft.com/office/drawing/2014/main" id="{16DFAE7D-962F-44A9-001C-46452BF822E1}"/>
              </a:ext>
            </a:extLst>
          </p:cNvPr>
          <p:cNvSpPr txBox="1"/>
          <p:nvPr/>
        </p:nvSpPr>
        <p:spPr>
          <a:xfrm>
            <a:off x="226272" y="3983408"/>
            <a:ext cx="2902774" cy="420564"/>
          </a:xfrm>
          <a:prstGeom prst="rect">
            <a:avLst/>
          </a:prstGeom>
          <a:noFill/>
        </p:spPr>
        <p:txBody>
          <a:bodyPr wrap="square" lIns="60960" tIns="30480" rIns="60960" bIns="3048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0" i="0" u="sng" strike="noStrike" kern="1200" cap="none" spc="0" normalizeH="0" baseline="0" noProof="0" dirty="0">
                <a:ln>
                  <a:noFill/>
                </a:ln>
                <a:solidFill>
                  <a:prstClr val="black"/>
                </a:solidFill>
                <a:effectLst/>
                <a:uLnTx/>
                <a:uFillTx/>
                <a:latin typeface="Congenial Black"/>
                <a:ea typeface="+mn-ea"/>
                <a:cs typeface="+mn-cs"/>
              </a:rPr>
              <a:t>Methane - CH</a:t>
            </a:r>
            <a:r>
              <a:rPr kumimoji="0" lang="en-US" sz="2333" b="0" i="0" u="sng" strike="noStrike" kern="1200" cap="none" spc="0" normalizeH="0" baseline="-25000" noProof="0" dirty="0">
                <a:ln>
                  <a:noFill/>
                </a:ln>
                <a:solidFill>
                  <a:prstClr val="black"/>
                </a:solidFill>
                <a:effectLst/>
                <a:uLnTx/>
                <a:uFillTx/>
                <a:latin typeface="Congenial Black"/>
                <a:ea typeface="+mn-ea"/>
                <a:cs typeface="+mn-cs"/>
              </a:rPr>
              <a:t>4</a:t>
            </a:r>
            <a:endParaRPr kumimoji="0" lang="en-US" sz="2333" b="0" i="0" u="sng" strike="noStrike" kern="1200" cap="none" spc="0" normalizeH="0" baseline="-25000" noProof="0" dirty="0">
              <a:ln>
                <a:noFill/>
              </a:ln>
              <a:solidFill>
                <a:srgbClr val="000000"/>
              </a:solidFill>
              <a:effectLst/>
              <a:uLnTx/>
              <a:uFillTx/>
              <a:latin typeface="Congenial Black"/>
              <a:ea typeface="+mn-ea"/>
              <a:cs typeface="+mn-cs"/>
            </a:endParaRPr>
          </a:p>
        </p:txBody>
      </p:sp>
      <p:sp>
        <p:nvSpPr>
          <p:cNvPr id="5" name="TextBox 4">
            <a:extLst>
              <a:ext uri="{FF2B5EF4-FFF2-40B4-BE49-F238E27FC236}">
                <a16:creationId xmlns:a16="http://schemas.microsoft.com/office/drawing/2014/main" id="{F2F08F10-9145-9F48-3DBB-AB3C7C546788}"/>
              </a:ext>
            </a:extLst>
          </p:cNvPr>
          <p:cNvSpPr txBox="1"/>
          <p:nvPr/>
        </p:nvSpPr>
        <p:spPr>
          <a:xfrm>
            <a:off x="311622" y="4390819"/>
            <a:ext cx="2732073" cy="1508105"/>
          </a:xfrm>
          <a:prstGeom prst="rect">
            <a:avLst/>
          </a:prstGeom>
          <a:noFill/>
        </p:spPr>
        <p:txBody>
          <a:bodyPr wrap="square" rtlCol="0">
            <a:spAutoFit/>
          </a:bodyPr>
          <a:lstStyle/>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Making and burning fossil fuels</a:t>
            </a:r>
          </a:p>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Decaying trash</a:t>
            </a:r>
          </a:p>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Landfills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A close-up of some chemical formulas&#10;&#10;Description automatically generated">
            <a:extLst>
              <a:ext uri="{FF2B5EF4-FFF2-40B4-BE49-F238E27FC236}">
                <a16:creationId xmlns:a16="http://schemas.microsoft.com/office/drawing/2014/main" id="{D80A2F6B-62A0-1EFB-6BD0-B15F2F6ABB96}"/>
              </a:ext>
            </a:extLst>
          </p:cNvPr>
          <p:cNvPicPr>
            <a:picLocks noChangeAspect="1"/>
          </p:cNvPicPr>
          <p:nvPr/>
        </p:nvPicPr>
        <p:blipFill rotWithShape="1">
          <a:blip r:embed="rId5">
            <a:extLst>
              <a:ext uri="{28A0092B-C50C-407E-A947-70E740481C1C}">
                <a14:useLocalDpi xmlns:a14="http://schemas.microsoft.com/office/drawing/2010/main" val="0"/>
              </a:ext>
            </a:extLst>
          </a:blip>
          <a:srcRect l="55119" t="22328" r="5714" b="21347"/>
          <a:stretch/>
        </p:blipFill>
        <p:spPr>
          <a:xfrm>
            <a:off x="1027057" y="5598886"/>
            <a:ext cx="1152787" cy="932523"/>
          </a:xfrm>
          <a:prstGeom prst="rect">
            <a:avLst/>
          </a:prstGeom>
          <a:effectLst>
            <a:outerShdw blurRad="63500" sx="102000" sy="102000" algn="ctr" rotWithShape="0">
              <a:prstClr val="black">
                <a:alpha val="40000"/>
              </a:prstClr>
            </a:outerShdw>
          </a:effectLst>
        </p:spPr>
      </p:pic>
      <p:sp>
        <p:nvSpPr>
          <p:cNvPr id="7" name="object 11">
            <a:extLst>
              <a:ext uri="{FF2B5EF4-FFF2-40B4-BE49-F238E27FC236}">
                <a16:creationId xmlns:a16="http://schemas.microsoft.com/office/drawing/2014/main" id="{4E970C60-C0D4-0687-7759-4799FE94B525}"/>
              </a:ext>
            </a:extLst>
          </p:cNvPr>
          <p:cNvSpPr txBox="1"/>
          <p:nvPr/>
        </p:nvSpPr>
        <p:spPr>
          <a:xfrm>
            <a:off x="1748593" y="171724"/>
            <a:ext cx="9125700" cy="1574704"/>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WHERE DOES </a:t>
            </a:r>
            <a:r>
              <a:rPr lang="en-US" sz="4400" b="1" dirty="0">
                <a:solidFill>
                  <a:srgbClr val="92D050"/>
                </a:solidFill>
                <a:latin typeface="Aharoni"/>
                <a:cs typeface="Aharoni"/>
              </a:rPr>
              <a:t>METHANE</a:t>
            </a:r>
            <a:r>
              <a:rPr lang="en-US" sz="4400" b="1" dirty="0">
                <a:solidFill>
                  <a:schemeClr val="bg1"/>
                </a:solidFill>
                <a:latin typeface="Aharoni"/>
                <a:cs typeface="Aharoni"/>
              </a:rPr>
              <a:t> </a:t>
            </a:r>
          </a:p>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COME FROM?</a:t>
            </a:r>
            <a:endParaRPr lang="en-US" dirty="0">
              <a:solidFill>
                <a:schemeClr val="bg1"/>
              </a:solidFill>
            </a:endParaRPr>
          </a:p>
        </p:txBody>
      </p:sp>
    </p:spTree>
    <p:extLst>
      <p:ext uri="{BB962C8B-B14F-4D97-AF65-F5344CB8AC3E}">
        <p14:creationId xmlns:p14="http://schemas.microsoft.com/office/powerpoint/2010/main" val="541755931"/>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0901E98-6FCD-B190-E694-A277D7D7EDFD}"/>
              </a:ext>
            </a:extLst>
          </p:cNvPr>
          <p:cNvPicPr>
            <a:picLocks noChangeAspect="1"/>
          </p:cNvPicPr>
          <p:nvPr/>
        </p:nvPicPr>
        <p:blipFill rotWithShape="1">
          <a:blip r:embed="rId3">
            <a:extLst>
              <a:ext uri="{28A0092B-C50C-407E-A947-70E740481C1C}">
                <a14:useLocalDpi xmlns:a14="http://schemas.microsoft.com/office/drawing/2010/main" val="0"/>
              </a:ext>
            </a:extLst>
          </a:blip>
          <a:srcRect l="44640" t="20766" r="17857" b="29328"/>
          <a:stretch/>
        </p:blipFill>
        <p:spPr>
          <a:xfrm flipH="1">
            <a:off x="283311" y="53764"/>
            <a:ext cx="3253529" cy="2435435"/>
          </a:xfrm>
          <a:prstGeom prst="rect">
            <a:avLst/>
          </a:prstGeom>
        </p:spPr>
      </p:pic>
      <p:sp>
        <p:nvSpPr>
          <p:cNvPr id="61" name="object 11">
            <a:extLst>
              <a:ext uri="{FF2B5EF4-FFF2-40B4-BE49-F238E27FC236}">
                <a16:creationId xmlns:a16="http://schemas.microsoft.com/office/drawing/2014/main" id="{BB16389D-F868-7571-13D9-331BF3397AFB}"/>
              </a:ext>
            </a:extLst>
          </p:cNvPr>
          <p:cNvSpPr txBox="1"/>
          <p:nvPr/>
        </p:nvSpPr>
        <p:spPr>
          <a:xfrm>
            <a:off x="3678353" y="417604"/>
            <a:ext cx="8005647" cy="1563804"/>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How much GHG does </a:t>
            </a:r>
            <a:endParaRPr lang="en-US" dirty="0">
              <a:solidFill>
                <a:schemeClr val="bg1"/>
              </a:solidFill>
            </a:endParaRPr>
          </a:p>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animal-based foods produce?</a:t>
            </a:r>
            <a:endParaRPr lang="en-US" dirty="0">
              <a:solidFill>
                <a:schemeClr val="bg1"/>
              </a:solidFill>
            </a:endParaRPr>
          </a:p>
        </p:txBody>
      </p:sp>
    </p:spTree>
    <p:extLst>
      <p:ext uri="{BB962C8B-B14F-4D97-AF65-F5344CB8AC3E}">
        <p14:creationId xmlns:p14="http://schemas.microsoft.com/office/powerpoint/2010/main" val="269431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0901E98-6FCD-B190-E694-A277D7D7EDFD}"/>
              </a:ext>
            </a:extLst>
          </p:cNvPr>
          <p:cNvPicPr>
            <a:picLocks noChangeAspect="1"/>
          </p:cNvPicPr>
          <p:nvPr/>
        </p:nvPicPr>
        <p:blipFill rotWithShape="1">
          <a:blip r:embed="rId3">
            <a:extLst>
              <a:ext uri="{28A0092B-C50C-407E-A947-70E740481C1C}">
                <a14:useLocalDpi xmlns:a14="http://schemas.microsoft.com/office/drawing/2010/main" val="0"/>
              </a:ext>
            </a:extLst>
          </a:blip>
          <a:srcRect l="44640" t="20766" r="17857" b="29328"/>
          <a:stretch/>
        </p:blipFill>
        <p:spPr>
          <a:xfrm flipH="1">
            <a:off x="283311" y="53764"/>
            <a:ext cx="3253529" cy="2435435"/>
          </a:xfrm>
          <a:prstGeom prst="rect">
            <a:avLst/>
          </a:prstGeom>
        </p:spPr>
      </p:pic>
      <p:sp>
        <p:nvSpPr>
          <p:cNvPr id="4" name="object 11">
            <a:extLst>
              <a:ext uri="{FF2B5EF4-FFF2-40B4-BE49-F238E27FC236}">
                <a16:creationId xmlns:a16="http://schemas.microsoft.com/office/drawing/2014/main" id="{5882AA85-E2AD-F194-2B66-E724D36B0065}"/>
              </a:ext>
            </a:extLst>
          </p:cNvPr>
          <p:cNvSpPr txBox="1"/>
          <p:nvPr/>
        </p:nvSpPr>
        <p:spPr>
          <a:xfrm>
            <a:off x="7584624" y="2861290"/>
            <a:ext cx="4395218" cy="3436304"/>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6000" b="1" dirty="0">
                <a:solidFill>
                  <a:schemeClr val="accent4"/>
                </a:solidFill>
                <a:latin typeface="Aharoni"/>
                <a:cs typeface="Aharoni"/>
              </a:rPr>
              <a:t>   320 </a:t>
            </a:r>
            <a:r>
              <a:rPr lang="en-US" sz="4400" b="1" dirty="0">
                <a:solidFill>
                  <a:schemeClr val="bg1"/>
                </a:solidFill>
                <a:latin typeface="Aharoni"/>
                <a:cs typeface="Aharoni"/>
              </a:rPr>
              <a:t>cars </a:t>
            </a:r>
            <a:endParaRPr lang="en-US" sz="4400" b="1" dirty="0">
              <a:solidFill>
                <a:schemeClr val="bg1"/>
              </a:solidFill>
              <a:latin typeface="Aharoni" panose="02010803020104030203" pitchFamily="2" charset="-79"/>
              <a:cs typeface="Aharoni" panose="02010803020104030203" pitchFamily="2" charset="-79"/>
            </a:endParaRPr>
          </a:p>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   driving from Massachusetts to Utah</a:t>
            </a:r>
            <a:endParaRPr lang="en-US" sz="4400" b="1" dirty="0">
              <a:solidFill>
                <a:schemeClr val="bg1"/>
              </a:solidFill>
              <a:latin typeface="Aharoni" panose="02010803020104030203" pitchFamily="2" charset="-79"/>
              <a:cs typeface="Aharoni" panose="02010803020104030203" pitchFamily="2" charset="-79"/>
            </a:endParaRPr>
          </a:p>
        </p:txBody>
      </p:sp>
      <p:sp>
        <p:nvSpPr>
          <p:cNvPr id="61" name="object 11">
            <a:extLst>
              <a:ext uri="{FF2B5EF4-FFF2-40B4-BE49-F238E27FC236}">
                <a16:creationId xmlns:a16="http://schemas.microsoft.com/office/drawing/2014/main" id="{BB16389D-F868-7571-13D9-331BF3397AFB}"/>
              </a:ext>
            </a:extLst>
          </p:cNvPr>
          <p:cNvSpPr txBox="1"/>
          <p:nvPr/>
        </p:nvSpPr>
        <p:spPr>
          <a:xfrm>
            <a:off x="3678353" y="417604"/>
            <a:ext cx="8005647" cy="1563804"/>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How much GHG does </a:t>
            </a:r>
            <a:endParaRPr lang="en-US" dirty="0">
              <a:solidFill>
                <a:schemeClr val="bg1"/>
              </a:solidFill>
            </a:endParaRPr>
          </a:p>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animal-based foods produce?</a:t>
            </a:r>
            <a:endParaRPr lang="en-US" dirty="0">
              <a:solidFill>
                <a:schemeClr val="bg1"/>
              </a:solidFill>
            </a:endParaRPr>
          </a:p>
        </p:txBody>
      </p:sp>
      <p:pic>
        <p:nvPicPr>
          <p:cNvPr id="5" name="Picture 4" descr="A map of the united states with a car on it&#10;&#10;Description automatically generated">
            <a:extLst>
              <a:ext uri="{FF2B5EF4-FFF2-40B4-BE49-F238E27FC236}">
                <a16:creationId xmlns:a16="http://schemas.microsoft.com/office/drawing/2014/main" id="{60DABA0D-E8AF-044C-24AE-6752A42BD666}"/>
              </a:ext>
            </a:extLst>
          </p:cNvPr>
          <p:cNvPicPr>
            <a:picLocks noChangeAspect="1"/>
          </p:cNvPicPr>
          <p:nvPr/>
        </p:nvPicPr>
        <p:blipFill>
          <a:blip r:embed="rId4"/>
          <a:stretch>
            <a:fillRect/>
          </a:stretch>
        </p:blipFill>
        <p:spPr>
          <a:xfrm>
            <a:off x="482600" y="2300143"/>
            <a:ext cx="7366000" cy="4556414"/>
          </a:xfrm>
          <a:prstGeom prst="rect">
            <a:avLst/>
          </a:prstGeom>
        </p:spPr>
      </p:pic>
    </p:spTree>
    <p:extLst>
      <p:ext uri="{BB962C8B-B14F-4D97-AF65-F5344CB8AC3E}">
        <p14:creationId xmlns:p14="http://schemas.microsoft.com/office/powerpoint/2010/main" val="1695296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9BA15F-C969-FD81-50DC-7D7CEA49C153}"/>
              </a:ext>
            </a:extLst>
          </p:cNvPr>
          <p:cNvPicPr>
            <a:picLocks noChangeAspect="1"/>
          </p:cNvPicPr>
          <p:nvPr/>
        </p:nvPicPr>
        <p:blipFill rotWithShape="1">
          <a:blip r:embed="rId2">
            <a:extLst>
              <a:ext uri="{28A0092B-C50C-407E-A947-70E740481C1C}">
                <a14:useLocalDpi xmlns:a14="http://schemas.microsoft.com/office/drawing/2010/main" val="0"/>
              </a:ext>
            </a:extLst>
          </a:blip>
          <a:srcRect l="44640" t="20766" r="17857" b="29328"/>
          <a:stretch/>
        </p:blipFill>
        <p:spPr>
          <a:xfrm flipH="1">
            <a:off x="283311" y="53764"/>
            <a:ext cx="3253529" cy="2435435"/>
          </a:xfrm>
          <a:prstGeom prst="rect">
            <a:avLst/>
          </a:prstGeom>
        </p:spPr>
      </p:pic>
      <p:sp>
        <p:nvSpPr>
          <p:cNvPr id="5" name="object 11">
            <a:extLst>
              <a:ext uri="{FF2B5EF4-FFF2-40B4-BE49-F238E27FC236}">
                <a16:creationId xmlns:a16="http://schemas.microsoft.com/office/drawing/2014/main" id="{2CC9A538-0391-ED40-CCC8-4F0B082FCC43}"/>
              </a:ext>
            </a:extLst>
          </p:cNvPr>
          <p:cNvSpPr txBox="1"/>
          <p:nvPr/>
        </p:nvSpPr>
        <p:spPr>
          <a:xfrm>
            <a:off x="3678353" y="417604"/>
            <a:ext cx="8005647" cy="1563804"/>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How much GHG does </a:t>
            </a:r>
            <a:endParaRPr lang="en-US" dirty="0">
              <a:solidFill>
                <a:schemeClr val="bg1"/>
              </a:solidFill>
            </a:endParaRPr>
          </a:p>
          <a:p>
            <a:pPr marL="537845" marR="3175" indent="-529590">
              <a:lnSpc>
                <a:spcPct val="116700"/>
              </a:lnSpc>
              <a:spcBef>
                <a:spcPts val="63"/>
              </a:spcBef>
              <a:tabLst>
                <a:tab pos="496595" algn="l"/>
                <a:tab pos="2401689" algn="l"/>
              </a:tabLst>
            </a:pPr>
            <a:r>
              <a:rPr lang="en-US" sz="4400" b="1" dirty="0">
                <a:solidFill>
                  <a:schemeClr val="bg1"/>
                </a:solidFill>
                <a:latin typeface="Aharoni"/>
                <a:cs typeface="Aharoni"/>
              </a:rPr>
              <a:t>animal-based foods produce?</a:t>
            </a:r>
            <a:endParaRPr lang="en-US" dirty="0">
              <a:solidFill>
                <a:schemeClr val="bg1"/>
              </a:solidFill>
            </a:endParaRPr>
          </a:p>
        </p:txBody>
      </p:sp>
      <p:sp>
        <p:nvSpPr>
          <p:cNvPr id="6" name="object 11">
            <a:extLst>
              <a:ext uri="{FF2B5EF4-FFF2-40B4-BE49-F238E27FC236}">
                <a16:creationId xmlns:a16="http://schemas.microsoft.com/office/drawing/2014/main" id="{371E9509-8A5D-DE18-5286-64791B4A1961}"/>
              </a:ext>
            </a:extLst>
          </p:cNvPr>
          <p:cNvSpPr txBox="1"/>
          <p:nvPr/>
        </p:nvSpPr>
        <p:spPr>
          <a:xfrm>
            <a:off x="7584624" y="2861290"/>
            <a:ext cx="4395218" cy="3436304"/>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6000" b="1" dirty="0">
                <a:solidFill>
                  <a:schemeClr val="accent4"/>
                </a:solidFill>
                <a:latin typeface="Aharoni"/>
                <a:cs typeface="Aharoni"/>
              </a:rPr>
              <a:t>   320</a:t>
            </a:r>
            <a:r>
              <a:rPr lang="en-US" sz="4400" b="1" dirty="0">
                <a:solidFill>
                  <a:schemeClr val="bg1"/>
                </a:solidFill>
                <a:latin typeface="Aharoni"/>
                <a:cs typeface="Aharoni"/>
              </a:rPr>
              <a:t> cars </a:t>
            </a:r>
            <a:endParaRPr lang="en-US" sz="4400" b="1" dirty="0">
              <a:solidFill>
                <a:schemeClr val="bg1"/>
              </a:solidFill>
              <a:latin typeface="Aharoni" panose="02010803020104030203" pitchFamily="2" charset="-79"/>
              <a:cs typeface="Aharoni" panose="02010803020104030203" pitchFamily="2" charset="-79"/>
            </a:endParaRPr>
          </a:p>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   driving from Massachusetts to Utah</a:t>
            </a:r>
            <a:endParaRPr lang="en-US" sz="4400" b="1" dirty="0">
              <a:solidFill>
                <a:schemeClr val="bg1"/>
              </a:solidFill>
              <a:latin typeface="Aharoni" panose="02010803020104030203" pitchFamily="2" charset="-79"/>
              <a:cs typeface="Aharoni" panose="02010803020104030203" pitchFamily="2" charset="-79"/>
            </a:endParaRPr>
          </a:p>
        </p:txBody>
      </p:sp>
      <p:pic>
        <p:nvPicPr>
          <p:cNvPr id="2" name="Picture 1" descr="A pattern of blue cars&#10;&#10;Description automatically generated">
            <a:extLst>
              <a:ext uri="{FF2B5EF4-FFF2-40B4-BE49-F238E27FC236}">
                <a16:creationId xmlns:a16="http://schemas.microsoft.com/office/drawing/2014/main" id="{568DEFD8-5CD2-058C-60DA-112D1220CCC3}"/>
              </a:ext>
            </a:extLst>
          </p:cNvPr>
          <p:cNvPicPr>
            <a:picLocks noChangeAspect="1"/>
          </p:cNvPicPr>
          <p:nvPr/>
        </p:nvPicPr>
        <p:blipFill>
          <a:blip r:embed="rId3"/>
          <a:stretch>
            <a:fillRect/>
          </a:stretch>
        </p:blipFill>
        <p:spPr>
          <a:xfrm>
            <a:off x="213360" y="2228217"/>
            <a:ext cx="7294880" cy="4443726"/>
          </a:xfrm>
          <a:prstGeom prst="rect">
            <a:avLst/>
          </a:prstGeom>
        </p:spPr>
      </p:pic>
    </p:spTree>
    <p:extLst>
      <p:ext uri="{BB962C8B-B14F-4D97-AF65-F5344CB8AC3E}">
        <p14:creationId xmlns:p14="http://schemas.microsoft.com/office/powerpoint/2010/main" val="2226785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pple with green leaves and a question mark&#10;&#10;Description automatically generated">
            <a:extLst>
              <a:ext uri="{FF2B5EF4-FFF2-40B4-BE49-F238E27FC236}">
                <a16:creationId xmlns:a16="http://schemas.microsoft.com/office/drawing/2014/main" id="{F08B1B0A-CC93-3383-6015-1F55F61DF593}"/>
              </a:ext>
            </a:extLst>
          </p:cNvPr>
          <p:cNvPicPr>
            <a:picLocks noChangeAspect="1"/>
          </p:cNvPicPr>
          <p:nvPr/>
        </p:nvPicPr>
        <p:blipFill rotWithShape="1">
          <a:blip r:embed="rId3">
            <a:extLst>
              <a:ext uri="{28A0092B-C50C-407E-A947-70E740481C1C}">
                <a14:useLocalDpi xmlns:a14="http://schemas.microsoft.com/office/drawing/2010/main" val="0"/>
              </a:ext>
            </a:extLst>
          </a:blip>
          <a:srcRect l="26760" t="27255" r="47004" b="18678"/>
          <a:stretch/>
        </p:blipFill>
        <p:spPr>
          <a:xfrm>
            <a:off x="988863" y="0"/>
            <a:ext cx="2032315" cy="2355850"/>
          </a:xfrm>
          <a:prstGeom prst="rect">
            <a:avLst/>
          </a:prstGeom>
        </p:spPr>
      </p:pic>
      <p:sp>
        <p:nvSpPr>
          <p:cNvPr id="6" name="object 11">
            <a:extLst>
              <a:ext uri="{FF2B5EF4-FFF2-40B4-BE49-F238E27FC236}">
                <a16:creationId xmlns:a16="http://schemas.microsoft.com/office/drawing/2014/main" id="{B934EF4F-7506-FFE7-82E3-B3834026E11F}"/>
              </a:ext>
            </a:extLst>
          </p:cNvPr>
          <p:cNvSpPr txBox="1"/>
          <p:nvPr/>
        </p:nvSpPr>
        <p:spPr>
          <a:xfrm>
            <a:off x="3678353" y="417604"/>
            <a:ext cx="8005647" cy="1705189"/>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How much GHG does</a:t>
            </a:r>
            <a:endParaRPr lang="en-US" sz="3200" b="1" dirty="0">
              <a:solidFill>
                <a:schemeClr val="bg1"/>
              </a:solidFill>
              <a:latin typeface="Aharoni"/>
              <a:cs typeface="Aharoni"/>
            </a:endParaRPr>
          </a:p>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plant-based food produce?</a:t>
            </a:r>
            <a:endParaRPr lang="en-US" sz="3200" b="1" dirty="0">
              <a:solidFill>
                <a:schemeClr val="bg1"/>
              </a:solidFill>
              <a:latin typeface="Aharoni"/>
              <a:cs typeface="Aharoni"/>
            </a:endParaRPr>
          </a:p>
        </p:txBody>
      </p:sp>
    </p:spTree>
    <p:extLst>
      <p:ext uri="{BB962C8B-B14F-4D97-AF65-F5344CB8AC3E}">
        <p14:creationId xmlns:p14="http://schemas.microsoft.com/office/powerpoint/2010/main" val="1783055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pple with green leaves and a question mark&#10;&#10;Description automatically generated">
            <a:extLst>
              <a:ext uri="{FF2B5EF4-FFF2-40B4-BE49-F238E27FC236}">
                <a16:creationId xmlns:a16="http://schemas.microsoft.com/office/drawing/2014/main" id="{F08B1B0A-CC93-3383-6015-1F55F61DF593}"/>
              </a:ext>
            </a:extLst>
          </p:cNvPr>
          <p:cNvPicPr>
            <a:picLocks noChangeAspect="1"/>
          </p:cNvPicPr>
          <p:nvPr/>
        </p:nvPicPr>
        <p:blipFill rotWithShape="1">
          <a:blip r:embed="rId3">
            <a:extLst>
              <a:ext uri="{28A0092B-C50C-407E-A947-70E740481C1C}">
                <a14:useLocalDpi xmlns:a14="http://schemas.microsoft.com/office/drawing/2010/main" val="0"/>
              </a:ext>
            </a:extLst>
          </a:blip>
          <a:srcRect l="26760" t="27255" r="47004" b="18678"/>
          <a:stretch/>
        </p:blipFill>
        <p:spPr>
          <a:xfrm>
            <a:off x="988863" y="0"/>
            <a:ext cx="2032315" cy="2355850"/>
          </a:xfrm>
          <a:prstGeom prst="rect">
            <a:avLst/>
          </a:prstGeom>
        </p:spPr>
      </p:pic>
      <p:sp>
        <p:nvSpPr>
          <p:cNvPr id="6" name="object 11">
            <a:extLst>
              <a:ext uri="{FF2B5EF4-FFF2-40B4-BE49-F238E27FC236}">
                <a16:creationId xmlns:a16="http://schemas.microsoft.com/office/drawing/2014/main" id="{B934EF4F-7506-FFE7-82E3-B3834026E11F}"/>
              </a:ext>
            </a:extLst>
          </p:cNvPr>
          <p:cNvSpPr txBox="1"/>
          <p:nvPr/>
        </p:nvSpPr>
        <p:spPr>
          <a:xfrm>
            <a:off x="3678353" y="417604"/>
            <a:ext cx="8005647" cy="1705189"/>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How much GHG does</a:t>
            </a:r>
            <a:endParaRPr lang="en-US" sz="3200" b="1" dirty="0">
              <a:solidFill>
                <a:schemeClr val="bg1"/>
              </a:solidFill>
              <a:latin typeface="Aharoni"/>
              <a:cs typeface="Aharoni"/>
            </a:endParaRPr>
          </a:p>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plant-based food produce?</a:t>
            </a:r>
            <a:endParaRPr lang="en-US" sz="3200" b="1" dirty="0">
              <a:solidFill>
                <a:schemeClr val="bg1"/>
              </a:solidFill>
              <a:latin typeface="Aharoni"/>
              <a:cs typeface="Aharoni"/>
            </a:endParaRPr>
          </a:p>
        </p:txBody>
      </p:sp>
      <p:pic>
        <p:nvPicPr>
          <p:cNvPr id="7" name="Picture 6" descr="A map of the united states with a car on it&#10;&#10;Description automatically generated">
            <a:extLst>
              <a:ext uri="{FF2B5EF4-FFF2-40B4-BE49-F238E27FC236}">
                <a16:creationId xmlns:a16="http://schemas.microsoft.com/office/drawing/2014/main" id="{452A445F-FDC4-09D0-5B96-3113D703E143}"/>
              </a:ext>
            </a:extLst>
          </p:cNvPr>
          <p:cNvPicPr>
            <a:picLocks noChangeAspect="1"/>
          </p:cNvPicPr>
          <p:nvPr/>
        </p:nvPicPr>
        <p:blipFill>
          <a:blip r:embed="rId4"/>
          <a:stretch>
            <a:fillRect/>
          </a:stretch>
        </p:blipFill>
        <p:spPr>
          <a:xfrm>
            <a:off x="482600" y="2300143"/>
            <a:ext cx="7366000" cy="4556414"/>
          </a:xfrm>
          <a:prstGeom prst="rect">
            <a:avLst/>
          </a:prstGeom>
        </p:spPr>
      </p:pic>
      <p:sp>
        <p:nvSpPr>
          <p:cNvPr id="2" name="object 11">
            <a:extLst>
              <a:ext uri="{FF2B5EF4-FFF2-40B4-BE49-F238E27FC236}">
                <a16:creationId xmlns:a16="http://schemas.microsoft.com/office/drawing/2014/main" id="{D5F793C9-54DE-23E8-9F6C-DC8FFDC2DF49}"/>
              </a:ext>
            </a:extLst>
          </p:cNvPr>
          <p:cNvSpPr txBox="1"/>
          <p:nvPr/>
        </p:nvSpPr>
        <p:spPr>
          <a:xfrm>
            <a:off x="7620910" y="2497310"/>
            <a:ext cx="4395218" cy="3436304"/>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6000" b="1" dirty="0">
                <a:solidFill>
                  <a:schemeClr val="accent4"/>
                </a:solidFill>
                <a:latin typeface="Aharoni"/>
                <a:cs typeface="Aharoni"/>
              </a:rPr>
              <a:t>   25 </a:t>
            </a:r>
            <a:r>
              <a:rPr lang="en-US" sz="4400" b="1" dirty="0">
                <a:solidFill>
                  <a:schemeClr val="bg1"/>
                </a:solidFill>
                <a:latin typeface="Aharoni"/>
                <a:cs typeface="Aharoni"/>
              </a:rPr>
              <a:t>cars </a:t>
            </a:r>
            <a:endParaRPr lang="en-US" sz="4400" b="1" dirty="0">
              <a:solidFill>
                <a:schemeClr val="bg1"/>
              </a:solidFill>
              <a:latin typeface="Aharoni" panose="02010803020104030203" pitchFamily="2" charset="-79"/>
              <a:cs typeface="Aharoni" panose="02010803020104030203" pitchFamily="2" charset="-79"/>
            </a:endParaRPr>
          </a:p>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   driving from Massachusetts to Utah</a:t>
            </a:r>
            <a:endParaRPr lang="en-US" sz="4400" b="1"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78377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866291" y="405311"/>
            <a:ext cx="8459470" cy="5112173"/>
          </a:xfrm>
          <a:custGeom>
            <a:avLst/>
            <a:gdLst/>
            <a:ahLst/>
            <a:cxnLst/>
            <a:rect l="l" t="t" r="r" b="b"/>
            <a:pathLst>
              <a:path w="12689205" h="7668259">
                <a:moveTo>
                  <a:pt x="12689126" y="7668060"/>
                </a:moveTo>
                <a:lnTo>
                  <a:pt x="0" y="7668060"/>
                </a:lnTo>
                <a:lnTo>
                  <a:pt x="0" y="578233"/>
                </a:lnTo>
                <a:lnTo>
                  <a:pt x="1917" y="530812"/>
                </a:lnTo>
                <a:lnTo>
                  <a:pt x="7570" y="484447"/>
                </a:lnTo>
                <a:lnTo>
                  <a:pt x="16809" y="439285"/>
                </a:lnTo>
                <a:lnTo>
                  <a:pt x="29487" y="395476"/>
                </a:lnTo>
                <a:lnTo>
                  <a:pt x="45453" y="353169"/>
                </a:lnTo>
                <a:lnTo>
                  <a:pt x="64559" y="312513"/>
                </a:lnTo>
                <a:lnTo>
                  <a:pt x="86656" y="273656"/>
                </a:lnTo>
                <a:lnTo>
                  <a:pt x="111595" y="236747"/>
                </a:lnTo>
                <a:lnTo>
                  <a:pt x="139227" y="201936"/>
                </a:lnTo>
                <a:lnTo>
                  <a:pt x="169404" y="169370"/>
                </a:lnTo>
                <a:lnTo>
                  <a:pt x="201976" y="139199"/>
                </a:lnTo>
                <a:lnTo>
                  <a:pt x="236794" y="111573"/>
                </a:lnTo>
                <a:lnTo>
                  <a:pt x="273711" y="86638"/>
                </a:lnTo>
                <a:lnTo>
                  <a:pt x="312575" y="64546"/>
                </a:lnTo>
                <a:lnTo>
                  <a:pt x="353240" y="45444"/>
                </a:lnTo>
                <a:lnTo>
                  <a:pt x="395556" y="29481"/>
                </a:lnTo>
                <a:lnTo>
                  <a:pt x="439374" y="16806"/>
                </a:lnTo>
                <a:lnTo>
                  <a:pt x="484545" y="7568"/>
                </a:lnTo>
                <a:lnTo>
                  <a:pt x="530924" y="1917"/>
                </a:lnTo>
                <a:lnTo>
                  <a:pt x="578347" y="0"/>
                </a:lnTo>
                <a:lnTo>
                  <a:pt x="12110778" y="0"/>
                </a:lnTo>
                <a:lnTo>
                  <a:pt x="12158210" y="1917"/>
                </a:lnTo>
                <a:lnTo>
                  <a:pt x="12204584" y="7569"/>
                </a:lnTo>
                <a:lnTo>
                  <a:pt x="12249754" y="16806"/>
                </a:lnTo>
                <a:lnTo>
                  <a:pt x="12293571" y="29481"/>
                </a:lnTo>
                <a:lnTo>
                  <a:pt x="12335887" y="45444"/>
                </a:lnTo>
                <a:lnTo>
                  <a:pt x="12376551" y="64546"/>
                </a:lnTo>
                <a:lnTo>
                  <a:pt x="12415416" y="86639"/>
                </a:lnTo>
                <a:lnTo>
                  <a:pt x="12452332" y="111573"/>
                </a:lnTo>
                <a:lnTo>
                  <a:pt x="12487150" y="139200"/>
                </a:lnTo>
                <a:lnTo>
                  <a:pt x="12519722" y="169370"/>
                </a:lnTo>
                <a:lnTo>
                  <a:pt x="12549899" y="201936"/>
                </a:lnTo>
                <a:lnTo>
                  <a:pt x="12577531" y="236747"/>
                </a:lnTo>
                <a:lnTo>
                  <a:pt x="12602470" y="273656"/>
                </a:lnTo>
                <a:lnTo>
                  <a:pt x="12624567" y="312513"/>
                </a:lnTo>
                <a:lnTo>
                  <a:pt x="12643673" y="353170"/>
                </a:lnTo>
                <a:lnTo>
                  <a:pt x="12659639" y="395477"/>
                </a:lnTo>
                <a:lnTo>
                  <a:pt x="12672316" y="439285"/>
                </a:lnTo>
                <a:lnTo>
                  <a:pt x="12681556" y="484447"/>
                </a:lnTo>
                <a:lnTo>
                  <a:pt x="12687209" y="530812"/>
                </a:lnTo>
                <a:lnTo>
                  <a:pt x="12689126" y="578233"/>
                </a:lnTo>
                <a:lnTo>
                  <a:pt x="12689126" y="599808"/>
                </a:lnTo>
                <a:lnTo>
                  <a:pt x="535188" y="599808"/>
                </a:lnTo>
                <a:lnTo>
                  <a:pt x="535188" y="7115718"/>
                </a:lnTo>
                <a:lnTo>
                  <a:pt x="12689126" y="7115718"/>
                </a:lnTo>
                <a:lnTo>
                  <a:pt x="12689126" y="7668060"/>
                </a:lnTo>
                <a:close/>
              </a:path>
              <a:path w="12689205" h="7668259">
                <a:moveTo>
                  <a:pt x="12689126" y="7115718"/>
                </a:moveTo>
                <a:lnTo>
                  <a:pt x="12136675" y="7115718"/>
                </a:lnTo>
                <a:lnTo>
                  <a:pt x="12136675" y="599808"/>
                </a:lnTo>
                <a:lnTo>
                  <a:pt x="12689126" y="599808"/>
                </a:lnTo>
                <a:lnTo>
                  <a:pt x="12689126" y="7115718"/>
                </a:lnTo>
                <a:close/>
              </a:path>
            </a:pathLst>
          </a:custGeom>
          <a:solidFill>
            <a:srgbClr val="000000"/>
          </a:solidFill>
        </p:spPr>
        <p:txBody>
          <a:bodyPr wrap="square" lIns="0" tIns="0" rIns="0" bIns="0" rtlCol="0"/>
          <a:lstStyle/>
          <a:p>
            <a:endParaRPr sz="1200"/>
          </a:p>
        </p:txBody>
      </p:sp>
      <p:sp>
        <p:nvSpPr>
          <p:cNvPr id="9" name="object 9"/>
          <p:cNvSpPr/>
          <p:nvPr/>
        </p:nvSpPr>
        <p:spPr>
          <a:xfrm>
            <a:off x="1866291" y="5518790"/>
            <a:ext cx="8459470" cy="788247"/>
          </a:xfrm>
          <a:custGeom>
            <a:avLst/>
            <a:gdLst/>
            <a:ahLst/>
            <a:cxnLst/>
            <a:rect l="l" t="t" r="r" b="b"/>
            <a:pathLst>
              <a:path w="12689205" h="1182370">
                <a:moveTo>
                  <a:pt x="12110778" y="1182356"/>
                </a:moveTo>
                <a:lnTo>
                  <a:pt x="578347" y="1182356"/>
                </a:lnTo>
                <a:lnTo>
                  <a:pt x="530917" y="1180439"/>
                </a:lnTo>
                <a:lnTo>
                  <a:pt x="484543" y="1174788"/>
                </a:lnTo>
                <a:lnTo>
                  <a:pt x="439372" y="1165550"/>
                </a:lnTo>
                <a:lnTo>
                  <a:pt x="395555" y="1152875"/>
                </a:lnTo>
                <a:lnTo>
                  <a:pt x="353240" y="1136912"/>
                </a:lnTo>
                <a:lnTo>
                  <a:pt x="312575" y="1117810"/>
                </a:lnTo>
                <a:lnTo>
                  <a:pt x="273710" y="1095717"/>
                </a:lnTo>
                <a:lnTo>
                  <a:pt x="236794" y="1070783"/>
                </a:lnTo>
                <a:lnTo>
                  <a:pt x="201976" y="1043157"/>
                </a:lnTo>
                <a:lnTo>
                  <a:pt x="169404" y="1012986"/>
                </a:lnTo>
                <a:lnTo>
                  <a:pt x="139227" y="980420"/>
                </a:lnTo>
                <a:lnTo>
                  <a:pt x="111595" y="945609"/>
                </a:lnTo>
                <a:lnTo>
                  <a:pt x="86656" y="908700"/>
                </a:lnTo>
                <a:lnTo>
                  <a:pt x="64559" y="869843"/>
                </a:lnTo>
                <a:lnTo>
                  <a:pt x="45453" y="829187"/>
                </a:lnTo>
                <a:lnTo>
                  <a:pt x="29487" y="786880"/>
                </a:lnTo>
                <a:lnTo>
                  <a:pt x="16809" y="743071"/>
                </a:lnTo>
                <a:lnTo>
                  <a:pt x="7570" y="697909"/>
                </a:lnTo>
                <a:lnTo>
                  <a:pt x="1917" y="651544"/>
                </a:lnTo>
                <a:lnTo>
                  <a:pt x="0" y="604124"/>
                </a:lnTo>
                <a:lnTo>
                  <a:pt x="0" y="0"/>
                </a:lnTo>
                <a:lnTo>
                  <a:pt x="12689125" y="0"/>
                </a:lnTo>
                <a:lnTo>
                  <a:pt x="12689125" y="604124"/>
                </a:lnTo>
                <a:lnTo>
                  <a:pt x="12687208" y="651544"/>
                </a:lnTo>
                <a:lnTo>
                  <a:pt x="12681555" y="697909"/>
                </a:lnTo>
                <a:lnTo>
                  <a:pt x="12672316" y="743071"/>
                </a:lnTo>
                <a:lnTo>
                  <a:pt x="12659638" y="786880"/>
                </a:lnTo>
                <a:lnTo>
                  <a:pt x="12643672" y="829187"/>
                </a:lnTo>
                <a:lnTo>
                  <a:pt x="12624566" y="869843"/>
                </a:lnTo>
                <a:lnTo>
                  <a:pt x="12602469" y="908700"/>
                </a:lnTo>
                <a:lnTo>
                  <a:pt x="12577530" y="945609"/>
                </a:lnTo>
                <a:lnTo>
                  <a:pt x="12549898" y="980420"/>
                </a:lnTo>
                <a:lnTo>
                  <a:pt x="12519721" y="1012986"/>
                </a:lnTo>
                <a:lnTo>
                  <a:pt x="12487149" y="1043157"/>
                </a:lnTo>
                <a:lnTo>
                  <a:pt x="12452331" y="1070783"/>
                </a:lnTo>
                <a:lnTo>
                  <a:pt x="12415415" y="1095717"/>
                </a:lnTo>
                <a:lnTo>
                  <a:pt x="12376550" y="1117810"/>
                </a:lnTo>
                <a:lnTo>
                  <a:pt x="12335886" y="1136912"/>
                </a:lnTo>
                <a:lnTo>
                  <a:pt x="12293570" y="1152875"/>
                </a:lnTo>
                <a:lnTo>
                  <a:pt x="12249753" y="1165550"/>
                </a:lnTo>
                <a:lnTo>
                  <a:pt x="12204582" y="1174788"/>
                </a:lnTo>
                <a:lnTo>
                  <a:pt x="12158208" y="1180439"/>
                </a:lnTo>
                <a:lnTo>
                  <a:pt x="12110778" y="1182356"/>
                </a:lnTo>
                <a:close/>
              </a:path>
            </a:pathLst>
          </a:custGeom>
          <a:solidFill>
            <a:srgbClr val="E8E8E8"/>
          </a:solidFill>
        </p:spPr>
        <p:txBody>
          <a:bodyPr wrap="square" lIns="0" tIns="0" rIns="0" bIns="0" rtlCol="0"/>
          <a:lstStyle/>
          <a:p>
            <a:endParaRPr sz="1200"/>
          </a:p>
        </p:txBody>
      </p:sp>
      <p:sp>
        <p:nvSpPr>
          <p:cNvPr id="10" name="object 10"/>
          <p:cNvSpPr/>
          <p:nvPr/>
        </p:nvSpPr>
        <p:spPr>
          <a:xfrm>
            <a:off x="5081550" y="6307028"/>
            <a:ext cx="2026073" cy="551179"/>
          </a:xfrm>
          <a:custGeom>
            <a:avLst/>
            <a:gdLst/>
            <a:ahLst/>
            <a:cxnLst/>
            <a:rect l="l" t="t" r="r" b="b"/>
            <a:pathLst>
              <a:path w="3039109" h="826770">
                <a:moveTo>
                  <a:pt x="3039036" y="826457"/>
                </a:moveTo>
                <a:lnTo>
                  <a:pt x="0" y="826457"/>
                </a:lnTo>
                <a:lnTo>
                  <a:pt x="23002" y="642623"/>
                </a:lnTo>
                <a:lnTo>
                  <a:pt x="49910" y="347910"/>
                </a:lnTo>
                <a:lnTo>
                  <a:pt x="68725" y="102552"/>
                </a:lnTo>
                <a:lnTo>
                  <a:pt x="75806" y="0"/>
                </a:lnTo>
                <a:lnTo>
                  <a:pt x="2963230" y="0"/>
                </a:lnTo>
                <a:lnTo>
                  <a:pt x="2970311" y="102552"/>
                </a:lnTo>
                <a:lnTo>
                  <a:pt x="2989126" y="347910"/>
                </a:lnTo>
                <a:lnTo>
                  <a:pt x="3016033" y="642623"/>
                </a:lnTo>
                <a:lnTo>
                  <a:pt x="3039036" y="826457"/>
                </a:lnTo>
                <a:close/>
              </a:path>
            </a:pathLst>
          </a:custGeom>
          <a:solidFill>
            <a:srgbClr val="BABABA"/>
          </a:solidFill>
        </p:spPr>
        <p:txBody>
          <a:bodyPr wrap="square" lIns="0" tIns="0" rIns="0" bIns="0" rtlCol="0"/>
          <a:lstStyle/>
          <a:p>
            <a:endParaRPr sz="1200"/>
          </a:p>
        </p:txBody>
      </p:sp>
      <p:sp>
        <p:nvSpPr>
          <p:cNvPr id="12" name="object 12"/>
          <p:cNvSpPr txBox="1"/>
          <p:nvPr/>
        </p:nvSpPr>
        <p:spPr>
          <a:xfrm>
            <a:off x="2519779" y="5614200"/>
            <a:ext cx="7437679" cy="624957"/>
          </a:xfrm>
          <a:prstGeom prst="rect">
            <a:avLst/>
          </a:prstGeom>
        </p:spPr>
        <p:txBody>
          <a:bodyPr vert="horz" wrap="square" lIns="0" tIns="9313" rIns="0" bIns="0" rtlCol="0" anchor="t">
            <a:spAutoFit/>
          </a:bodyPr>
          <a:lstStyle/>
          <a:p>
            <a:pPr marL="8255">
              <a:spcBef>
                <a:spcPts val="73"/>
              </a:spcBef>
              <a:tabLst>
                <a:tab pos="2216684" algn="l"/>
                <a:tab pos="3310209" algn="l"/>
              </a:tabLst>
            </a:pPr>
            <a:r>
              <a:rPr lang="en-US" sz="4000" b="1" dirty="0">
                <a:latin typeface="Aharoni"/>
                <a:ea typeface="+mj-ea"/>
                <a:cs typeface="Aharoni"/>
                <a:hlinkClick r:id="rId4"/>
              </a:rPr>
              <a:t>LESSON EIGHT PHENOMENON</a:t>
            </a:r>
            <a:endParaRPr lang="en-US" sz="4000" b="1" dirty="0">
              <a:latin typeface="Aharoni"/>
              <a:ea typeface="+mj-ea"/>
              <a:cs typeface="Aharoni"/>
            </a:endParaRPr>
          </a:p>
        </p:txBody>
      </p:sp>
      <p:sp>
        <p:nvSpPr>
          <p:cNvPr id="13" name="object 13"/>
          <p:cNvSpPr txBox="1"/>
          <p:nvPr/>
        </p:nvSpPr>
        <p:spPr>
          <a:xfrm>
            <a:off x="10439579" y="5966672"/>
            <a:ext cx="1728470" cy="877163"/>
          </a:xfrm>
          <a:prstGeom prst="rect">
            <a:avLst/>
          </a:prstGeom>
        </p:spPr>
        <p:txBody>
          <a:bodyPr vert="horz" wrap="square" lIns="0" tIns="17780" rIns="0" bIns="0" rtlCol="0">
            <a:spAutoFit/>
          </a:bodyPr>
          <a:lstStyle/>
          <a:p>
            <a:pPr marL="8467" marR="3387" algn="ctr">
              <a:lnSpc>
                <a:spcPts val="1140"/>
              </a:lnSpc>
              <a:spcBef>
                <a:spcPts val="140"/>
              </a:spcBef>
            </a:pPr>
            <a:r>
              <a:rPr lang="en-US" sz="967">
                <a:solidFill>
                  <a:srgbClr val="FFFFFF"/>
                </a:solidFill>
                <a:latin typeface="Arial"/>
                <a:cs typeface="Arial"/>
              </a:rPr>
              <a:t>Source: Google Earth YT channel, Google Timelapse: </a:t>
            </a:r>
            <a:r>
              <a:rPr lang="en-US" sz="967" err="1">
                <a:solidFill>
                  <a:srgbClr val="FFFFFF"/>
                </a:solidFill>
                <a:latin typeface="Arial"/>
                <a:cs typeface="Arial"/>
              </a:rPr>
              <a:t>Toliara</a:t>
            </a:r>
            <a:r>
              <a:rPr lang="en-US" sz="967">
                <a:solidFill>
                  <a:srgbClr val="FFFFFF"/>
                </a:solidFill>
                <a:latin typeface="Arial"/>
                <a:cs typeface="Arial"/>
              </a:rPr>
              <a:t> II, </a:t>
            </a:r>
            <a:r>
              <a:rPr lang="en-US" sz="967" err="1">
                <a:solidFill>
                  <a:srgbClr val="FFFFFF"/>
                </a:solidFill>
                <a:latin typeface="Arial"/>
                <a:cs typeface="Arial"/>
              </a:rPr>
              <a:t>Madagasca</a:t>
            </a:r>
            <a:r>
              <a:rPr lang="en-US" sz="967">
                <a:solidFill>
                  <a:srgbClr val="FFFFFF"/>
                </a:solidFill>
                <a:latin typeface="Arial"/>
                <a:cs typeface="Arial"/>
              </a:rPr>
              <a:t>. </a:t>
            </a:r>
            <a:r>
              <a:rPr lang="en-US" sz="967">
                <a:solidFill>
                  <a:srgbClr val="FFFFFF"/>
                </a:solidFill>
                <a:latin typeface="Arial"/>
                <a:cs typeface="Arial"/>
                <a:hlinkClick r:id="rId4"/>
              </a:rPr>
              <a:t>https://www.youtube.com/watch?v=BulnGm82jow</a:t>
            </a:r>
            <a:endParaRPr lang="en-US" sz="967">
              <a:solidFill>
                <a:srgbClr val="FFFFFF"/>
              </a:solidFill>
              <a:latin typeface="Arial"/>
              <a:cs typeface="Arial"/>
            </a:endParaRPr>
          </a:p>
          <a:p>
            <a:pPr marL="8467" marR="3387" algn="ctr">
              <a:lnSpc>
                <a:spcPts val="1140"/>
              </a:lnSpc>
              <a:spcBef>
                <a:spcPts val="140"/>
              </a:spcBef>
            </a:pPr>
            <a:endParaRPr lang="en-US" sz="967">
              <a:solidFill>
                <a:schemeClr val="bg1"/>
              </a:solidFill>
              <a:latin typeface="Arial"/>
              <a:cs typeface="Arial"/>
            </a:endParaRPr>
          </a:p>
        </p:txBody>
      </p:sp>
      <p:sp>
        <p:nvSpPr>
          <p:cNvPr id="2" name="object 7">
            <a:extLst>
              <a:ext uri="{FF2B5EF4-FFF2-40B4-BE49-F238E27FC236}">
                <a16:creationId xmlns:a16="http://schemas.microsoft.com/office/drawing/2014/main" id="{A50C4A05-A1C5-7E85-E2C9-EE3A1CD0F3BB}"/>
              </a:ext>
            </a:extLst>
          </p:cNvPr>
          <p:cNvSpPr txBox="1">
            <a:spLocks/>
          </p:cNvSpPr>
          <p:nvPr/>
        </p:nvSpPr>
        <p:spPr>
          <a:xfrm>
            <a:off x="0" y="0"/>
            <a:ext cx="1737179" cy="1388223"/>
          </a:xfrm>
          <a:prstGeom prst="rect">
            <a:avLst/>
          </a:prstGeom>
          <a:solidFill>
            <a:srgbClr val="CEC3DB"/>
          </a:solidFill>
        </p:spPr>
        <p:txBody>
          <a:bodyPr vert="horz" wrap="square" lIns="0" tIns="8467" rIns="0" bIns="0" rtlCol="0" anchor="t">
            <a:spAutoFit/>
          </a:bodyPr>
          <a:lstStyle>
            <a:defPPr>
              <a:defRPr kern="0"/>
            </a:defPPr>
          </a:lstStyle>
          <a:p>
            <a:pPr marL="8467" algn="ctr">
              <a:spcBef>
                <a:spcPts val="67"/>
              </a:spcBef>
            </a:pPr>
            <a:r>
              <a:rPr lang="en-US" sz="2933" dirty="0">
                <a:latin typeface="Congenial Black"/>
                <a:cs typeface="Aharoni"/>
              </a:rPr>
              <a:t>Notice</a:t>
            </a:r>
            <a:endParaRPr lang="en-US" sz="2933" dirty="0">
              <a:latin typeface="Congenial Black" panose="02000503040000020004" pitchFamily="2" charset="0"/>
              <a:cs typeface="Aharoni" panose="02010803020104030203" pitchFamily="2" charset="-79"/>
            </a:endParaRPr>
          </a:p>
          <a:p>
            <a:pPr marL="8467" algn="ctr">
              <a:spcBef>
                <a:spcPts val="67"/>
              </a:spcBef>
            </a:pPr>
            <a:r>
              <a:rPr lang="en-US" sz="2933" dirty="0">
                <a:latin typeface="Congenial Black"/>
                <a:cs typeface="Aharoni"/>
              </a:rPr>
              <a:t>  And </a:t>
            </a:r>
            <a:endParaRPr lang="en-US" sz="2933" dirty="0">
              <a:latin typeface="Congenial Black" panose="02000503040000020004" pitchFamily="2" charset="0"/>
              <a:cs typeface="Aharoni" panose="02010803020104030203" pitchFamily="2" charset="-79"/>
            </a:endParaRPr>
          </a:p>
          <a:p>
            <a:pPr marL="8467" algn="ctr">
              <a:spcBef>
                <a:spcPts val="67"/>
              </a:spcBef>
            </a:pPr>
            <a:r>
              <a:rPr lang="en-US" sz="2933" dirty="0">
                <a:latin typeface="Congenial Black"/>
                <a:cs typeface="Aharoni"/>
              </a:rPr>
              <a:t>  Wonder</a:t>
            </a:r>
            <a:endParaRPr lang="en-US" sz="2933" dirty="0">
              <a:latin typeface="Congenial Black" panose="02000503040000020004" pitchFamily="2" charset="0"/>
              <a:cs typeface="Aharoni" panose="02010803020104030203" pitchFamily="2" charset="-79"/>
            </a:endParaRPr>
          </a:p>
        </p:txBody>
      </p:sp>
      <p:pic>
        <p:nvPicPr>
          <p:cNvPr id="6" name="phenomenon">
            <a:hlinkClick r:id="" action="ppaction://media"/>
            <a:extLst>
              <a:ext uri="{FF2B5EF4-FFF2-40B4-BE49-F238E27FC236}">
                <a16:creationId xmlns:a16="http://schemas.microsoft.com/office/drawing/2014/main" id="{7B7B8512-DEA9-B1C4-AC59-217D565800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34542" y="775467"/>
            <a:ext cx="7722916" cy="4371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pple with green leaves and a question mark&#10;&#10;Description automatically generated">
            <a:extLst>
              <a:ext uri="{FF2B5EF4-FFF2-40B4-BE49-F238E27FC236}">
                <a16:creationId xmlns:a16="http://schemas.microsoft.com/office/drawing/2014/main" id="{286FE0B5-F64A-3EE4-7F89-F94BC25C2A1B}"/>
              </a:ext>
            </a:extLst>
          </p:cNvPr>
          <p:cNvPicPr>
            <a:picLocks noChangeAspect="1"/>
          </p:cNvPicPr>
          <p:nvPr/>
        </p:nvPicPr>
        <p:blipFill rotWithShape="1">
          <a:blip r:embed="rId2">
            <a:extLst>
              <a:ext uri="{28A0092B-C50C-407E-A947-70E740481C1C}">
                <a14:useLocalDpi xmlns:a14="http://schemas.microsoft.com/office/drawing/2010/main" val="0"/>
              </a:ext>
            </a:extLst>
          </a:blip>
          <a:srcRect l="26760" t="27255" r="47004" b="18678"/>
          <a:stretch/>
        </p:blipFill>
        <p:spPr>
          <a:xfrm>
            <a:off x="988863" y="0"/>
            <a:ext cx="2032315" cy="2355850"/>
          </a:xfrm>
          <a:prstGeom prst="rect">
            <a:avLst/>
          </a:prstGeom>
        </p:spPr>
      </p:pic>
      <p:sp>
        <p:nvSpPr>
          <p:cNvPr id="4" name="object 11">
            <a:extLst>
              <a:ext uri="{FF2B5EF4-FFF2-40B4-BE49-F238E27FC236}">
                <a16:creationId xmlns:a16="http://schemas.microsoft.com/office/drawing/2014/main" id="{4215C2C7-81F4-E124-DAF9-F0A220A2CD9B}"/>
              </a:ext>
            </a:extLst>
          </p:cNvPr>
          <p:cNvSpPr txBox="1"/>
          <p:nvPr/>
        </p:nvSpPr>
        <p:spPr>
          <a:xfrm>
            <a:off x="3678353" y="417604"/>
            <a:ext cx="8005647" cy="1705189"/>
          </a:xfrm>
          <a:prstGeom prst="rect">
            <a:avLst/>
          </a:prstGeom>
        </p:spPr>
        <p:txBody>
          <a:bodyPr vert="horz" wrap="square" lIns="0" tIns="8043" rIns="0" bIns="0" rtlCol="0" anchor="t">
            <a:spAutoFit/>
          </a:bodyPr>
          <a:lstStyle/>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How much GHG does</a:t>
            </a:r>
            <a:endParaRPr lang="en-US" sz="3200" b="1" dirty="0">
              <a:solidFill>
                <a:schemeClr val="bg1"/>
              </a:solidFill>
              <a:latin typeface="Aharoni"/>
              <a:cs typeface="Aharoni"/>
            </a:endParaRPr>
          </a:p>
          <a:p>
            <a:pPr marL="537845" marR="3175" indent="-529590">
              <a:lnSpc>
                <a:spcPct val="116700"/>
              </a:lnSpc>
              <a:spcBef>
                <a:spcPts val="63"/>
              </a:spcBef>
              <a:tabLst>
                <a:tab pos="496595" algn="l"/>
                <a:tab pos="2401689" algn="l"/>
              </a:tabLst>
            </a:pPr>
            <a:r>
              <a:rPr lang="en-US" sz="4800" b="1" dirty="0">
                <a:solidFill>
                  <a:schemeClr val="bg1"/>
                </a:solidFill>
                <a:latin typeface="Aharoni"/>
                <a:cs typeface="Aharoni"/>
              </a:rPr>
              <a:t>plant-based food produce?</a:t>
            </a:r>
            <a:endParaRPr lang="en-US" sz="3200" b="1" dirty="0">
              <a:solidFill>
                <a:schemeClr val="bg1"/>
              </a:solidFill>
              <a:latin typeface="Aharoni"/>
              <a:cs typeface="Aharoni"/>
            </a:endParaRPr>
          </a:p>
        </p:txBody>
      </p:sp>
      <p:sp>
        <p:nvSpPr>
          <p:cNvPr id="6" name="object 11">
            <a:extLst>
              <a:ext uri="{FF2B5EF4-FFF2-40B4-BE49-F238E27FC236}">
                <a16:creationId xmlns:a16="http://schemas.microsoft.com/office/drawing/2014/main" id="{7C3F9F6A-37A4-005B-8CE7-59D4BB48C19B}"/>
              </a:ext>
            </a:extLst>
          </p:cNvPr>
          <p:cNvSpPr txBox="1"/>
          <p:nvPr/>
        </p:nvSpPr>
        <p:spPr>
          <a:xfrm>
            <a:off x="7620910" y="2497310"/>
            <a:ext cx="4395218" cy="3436304"/>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6000" b="1" dirty="0">
                <a:solidFill>
                  <a:schemeClr val="accent4"/>
                </a:solidFill>
                <a:latin typeface="Aharoni"/>
                <a:cs typeface="Aharoni"/>
              </a:rPr>
              <a:t>   25 </a:t>
            </a:r>
            <a:r>
              <a:rPr lang="en-US" sz="4400" b="1" dirty="0">
                <a:solidFill>
                  <a:schemeClr val="bg1"/>
                </a:solidFill>
                <a:latin typeface="Aharoni"/>
                <a:cs typeface="Aharoni"/>
              </a:rPr>
              <a:t>cars </a:t>
            </a:r>
            <a:endParaRPr lang="en-US" sz="4400" b="1" dirty="0">
              <a:solidFill>
                <a:schemeClr val="bg1"/>
              </a:solidFill>
              <a:latin typeface="Aharoni" panose="02010803020104030203" pitchFamily="2" charset="-79"/>
              <a:cs typeface="Aharoni" panose="02010803020104030203" pitchFamily="2" charset="-79"/>
            </a:endParaRPr>
          </a:p>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   driving from Massachusetts to Utah</a:t>
            </a:r>
            <a:endParaRPr lang="en-US" sz="4400" b="1" dirty="0">
              <a:solidFill>
                <a:schemeClr val="bg1"/>
              </a:solidFill>
              <a:latin typeface="Aharoni" panose="02010803020104030203" pitchFamily="2" charset="-79"/>
              <a:cs typeface="Aharoni" panose="02010803020104030203" pitchFamily="2" charset="-79"/>
            </a:endParaRPr>
          </a:p>
        </p:txBody>
      </p:sp>
      <p:pic>
        <p:nvPicPr>
          <p:cNvPr id="2" name="Picture 1" descr="A row of blue cars&#10;&#10;Description automatically generated">
            <a:extLst>
              <a:ext uri="{FF2B5EF4-FFF2-40B4-BE49-F238E27FC236}">
                <a16:creationId xmlns:a16="http://schemas.microsoft.com/office/drawing/2014/main" id="{3012E5DA-104F-302E-66FB-7BBEF335FBF1}"/>
              </a:ext>
            </a:extLst>
          </p:cNvPr>
          <p:cNvPicPr>
            <a:picLocks noChangeAspect="1"/>
          </p:cNvPicPr>
          <p:nvPr/>
        </p:nvPicPr>
        <p:blipFill rotWithShape="1">
          <a:blip r:embed="rId3"/>
          <a:srcRect b="44712"/>
          <a:stretch/>
        </p:blipFill>
        <p:spPr>
          <a:xfrm>
            <a:off x="3831594" y="2729539"/>
            <a:ext cx="845348" cy="2281519"/>
          </a:xfrm>
          <a:prstGeom prst="rect">
            <a:avLst/>
          </a:prstGeom>
        </p:spPr>
      </p:pic>
      <p:pic>
        <p:nvPicPr>
          <p:cNvPr id="8" name="Picture 7" descr="A row of blue cars&#10;&#10;Description automatically generated">
            <a:extLst>
              <a:ext uri="{FF2B5EF4-FFF2-40B4-BE49-F238E27FC236}">
                <a16:creationId xmlns:a16="http://schemas.microsoft.com/office/drawing/2014/main" id="{74532552-57DB-E4BB-9505-FD2F74B4A757}"/>
              </a:ext>
            </a:extLst>
          </p:cNvPr>
          <p:cNvPicPr>
            <a:picLocks noChangeAspect="1"/>
          </p:cNvPicPr>
          <p:nvPr/>
        </p:nvPicPr>
        <p:blipFill rotWithShape="1">
          <a:blip r:embed="rId3"/>
          <a:srcRect t="54784"/>
          <a:stretch/>
        </p:blipFill>
        <p:spPr>
          <a:xfrm>
            <a:off x="4254268" y="3748315"/>
            <a:ext cx="845348" cy="1860550"/>
          </a:xfrm>
          <a:prstGeom prst="rect">
            <a:avLst/>
          </a:prstGeom>
        </p:spPr>
      </p:pic>
    </p:spTree>
    <p:extLst>
      <p:ext uri="{BB962C8B-B14F-4D97-AF65-F5344CB8AC3E}">
        <p14:creationId xmlns:p14="http://schemas.microsoft.com/office/powerpoint/2010/main" val="1928878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6647E9-7779-A4A4-E311-75A8FA32E04F}"/>
              </a:ext>
            </a:extLst>
          </p:cNvPr>
          <p:cNvSpPr/>
          <p:nvPr/>
        </p:nvSpPr>
        <p:spPr>
          <a:xfrm>
            <a:off x="3574007" y="574412"/>
            <a:ext cx="8242189" cy="6054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4" name="object 8">
            <a:extLst>
              <a:ext uri="{FF2B5EF4-FFF2-40B4-BE49-F238E27FC236}">
                <a16:creationId xmlns:a16="http://schemas.microsoft.com/office/drawing/2014/main" id="{DE3A498A-5D52-D834-CAA6-30A681D0EAE7}"/>
              </a:ext>
            </a:extLst>
          </p:cNvPr>
          <p:cNvPicPr/>
          <p:nvPr/>
        </p:nvPicPr>
        <p:blipFill>
          <a:blip r:embed="rId3" cstate="print"/>
          <a:stretch>
            <a:fillRect/>
          </a:stretch>
        </p:blipFill>
        <p:spPr>
          <a:xfrm rot="239769">
            <a:off x="6422850" y="217547"/>
            <a:ext cx="2850214" cy="1520298"/>
          </a:xfrm>
          <a:prstGeom prst="rect">
            <a:avLst/>
          </a:prstGeom>
        </p:spPr>
      </p:pic>
      <p:sp>
        <p:nvSpPr>
          <p:cNvPr id="7" name="TextBox 6">
            <a:extLst>
              <a:ext uri="{FF2B5EF4-FFF2-40B4-BE49-F238E27FC236}">
                <a16:creationId xmlns:a16="http://schemas.microsoft.com/office/drawing/2014/main" id="{DDC33142-EC54-216B-44AD-448B569ECED9}"/>
              </a:ext>
            </a:extLst>
          </p:cNvPr>
          <p:cNvSpPr txBox="1"/>
          <p:nvPr/>
        </p:nvSpPr>
        <p:spPr>
          <a:xfrm>
            <a:off x="3879717" y="509582"/>
            <a:ext cx="5026157" cy="4339650"/>
          </a:xfrm>
          <a:prstGeom prst="rect">
            <a:avLst/>
          </a:prstGeom>
          <a:noFill/>
        </p:spPr>
        <p:txBody>
          <a:bodyPr wrap="square" lIns="91440" tIns="45720" rIns="91440" bIns="45720" rtlCol="0" anchor="t">
            <a:spAutoFit/>
          </a:bodyPr>
          <a:lstStyle/>
          <a:p>
            <a:endParaRPr lang="en-US" sz="2400" i="1" dirty="0">
              <a:solidFill>
                <a:srgbClr val="000000"/>
              </a:solidFill>
              <a:latin typeface="Trebuchet MS" panose="020B0603020202020204" pitchFamily="34" charset="0"/>
              <a:cs typeface="Arial"/>
            </a:endParaRPr>
          </a:p>
          <a:p>
            <a:pPr marL="342900" indent="-342900">
              <a:buFont typeface="Arial" panose="020B0604020202020204" pitchFamily="34" charset="0"/>
              <a:buChar char="•"/>
            </a:pPr>
            <a:r>
              <a:rPr lang="en-US" sz="2800" kern="0" dirty="0">
                <a:solidFill>
                  <a:srgbClr val="000000"/>
                </a:solidFill>
                <a:latin typeface="Trebuchet MS"/>
                <a:cs typeface="Arial"/>
              </a:rPr>
              <a:t>Deforestation to make room for farmland to raise animals as food for people releases greenhouse gases. </a:t>
            </a:r>
            <a:endParaRPr lang="en-US" sz="2800" kern="0" dirty="0">
              <a:solidFill>
                <a:srgbClr val="000000"/>
              </a:solidFill>
              <a:latin typeface="Trebuchet MS" panose="020B0603020202020204" pitchFamily="34" charset="0"/>
              <a:cs typeface="Arial"/>
            </a:endParaRPr>
          </a:p>
          <a:p>
            <a:endParaRPr lang="en-US" sz="2800" kern="0" dirty="0">
              <a:solidFill>
                <a:srgbClr val="000000"/>
              </a:solidFill>
              <a:latin typeface="Trebuchet MS"/>
              <a:cs typeface="Arial"/>
            </a:endParaRPr>
          </a:p>
          <a:p>
            <a:pPr marL="342900" indent="-342900">
              <a:buFont typeface="Arial" panose="020B0604020202020204" pitchFamily="34" charset="0"/>
              <a:buChar char="•"/>
            </a:pPr>
            <a:r>
              <a:rPr lang="en-US" sz="2800" kern="0" dirty="0">
                <a:solidFill>
                  <a:srgbClr val="000000"/>
                </a:solidFill>
                <a:latin typeface="Trebuchet MS"/>
                <a:cs typeface="Arial"/>
              </a:rPr>
              <a:t>Animals, like cows and sheep, produce a lot of methane in their burps and farts.</a:t>
            </a:r>
          </a:p>
        </p:txBody>
      </p:sp>
      <p:sp>
        <p:nvSpPr>
          <p:cNvPr id="10" name="object 11">
            <a:extLst>
              <a:ext uri="{FF2B5EF4-FFF2-40B4-BE49-F238E27FC236}">
                <a16:creationId xmlns:a16="http://schemas.microsoft.com/office/drawing/2014/main" id="{6E070DC0-9A0D-57B5-44DE-DA35E91C81F7}"/>
              </a:ext>
            </a:extLst>
          </p:cNvPr>
          <p:cNvSpPr txBox="1"/>
          <p:nvPr/>
        </p:nvSpPr>
        <p:spPr>
          <a:xfrm>
            <a:off x="-274173" y="3982331"/>
            <a:ext cx="3725757" cy="2368832"/>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GHG EMISSIONS</a:t>
            </a:r>
          </a:p>
          <a:p>
            <a:pPr marL="537845" marR="3175" indent="-529590" algn="ctr">
              <a:lnSpc>
                <a:spcPct val="116700"/>
              </a:lnSpc>
              <a:spcBef>
                <a:spcPts val="63"/>
              </a:spcBef>
              <a:tabLst>
                <a:tab pos="496595" algn="l"/>
                <a:tab pos="2401689" algn="l"/>
              </a:tabLst>
            </a:pPr>
            <a:r>
              <a:rPr lang="en-US" sz="4400" b="1" dirty="0">
                <a:solidFill>
                  <a:schemeClr val="bg1"/>
                </a:solidFill>
                <a:latin typeface="Aharoni"/>
                <a:cs typeface="Aharoni"/>
              </a:rPr>
              <a:t>recap</a:t>
            </a:r>
            <a:endParaRPr lang="en-US" sz="2900" b="1" dirty="0">
              <a:solidFill>
                <a:schemeClr val="bg1"/>
              </a:solidFill>
              <a:latin typeface="Aharoni"/>
              <a:cs typeface="Aharoni"/>
            </a:endParaRPr>
          </a:p>
        </p:txBody>
      </p:sp>
      <p:pic>
        <p:nvPicPr>
          <p:cNvPr id="9" name="Picture 8" descr="A water dam with blue circle&#10;&#10;Description automatically generated with medium confidence">
            <a:extLst>
              <a:ext uri="{FF2B5EF4-FFF2-40B4-BE49-F238E27FC236}">
                <a16:creationId xmlns:a16="http://schemas.microsoft.com/office/drawing/2014/main" id="{2A19ED01-16CF-7100-9628-C1C5D6399CB5}"/>
              </a:ext>
            </a:extLst>
          </p:cNvPr>
          <p:cNvPicPr>
            <a:picLocks noChangeAspect="1"/>
          </p:cNvPicPr>
          <p:nvPr/>
        </p:nvPicPr>
        <p:blipFill rotWithShape="1">
          <a:blip r:embed="rId4">
            <a:extLst>
              <a:ext uri="{28A0092B-C50C-407E-A947-70E740481C1C}">
                <a14:useLocalDpi xmlns:a14="http://schemas.microsoft.com/office/drawing/2010/main" val="0"/>
              </a:ext>
            </a:extLst>
          </a:blip>
          <a:srcRect l="70528" t="9363"/>
          <a:stretch/>
        </p:blipFill>
        <p:spPr>
          <a:xfrm>
            <a:off x="121956" y="869392"/>
            <a:ext cx="3178630" cy="3112939"/>
          </a:xfrm>
          <a:prstGeom prst="rect">
            <a:avLst/>
          </a:prstGeom>
        </p:spPr>
      </p:pic>
      <p:pic>
        <p:nvPicPr>
          <p:cNvPr id="5" name="Picture 4" descr="A cartoon of a tree with a broken tree trunk&#10;&#10;Description automatically generated">
            <a:extLst>
              <a:ext uri="{FF2B5EF4-FFF2-40B4-BE49-F238E27FC236}">
                <a16:creationId xmlns:a16="http://schemas.microsoft.com/office/drawing/2014/main" id="{60F11FDE-C3EA-39C8-0CD9-E62DA8A9A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5984" y="1181100"/>
            <a:ext cx="2656328" cy="1501402"/>
          </a:xfrm>
          <a:prstGeom prst="rect">
            <a:avLst/>
          </a:prstGeom>
        </p:spPr>
      </p:pic>
      <p:sp>
        <p:nvSpPr>
          <p:cNvPr id="8" name="TextBox 7">
            <a:extLst>
              <a:ext uri="{FF2B5EF4-FFF2-40B4-BE49-F238E27FC236}">
                <a16:creationId xmlns:a16="http://schemas.microsoft.com/office/drawing/2014/main" id="{894D90C8-660B-DE20-3603-9EBA87AD0A37}"/>
              </a:ext>
            </a:extLst>
          </p:cNvPr>
          <p:cNvSpPr txBox="1"/>
          <p:nvPr/>
        </p:nvSpPr>
        <p:spPr>
          <a:xfrm>
            <a:off x="4011660" y="5086534"/>
            <a:ext cx="7672594" cy="126188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kern="0" dirty="0">
                <a:solidFill>
                  <a:srgbClr val="000000"/>
                </a:solidFill>
                <a:latin typeface="Trebuchet MS"/>
                <a:cs typeface="Arial"/>
              </a:rPr>
              <a:t>Animal-based foods produce the most greenhouse gases.</a:t>
            </a:r>
            <a:br>
              <a:rPr lang="en-US" sz="2000" kern="0" dirty="0">
                <a:solidFill>
                  <a:srgbClr val="000000"/>
                </a:solidFill>
                <a:latin typeface="Trebuchet MS"/>
                <a:cs typeface="Arial"/>
              </a:rPr>
            </a:br>
            <a:endParaRPr lang="en-US" sz="2000" kern="0" dirty="0">
              <a:solidFill>
                <a:srgbClr val="000000"/>
              </a:solidFill>
              <a:latin typeface="Trebuchet MS"/>
              <a:cs typeface="Arial"/>
            </a:endParaRPr>
          </a:p>
        </p:txBody>
      </p:sp>
      <p:pic>
        <p:nvPicPr>
          <p:cNvPr id="14" name="Picture 13" descr="A cow with thought bubbles&#10;&#10;Description automatically generated">
            <a:extLst>
              <a:ext uri="{FF2B5EF4-FFF2-40B4-BE49-F238E27FC236}">
                <a16:creationId xmlns:a16="http://schemas.microsoft.com/office/drawing/2014/main" id="{221177A8-894E-EF91-8E0E-DF498D2176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9752" y="3028319"/>
            <a:ext cx="3464502" cy="1831049"/>
          </a:xfrm>
          <a:prstGeom prst="rect">
            <a:avLst/>
          </a:prstGeom>
        </p:spPr>
      </p:pic>
    </p:spTree>
    <p:extLst>
      <p:ext uri="{BB962C8B-B14F-4D97-AF65-F5344CB8AC3E}">
        <p14:creationId xmlns:p14="http://schemas.microsoft.com/office/powerpoint/2010/main" val="894704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BFD7FA4F-B8FC-0B70-0AC2-429C06792736}"/>
              </a:ext>
            </a:extLst>
          </p:cNvPr>
          <p:cNvSpPr txBox="1"/>
          <p:nvPr/>
        </p:nvSpPr>
        <p:spPr>
          <a:xfrm>
            <a:off x="182801" y="2134510"/>
            <a:ext cx="4296229" cy="2287742"/>
          </a:xfrm>
          <a:prstGeom prst="rect">
            <a:avLst/>
          </a:prstGeom>
        </p:spPr>
        <p:txBody>
          <a:bodyPr vert="horz" wrap="square" lIns="0" tIns="12065" rIns="0" bIns="0" rtlCol="0">
            <a:spAutoFit/>
          </a:bodyPr>
          <a:lstStyle/>
          <a:p>
            <a:pPr marR="5080" algn="ctr">
              <a:lnSpc>
                <a:spcPct val="115900"/>
              </a:lnSpc>
              <a:spcBef>
                <a:spcPts val="95"/>
              </a:spcBef>
            </a:pPr>
            <a:r>
              <a:rPr lang="en-US" sz="2800" b="1">
                <a:solidFill>
                  <a:schemeClr val="bg1"/>
                </a:solidFill>
                <a:latin typeface="Aharoni" panose="02010803020104030203" pitchFamily="2" charset="-79"/>
                <a:cs typeface="Aharoni" panose="02010803020104030203" pitchFamily="2" charset="-79"/>
              </a:rPr>
              <a:t>Resources Used Based on the Eating Pattern:</a:t>
            </a:r>
          </a:p>
          <a:p>
            <a:pPr marR="5080" algn="ctr">
              <a:lnSpc>
                <a:spcPct val="115900"/>
              </a:lnSpc>
              <a:spcBef>
                <a:spcPts val="95"/>
              </a:spcBef>
            </a:pPr>
            <a:r>
              <a:rPr lang="en-US" sz="3600" b="1">
                <a:solidFill>
                  <a:schemeClr val="bg1"/>
                </a:solidFill>
                <a:latin typeface="Aharoni" panose="02010803020104030203" pitchFamily="2" charset="-79"/>
                <a:cs typeface="Aharoni" panose="02010803020104030203" pitchFamily="2" charset="-79"/>
              </a:rPr>
              <a:t>GREENHOUSE GAS PRODUCTION</a:t>
            </a:r>
            <a:endParaRPr lang="en-US" sz="2400" b="1">
              <a:solidFill>
                <a:schemeClr val="bg1"/>
              </a:solidFill>
              <a:latin typeface="Aharoni" panose="02010803020104030203" pitchFamily="2" charset="-79"/>
              <a:cs typeface="Aharoni" panose="02010803020104030203" pitchFamily="2" charset="-79"/>
            </a:endParaRPr>
          </a:p>
        </p:txBody>
      </p:sp>
      <p:pic>
        <p:nvPicPr>
          <p:cNvPr id="2" name="Graphic 1" descr="Badge Question Mark with solid fill">
            <a:extLst>
              <a:ext uri="{FF2B5EF4-FFF2-40B4-BE49-F238E27FC236}">
                <a16:creationId xmlns:a16="http://schemas.microsoft.com/office/drawing/2014/main" id="{26CCE3A7-F2FF-DAD9-D864-E2FF3A903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1659" y="319844"/>
            <a:ext cx="1871816" cy="1871816"/>
          </a:xfrm>
          <a:prstGeom prst="rect">
            <a:avLst/>
          </a:prstGeom>
        </p:spPr>
      </p:pic>
      <p:sp>
        <p:nvSpPr>
          <p:cNvPr id="4" name="Rectangle 3">
            <a:extLst>
              <a:ext uri="{FF2B5EF4-FFF2-40B4-BE49-F238E27FC236}">
                <a16:creationId xmlns:a16="http://schemas.microsoft.com/office/drawing/2014/main" id="{B60579F3-E9A2-0303-C420-A19685FCBE41}"/>
              </a:ext>
            </a:extLst>
          </p:cNvPr>
          <p:cNvSpPr/>
          <p:nvPr/>
        </p:nvSpPr>
        <p:spPr>
          <a:xfrm>
            <a:off x="502117" y="4536285"/>
            <a:ext cx="3606799" cy="29509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EA840A-A867-C924-9FC5-E9F2D259E6D3}"/>
              </a:ext>
            </a:extLst>
          </p:cNvPr>
          <p:cNvSpPr txBox="1"/>
          <p:nvPr/>
        </p:nvSpPr>
        <p:spPr>
          <a:xfrm>
            <a:off x="271595" y="4945413"/>
            <a:ext cx="4067842" cy="1384995"/>
          </a:xfrm>
          <a:prstGeom prst="rect">
            <a:avLst/>
          </a:prstGeom>
          <a:noFill/>
        </p:spPr>
        <p:txBody>
          <a:bodyPr wrap="square" lIns="91440" tIns="45720" rIns="91440" bIns="45720" rtlCol="0" anchor="t">
            <a:spAutoFit/>
          </a:bodyPr>
          <a:lstStyle/>
          <a:p>
            <a:pPr algn="ctr"/>
            <a:r>
              <a:rPr lang="en-US" sz="2800" i="1">
                <a:solidFill>
                  <a:schemeClr val="bg1"/>
                </a:solidFill>
              </a:rPr>
              <a:t>Which eating pattern produces the most greenhouse gases?</a:t>
            </a:r>
          </a:p>
        </p:txBody>
      </p:sp>
      <p:pic>
        <p:nvPicPr>
          <p:cNvPr id="10" name="Picture 9" descr="A graph of a graph showing the amount of food in the pattern&#10;&#10;Description automatically generated with medium confidence">
            <a:extLst>
              <a:ext uri="{FF2B5EF4-FFF2-40B4-BE49-F238E27FC236}">
                <a16:creationId xmlns:a16="http://schemas.microsoft.com/office/drawing/2014/main" id="{E30CCA7A-C16C-1CD6-A081-BA4CB1628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380" y="449209"/>
            <a:ext cx="7384872" cy="5400048"/>
          </a:xfrm>
          <a:prstGeom prst="rect">
            <a:avLst/>
          </a:prstGeom>
          <a:ln w="28575">
            <a:solidFill>
              <a:schemeClr val="tx1"/>
            </a:solidFill>
          </a:ln>
        </p:spPr>
      </p:pic>
      <p:pic>
        <p:nvPicPr>
          <p:cNvPr id="9" name="object 8">
            <a:extLst>
              <a:ext uri="{FF2B5EF4-FFF2-40B4-BE49-F238E27FC236}">
                <a16:creationId xmlns:a16="http://schemas.microsoft.com/office/drawing/2014/main" id="{CFE2C5B0-4B84-7950-4813-A76D8AFE87DB}"/>
              </a:ext>
            </a:extLst>
          </p:cNvPr>
          <p:cNvPicPr/>
          <p:nvPr/>
        </p:nvPicPr>
        <p:blipFill rotWithShape="1">
          <a:blip r:embed="rId6" cstate="print"/>
          <a:srcRect b="57073"/>
          <a:stretch/>
        </p:blipFill>
        <p:spPr>
          <a:xfrm rot="225584">
            <a:off x="6712974" y="103558"/>
            <a:ext cx="3184752" cy="797502"/>
          </a:xfrm>
          <a:prstGeom prst="rect">
            <a:avLst/>
          </a:prstGeom>
        </p:spPr>
      </p:pic>
      <p:pic>
        <p:nvPicPr>
          <p:cNvPr id="5" name="Picture 4" descr="A white clouds in the sky&#10;&#10;Description automatically generated">
            <a:extLst>
              <a:ext uri="{FF2B5EF4-FFF2-40B4-BE49-F238E27FC236}">
                <a16:creationId xmlns:a16="http://schemas.microsoft.com/office/drawing/2014/main" id="{1F2BE02A-07AD-1C83-9148-5747E577DF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8709" y="2134510"/>
            <a:ext cx="4504091" cy="2938936"/>
          </a:xfrm>
          <a:prstGeom prst="rect">
            <a:avLst/>
          </a:prstGeom>
        </p:spPr>
      </p:pic>
    </p:spTree>
    <p:extLst>
      <p:ext uri="{BB962C8B-B14F-4D97-AF65-F5344CB8AC3E}">
        <p14:creationId xmlns:p14="http://schemas.microsoft.com/office/powerpoint/2010/main" val="254229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E9AE68-FBA3-B88D-A4E4-FD24EB92B98E}"/>
              </a:ext>
            </a:extLst>
          </p:cNvPr>
          <p:cNvSpPr txBox="1"/>
          <p:nvPr/>
        </p:nvSpPr>
        <p:spPr>
          <a:xfrm>
            <a:off x="2045237" y="2840139"/>
            <a:ext cx="637760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Calibri"/>
                <a:cs typeface="Calibri"/>
              </a:rPr>
              <a:t>add new e-learning game once it's created </a:t>
            </a:r>
          </a:p>
        </p:txBody>
      </p:sp>
      <p:sp>
        <p:nvSpPr>
          <p:cNvPr id="3" name="Title 1">
            <a:extLst>
              <a:ext uri="{FF2B5EF4-FFF2-40B4-BE49-F238E27FC236}">
                <a16:creationId xmlns:a16="http://schemas.microsoft.com/office/drawing/2014/main" id="{14AD8512-487B-0607-1A78-17F1FDB67A86}"/>
              </a:ext>
            </a:extLst>
          </p:cNvPr>
          <p:cNvSpPr>
            <a:spLocks noGrp="1"/>
          </p:cNvSpPr>
          <p:nvPr/>
        </p:nvSpPr>
        <p:spPr>
          <a:xfrm>
            <a:off x="1122224" y="482815"/>
            <a:ext cx="10340218" cy="1107996"/>
          </a:xfrm>
          <a:prstGeom prst="rect">
            <a:avLst/>
          </a:prstGeom>
        </p:spPr>
        <p:txBody>
          <a:bodyPr wrap="square" lIns="0" tIns="0" rIns="0" bIns="0" anchor="t">
            <a:spAutoFit/>
          </a:bodyPr>
          <a:lstStyle>
            <a:lvl1pPr>
              <a:defRPr sz="4667" b="0" i="0">
                <a:solidFill>
                  <a:schemeClr val="bg1"/>
                </a:solidFill>
                <a:latin typeface="Trebuchet MS"/>
                <a:ea typeface="+mj-ea"/>
                <a:cs typeface="Trebuchet MS"/>
              </a:defRPr>
            </a:lvl1pPr>
          </a:lstStyle>
          <a:p>
            <a:pPr algn="ctr"/>
            <a:r>
              <a:rPr lang="en-US" sz="4000" b="1" dirty="0"/>
              <a:t>Let's play eLearning Game!</a:t>
            </a:r>
            <a:br>
              <a:rPr lang="en-US" sz="9200" b="1" dirty="0"/>
            </a:br>
            <a:r>
              <a:rPr lang="en-US" sz="3200" b="1" dirty="0">
                <a:solidFill>
                  <a:srgbClr val="FFC000"/>
                </a:solidFill>
              </a:rPr>
              <a:t>Food, Water, Land and Greenhouse Gas Emissions</a:t>
            </a:r>
          </a:p>
        </p:txBody>
      </p:sp>
    </p:spTree>
    <p:extLst>
      <p:ext uri="{BB962C8B-B14F-4D97-AF65-F5344CB8AC3E}">
        <p14:creationId xmlns:p14="http://schemas.microsoft.com/office/powerpoint/2010/main" val="3411690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6A9749-0DB3-48E9-FE5B-F5B426A49294}"/>
              </a:ext>
            </a:extLst>
          </p:cNvPr>
          <p:cNvSpPr txBox="1"/>
          <p:nvPr/>
        </p:nvSpPr>
        <p:spPr>
          <a:xfrm>
            <a:off x="1026160" y="1833880"/>
            <a:ext cx="5344160" cy="2523768"/>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defTabSz="609630"/>
            <a:r>
              <a:rPr lang="en-US" sz="3200" b="1" kern="0">
                <a:solidFill>
                  <a:srgbClr val="FFFFFF"/>
                </a:solidFill>
                <a:latin typeface="Aharoni"/>
              </a:rPr>
              <a:t>GO BACK TO YOUR LESSON FIVE HANDOUT AND COMPLETE THE ENVIRONMENTAL IMPACTS COLUMN</a:t>
            </a:r>
            <a:endParaRPr lang="en-US" sz="3200" b="1" kern="0">
              <a:solidFill>
                <a:prstClr val="white"/>
              </a:solidFill>
              <a:latin typeface="Aharoni"/>
              <a:cs typeface="Aharoni"/>
            </a:endParaRPr>
          </a:p>
        </p:txBody>
      </p:sp>
      <p:pic>
        <p:nvPicPr>
          <p:cNvPr id="2" name="Picture 1">
            <a:extLst>
              <a:ext uri="{FF2B5EF4-FFF2-40B4-BE49-F238E27FC236}">
                <a16:creationId xmlns:a16="http://schemas.microsoft.com/office/drawing/2014/main" id="{225807D6-B664-93AD-C84B-3475D0C59AAE}"/>
              </a:ext>
            </a:extLst>
          </p:cNvPr>
          <p:cNvPicPr>
            <a:picLocks noChangeAspect="1"/>
          </p:cNvPicPr>
          <p:nvPr/>
        </p:nvPicPr>
        <p:blipFill>
          <a:blip r:embed="rId2"/>
          <a:stretch>
            <a:fillRect/>
          </a:stretch>
        </p:blipFill>
        <p:spPr>
          <a:xfrm>
            <a:off x="6909759" y="878124"/>
            <a:ext cx="3979652" cy="5101753"/>
          </a:xfrm>
          <a:prstGeom prst="rect">
            <a:avLst/>
          </a:prstGeom>
        </p:spPr>
      </p:pic>
    </p:spTree>
    <p:extLst>
      <p:ext uri="{BB962C8B-B14F-4D97-AF65-F5344CB8AC3E}">
        <p14:creationId xmlns:p14="http://schemas.microsoft.com/office/powerpoint/2010/main" val="788417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13">
            <a:extLst>
              <a:ext uri="{FF2B5EF4-FFF2-40B4-BE49-F238E27FC236}">
                <a16:creationId xmlns:a16="http://schemas.microsoft.com/office/drawing/2014/main" id="{B984B4F0-4ECC-6B67-7AEA-D7C45A42AD39}"/>
              </a:ext>
            </a:extLst>
          </p:cNvPr>
          <p:cNvSpPr/>
          <p:nvPr/>
        </p:nvSpPr>
        <p:spPr>
          <a:xfrm>
            <a:off x="0" y="-69850"/>
            <a:ext cx="12192000" cy="1617539"/>
          </a:xfrm>
          <a:custGeom>
            <a:avLst/>
            <a:gdLst/>
            <a:ahLst/>
            <a:cxnLst/>
            <a:rect l="l" t="t" r="r" b="b"/>
            <a:pathLst>
              <a:path w="18288000" h="2009775">
                <a:moveTo>
                  <a:pt x="0" y="0"/>
                </a:moveTo>
                <a:lnTo>
                  <a:pt x="18288000" y="0"/>
                </a:lnTo>
                <a:lnTo>
                  <a:pt x="18288000" y="2009774"/>
                </a:lnTo>
                <a:lnTo>
                  <a:pt x="0" y="2009774"/>
                </a:lnTo>
                <a:lnTo>
                  <a:pt x="0" y="0"/>
                </a:lnTo>
                <a:close/>
              </a:path>
            </a:pathLst>
          </a:custGeom>
          <a:solidFill>
            <a:srgbClr val="5C4775"/>
          </a:solidFill>
        </p:spPr>
        <p:txBody>
          <a:bodyPr wrap="square" lIns="0" tIns="0" rIns="0" bIns="0" rtlCol="0"/>
          <a:lstStyle/>
          <a:p>
            <a:endParaRPr sz="1200">
              <a:solidFill>
                <a:srgbClr val="4D100F"/>
              </a:solidFill>
            </a:endParaRPr>
          </a:p>
        </p:txBody>
      </p:sp>
      <p:sp>
        <p:nvSpPr>
          <p:cNvPr id="19" name="TextBox 18">
            <a:extLst>
              <a:ext uri="{FF2B5EF4-FFF2-40B4-BE49-F238E27FC236}">
                <a16:creationId xmlns:a16="http://schemas.microsoft.com/office/drawing/2014/main" id="{97627325-4F6C-7C54-FA39-09F661E72E46}"/>
              </a:ext>
            </a:extLst>
          </p:cNvPr>
          <p:cNvSpPr txBox="1"/>
          <p:nvPr/>
        </p:nvSpPr>
        <p:spPr>
          <a:xfrm>
            <a:off x="1236557" y="8807"/>
            <a:ext cx="9398267" cy="1538883"/>
          </a:xfrm>
          <a:prstGeom prst="rect">
            <a:avLst/>
          </a:prstGeom>
          <a:noFill/>
        </p:spPr>
        <p:txBody>
          <a:bodyPr wrap="square" lIns="60960" tIns="30480" rIns="60960" bIns="30480" rtlCol="0" anchor="t">
            <a:spAutoFit/>
          </a:bodyPr>
          <a:lstStyle/>
          <a:p>
            <a:pPr algn="ctr"/>
            <a:r>
              <a:rPr lang="en-US" sz="4800" b="1">
                <a:solidFill>
                  <a:schemeClr val="bg1"/>
                </a:solidFill>
                <a:latin typeface="Aharoni"/>
                <a:cs typeface="Aharoni"/>
              </a:rPr>
              <a:t>WRAP UP</a:t>
            </a:r>
            <a:endParaRPr lang="en-US" sz="4800" b="1">
              <a:solidFill>
                <a:schemeClr val="bg1"/>
              </a:solidFill>
              <a:latin typeface="Aharoni" panose="02010803020104030203" pitchFamily="2" charset="-79"/>
              <a:cs typeface="Aharoni" panose="02010803020104030203" pitchFamily="2" charset="-79"/>
            </a:endParaRPr>
          </a:p>
          <a:p>
            <a:pPr algn="ctr"/>
            <a:r>
              <a:rPr lang="en-US" sz="4800" b="1">
                <a:solidFill>
                  <a:srgbClr val="FFC000"/>
                </a:solidFill>
                <a:latin typeface="Aharoni"/>
                <a:cs typeface="Aharoni"/>
              </a:rPr>
              <a:t>On your EXIT TICKET write...</a:t>
            </a:r>
            <a:endParaRPr lang="en-US" sz="4800" b="1">
              <a:solidFill>
                <a:srgbClr val="FFC000"/>
              </a:solidFill>
              <a:latin typeface="Aharoni" panose="02010803020104030203" pitchFamily="2" charset="-79"/>
              <a:cs typeface="Aharoni" panose="02010803020104030203" pitchFamily="2" charset="-79"/>
            </a:endParaRPr>
          </a:p>
        </p:txBody>
      </p:sp>
      <p:pic>
        <p:nvPicPr>
          <p:cNvPr id="2" name="Picture 1" descr="A white exit ticket with black text&#10;&#10;Description automatically generated">
            <a:extLst>
              <a:ext uri="{FF2B5EF4-FFF2-40B4-BE49-F238E27FC236}">
                <a16:creationId xmlns:a16="http://schemas.microsoft.com/office/drawing/2014/main" id="{FE814A30-01F4-715F-4F89-0D53717AD7BE}"/>
              </a:ext>
            </a:extLst>
          </p:cNvPr>
          <p:cNvPicPr>
            <a:picLocks noChangeAspect="1"/>
          </p:cNvPicPr>
          <p:nvPr/>
        </p:nvPicPr>
        <p:blipFill>
          <a:blip r:embed="rId3"/>
          <a:stretch>
            <a:fillRect/>
          </a:stretch>
        </p:blipFill>
        <p:spPr>
          <a:xfrm>
            <a:off x="2542783" y="2000455"/>
            <a:ext cx="6803720" cy="4276707"/>
          </a:xfrm>
          <a:prstGeom prst="rect">
            <a:avLst/>
          </a:prstGeom>
        </p:spPr>
      </p:pic>
    </p:spTree>
    <p:extLst>
      <p:ext uri="{BB962C8B-B14F-4D97-AF65-F5344CB8AC3E}">
        <p14:creationId xmlns:p14="http://schemas.microsoft.com/office/powerpoint/2010/main" val="73669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0BA5-1802-3881-1155-D999A6C77B4B}"/>
              </a:ext>
            </a:extLst>
          </p:cNvPr>
          <p:cNvSpPr>
            <a:spLocks noGrp="1"/>
          </p:cNvSpPr>
          <p:nvPr>
            <p:ph type="ctrTitle"/>
          </p:nvPr>
        </p:nvSpPr>
        <p:spPr>
          <a:xfrm>
            <a:off x="1429657" y="221344"/>
            <a:ext cx="9144000" cy="1655762"/>
          </a:xfrm>
        </p:spPr>
        <p:txBody>
          <a:bodyPr/>
          <a:lstStyle/>
          <a:p>
            <a:r>
              <a:rPr lang="en-US" sz="5334" b="1">
                <a:solidFill>
                  <a:schemeClr val="bg1"/>
                </a:solidFill>
                <a:latin typeface="Aharoni" panose="02010803020104030203" pitchFamily="2" charset="-79"/>
                <a:ea typeface="+mn-ea"/>
                <a:cs typeface="Aharoni" panose="02010803020104030203" pitchFamily="2" charset="-79"/>
              </a:rPr>
              <a:t>What did you </a:t>
            </a:r>
            <a:r>
              <a:rPr lang="en-US" sz="5334" b="1">
                <a:solidFill>
                  <a:srgbClr val="FFC000"/>
                </a:solidFill>
                <a:latin typeface="Aharoni" panose="02010803020104030203" pitchFamily="2" charset="-79"/>
                <a:ea typeface="+mn-ea"/>
                <a:cs typeface="Aharoni" panose="02010803020104030203" pitchFamily="2" charset="-79"/>
              </a:rPr>
              <a:t>Notice</a:t>
            </a:r>
            <a:r>
              <a:rPr lang="en-US" sz="5334" b="1">
                <a:solidFill>
                  <a:schemeClr val="bg1"/>
                </a:solidFill>
                <a:latin typeface="Aharoni" panose="02010803020104030203" pitchFamily="2" charset="-79"/>
                <a:ea typeface="+mn-ea"/>
                <a:cs typeface="Aharoni" panose="02010803020104030203" pitchFamily="2" charset="-79"/>
              </a:rPr>
              <a:t>? </a:t>
            </a:r>
            <a:br>
              <a:rPr lang="en-US" sz="5334" b="1">
                <a:solidFill>
                  <a:schemeClr val="bg1"/>
                </a:solidFill>
                <a:latin typeface="Aharoni" panose="02010803020104030203" pitchFamily="2" charset="-79"/>
                <a:ea typeface="+mn-ea"/>
                <a:cs typeface="Aharoni" panose="02010803020104030203" pitchFamily="2" charset="-79"/>
              </a:rPr>
            </a:br>
            <a:r>
              <a:rPr lang="en-US" sz="5334" b="1">
                <a:solidFill>
                  <a:schemeClr val="bg1"/>
                </a:solidFill>
                <a:latin typeface="Aharoni" panose="02010803020104030203" pitchFamily="2" charset="-79"/>
                <a:ea typeface="+mn-ea"/>
                <a:cs typeface="Aharoni" panose="02010803020104030203" pitchFamily="2" charset="-79"/>
              </a:rPr>
              <a:t>What did you </a:t>
            </a:r>
            <a:r>
              <a:rPr lang="en-US" sz="5334" b="1">
                <a:solidFill>
                  <a:srgbClr val="FFC000"/>
                </a:solidFill>
                <a:latin typeface="Aharoni" panose="02010803020104030203" pitchFamily="2" charset="-79"/>
                <a:ea typeface="+mn-ea"/>
                <a:cs typeface="Aharoni" panose="02010803020104030203" pitchFamily="2" charset="-79"/>
              </a:rPr>
              <a:t>Wonder</a:t>
            </a:r>
            <a:r>
              <a:rPr lang="en-US" sz="5334" b="1">
                <a:solidFill>
                  <a:schemeClr val="bg1"/>
                </a:solidFill>
                <a:latin typeface="Aharoni" panose="02010803020104030203" pitchFamily="2" charset="-79"/>
                <a:ea typeface="+mn-ea"/>
                <a:cs typeface="Aharoni" panose="02010803020104030203" pitchFamily="2" charset="-79"/>
              </a:rPr>
              <a:t>? </a:t>
            </a:r>
          </a:p>
        </p:txBody>
      </p:sp>
      <p:pic>
        <p:nvPicPr>
          <p:cNvPr id="5" name="Picture 4" descr="A map of a forest&#10;&#10;Description automatically generated with medium confidence">
            <a:extLst>
              <a:ext uri="{FF2B5EF4-FFF2-40B4-BE49-F238E27FC236}">
                <a16:creationId xmlns:a16="http://schemas.microsoft.com/office/drawing/2014/main" id="{63E310ED-E60E-54B1-4BFE-71A5A518D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83" y="2172754"/>
            <a:ext cx="5597319" cy="3308884"/>
          </a:xfrm>
          <a:prstGeom prst="rect">
            <a:avLst/>
          </a:prstGeom>
          <a:ln>
            <a:solidFill>
              <a:schemeClr val="bg1"/>
            </a:solidFill>
          </a:ln>
        </p:spPr>
      </p:pic>
      <p:pic>
        <p:nvPicPr>
          <p:cNvPr id="7" name="Picture 6" descr="A satellite image of a forest&#10;&#10;Description automatically generated">
            <a:extLst>
              <a:ext uri="{FF2B5EF4-FFF2-40B4-BE49-F238E27FC236}">
                <a16:creationId xmlns:a16="http://schemas.microsoft.com/office/drawing/2014/main" id="{7FA3D90F-7E62-DCE8-BE37-439CF3D22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837" y="2145622"/>
            <a:ext cx="5512594" cy="3336016"/>
          </a:xfrm>
          <a:prstGeom prst="rect">
            <a:avLst/>
          </a:prstGeom>
          <a:ln>
            <a:solidFill>
              <a:schemeClr val="bg1"/>
            </a:solidFill>
          </a:ln>
        </p:spPr>
      </p:pic>
      <p:sp>
        <p:nvSpPr>
          <p:cNvPr id="8" name="TextBox 7">
            <a:extLst>
              <a:ext uri="{FF2B5EF4-FFF2-40B4-BE49-F238E27FC236}">
                <a16:creationId xmlns:a16="http://schemas.microsoft.com/office/drawing/2014/main" id="{66CBBED9-73C3-9072-796C-FC7246A35379}"/>
              </a:ext>
            </a:extLst>
          </p:cNvPr>
          <p:cNvSpPr txBox="1"/>
          <p:nvPr/>
        </p:nvSpPr>
        <p:spPr>
          <a:xfrm>
            <a:off x="2210445" y="5222276"/>
            <a:ext cx="1526983" cy="1323439"/>
          </a:xfrm>
          <a:prstGeom prst="rect">
            <a:avLst/>
          </a:prstGeom>
          <a:noFill/>
        </p:spPr>
        <p:txBody>
          <a:bodyPr wrap="square" rtlCol="0">
            <a:spAutoFit/>
          </a:bodyPr>
          <a:lstStyle/>
          <a:p>
            <a:endParaRPr lang="en-US" sz="2400" i="1">
              <a:solidFill>
                <a:srgbClr val="000000"/>
              </a:solidFill>
              <a:latin typeface="Trebuchet MS" panose="020B0603020202020204" pitchFamily="34" charset="0"/>
              <a:cs typeface="Arial"/>
            </a:endParaRPr>
          </a:p>
          <a:p>
            <a:pPr algn="ctr"/>
            <a:r>
              <a:rPr lang="en-US" sz="3200" b="1">
                <a:solidFill>
                  <a:schemeClr val="bg1"/>
                </a:solidFill>
                <a:latin typeface="Trebuchet MS" panose="020B0603020202020204" pitchFamily="34" charset="0"/>
                <a:cs typeface="Arial"/>
              </a:rPr>
              <a:t>Before </a:t>
            </a:r>
            <a:endParaRPr lang="en-US" sz="3200">
              <a:latin typeface="Trebuchet MS"/>
            </a:endParaRPr>
          </a:p>
          <a:p>
            <a:endParaRPr lang="en-US" sz="2400" kern="0">
              <a:solidFill>
                <a:srgbClr val="000000"/>
              </a:solidFill>
              <a:latin typeface="Trebuchet MS" panose="020B0603020202020204" pitchFamily="34" charset="0"/>
              <a:cs typeface="Arial"/>
            </a:endParaRPr>
          </a:p>
        </p:txBody>
      </p:sp>
      <p:sp>
        <p:nvSpPr>
          <p:cNvPr id="9" name="TextBox 8">
            <a:extLst>
              <a:ext uri="{FF2B5EF4-FFF2-40B4-BE49-F238E27FC236}">
                <a16:creationId xmlns:a16="http://schemas.microsoft.com/office/drawing/2014/main" id="{C089A2F5-AB41-73D6-F416-6343E784D6A8}"/>
              </a:ext>
            </a:extLst>
          </p:cNvPr>
          <p:cNvSpPr txBox="1"/>
          <p:nvPr/>
        </p:nvSpPr>
        <p:spPr>
          <a:xfrm>
            <a:off x="8462013" y="5222276"/>
            <a:ext cx="1526983" cy="1323439"/>
          </a:xfrm>
          <a:prstGeom prst="rect">
            <a:avLst/>
          </a:prstGeom>
          <a:noFill/>
        </p:spPr>
        <p:txBody>
          <a:bodyPr wrap="square" rtlCol="0">
            <a:spAutoFit/>
          </a:bodyPr>
          <a:lstStyle/>
          <a:p>
            <a:endParaRPr lang="en-US" sz="2400" i="1">
              <a:solidFill>
                <a:srgbClr val="000000"/>
              </a:solidFill>
              <a:latin typeface="Trebuchet MS" panose="020B0603020202020204" pitchFamily="34" charset="0"/>
              <a:cs typeface="Arial"/>
            </a:endParaRPr>
          </a:p>
          <a:p>
            <a:pPr algn="ctr"/>
            <a:r>
              <a:rPr lang="en-US" sz="3200" b="1">
                <a:solidFill>
                  <a:schemeClr val="bg1"/>
                </a:solidFill>
                <a:latin typeface="Trebuchet MS" panose="020B0603020202020204" pitchFamily="34" charset="0"/>
                <a:cs typeface="Arial"/>
              </a:rPr>
              <a:t>After </a:t>
            </a:r>
            <a:endParaRPr lang="en-US" sz="3200">
              <a:latin typeface="Trebuchet MS"/>
            </a:endParaRPr>
          </a:p>
          <a:p>
            <a:endParaRPr lang="en-US" sz="2400" kern="0">
              <a:solidFill>
                <a:srgbClr val="000000"/>
              </a:solidFill>
              <a:latin typeface="Trebuchet MS" panose="020B0603020202020204" pitchFamily="34" charset="0"/>
              <a:cs typeface="Arial"/>
            </a:endParaRPr>
          </a:p>
        </p:txBody>
      </p:sp>
    </p:spTree>
    <p:extLst>
      <p:ext uri="{BB962C8B-B14F-4D97-AF65-F5344CB8AC3E}">
        <p14:creationId xmlns:p14="http://schemas.microsoft.com/office/powerpoint/2010/main" val="2918951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1">
            <a:extLst>
              <a:ext uri="{FF2B5EF4-FFF2-40B4-BE49-F238E27FC236}">
                <a16:creationId xmlns:a16="http://schemas.microsoft.com/office/drawing/2014/main" id="{6E070DC0-9A0D-57B5-44DE-DA35E91C81F7}"/>
              </a:ext>
            </a:extLst>
          </p:cNvPr>
          <p:cNvSpPr txBox="1"/>
          <p:nvPr/>
        </p:nvSpPr>
        <p:spPr>
          <a:xfrm>
            <a:off x="783771" y="3872004"/>
            <a:ext cx="10624458" cy="2523041"/>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595" algn="l"/>
                <a:tab pos="2401689" algn="l"/>
              </a:tabLst>
            </a:pPr>
            <a:endParaRPr lang="en-US" sz="4400" b="1" dirty="0">
              <a:solidFill>
                <a:srgbClr val="FFC000"/>
              </a:solidFill>
              <a:latin typeface="Aharoni"/>
              <a:cs typeface="Aharoni"/>
            </a:endParaRPr>
          </a:p>
          <a:p>
            <a:pPr marL="537845" marR="3175" indent="-529590" algn="ctr">
              <a:lnSpc>
                <a:spcPct val="116700"/>
              </a:lnSpc>
              <a:spcBef>
                <a:spcPts val="63"/>
              </a:spcBef>
              <a:tabLst>
                <a:tab pos="496595" algn="l"/>
                <a:tab pos="2401689" algn="l"/>
              </a:tabLst>
            </a:pPr>
            <a:r>
              <a:rPr lang="en-US" sz="4800" b="1" dirty="0">
                <a:solidFill>
                  <a:schemeClr val="bg1"/>
                </a:solidFill>
                <a:latin typeface="Aharoni" panose="02010803020104030203" pitchFamily="2" charset="-79"/>
                <a:cs typeface="Aharoni" panose="02010803020104030203" pitchFamily="2" charset="-79"/>
              </a:rPr>
              <a:t>Let’s Talk about: </a:t>
            </a:r>
          </a:p>
          <a:p>
            <a:pPr marL="537845" marR="3175" indent="-529590" algn="ctr">
              <a:lnSpc>
                <a:spcPct val="116700"/>
              </a:lnSpc>
              <a:spcBef>
                <a:spcPts val="63"/>
              </a:spcBef>
              <a:tabLst>
                <a:tab pos="496595" algn="l"/>
                <a:tab pos="2401689" algn="l"/>
              </a:tabLst>
            </a:pPr>
            <a:r>
              <a:rPr lang="en-US" sz="4800" b="1" dirty="0">
                <a:solidFill>
                  <a:schemeClr val="bg1"/>
                </a:solidFill>
                <a:latin typeface="Aharoni" panose="02010803020104030203" pitchFamily="2" charset="-79"/>
                <a:cs typeface="Aharoni" panose="02010803020104030203" pitchFamily="2" charset="-79"/>
              </a:rPr>
              <a:t>LAND &amp; Eating Patterns</a:t>
            </a:r>
            <a:endParaRPr lang="en-US" sz="3200" b="1" dirty="0">
              <a:solidFill>
                <a:schemeClr val="bg1"/>
              </a:solidFill>
              <a:latin typeface="Aharoni" panose="02010803020104030203" pitchFamily="2" charset="-79"/>
              <a:cs typeface="Aharoni" panose="02010803020104030203" pitchFamily="2" charset="-79"/>
            </a:endParaRPr>
          </a:p>
        </p:txBody>
      </p:sp>
      <p:pic>
        <p:nvPicPr>
          <p:cNvPr id="9" name="Picture 8" descr="A water dam with blue circle&#10;&#10;Description automatically generated with medium confidence">
            <a:extLst>
              <a:ext uri="{FF2B5EF4-FFF2-40B4-BE49-F238E27FC236}">
                <a16:creationId xmlns:a16="http://schemas.microsoft.com/office/drawing/2014/main" id="{2A19ED01-16CF-7100-9628-C1C5D6399CB5}"/>
              </a:ext>
            </a:extLst>
          </p:cNvPr>
          <p:cNvPicPr>
            <a:picLocks noChangeAspect="1"/>
          </p:cNvPicPr>
          <p:nvPr/>
        </p:nvPicPr>
        <p:blipFill rotWithShape="1">
          <a:blip r:embed="rId3">
            <a:extLst>
              <a:ext uri="{28A0092B-C50C-407E-A947-70E740481C1C}">
                <a14:useLocalDpi xmlns:a14="http://schemas.microsoft.com/office/drawing/2010/main" val="0"/>
              </a:ext>
            </a:extLst>
          </a:blip>
          <a:srcRect l="1" r="68115"/>
          <a:stretch/>
        </p:blipFill>
        <p:spPr>
          <a:xfrm>
            <a:off x="4149307" y="268514"/>
            <a:ext cx="3893386" cy="3888572"/>
          </a:xfrm>
          <a:prstGeom prst="rect">
            <a:avLst/>
          </a:prstGeom>
        </p:spPr>
      </p:pic>
    </p:spTree>
    <p:extLst>
      <p:ext uri="{BB962C8B-B14F-4D97-AF65-F5344CB8AC3E}">
        <p14:creationId xmlns:p14="http://schemas.microsoft.com/office/powerpoint/2010/main" val="4159230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6647E9-7779-A4A4-E311-75A8FA32E04F}"/>
              </a:ext>
            </a:extLst>
          </p:cNvPr>
          <p:cNvSpPr>
            <a:spLocks noGrp="1" noRot="1" noMove="1" noResize="1" noEditPoints="1" noAdjustHandles="1" noChangeArrowheads="1" noChangeShapeType="1"/>
          </p:cNvSpPr>
          <p:nvPr/>
        </p:nvSpPr>
        <p:spPr>
          <a:xfrm>
            <a:off x="638628" y="481684"/>
            <a:ext cx="10914743" cy="5894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9" name="Picture 8" descr="A water dam with blue circle&#10;&#10;Description automatically generated with medium confidence">
            <a:extLst>
              <a:ext uri="{FF2B5EF4-FFF2-40B4-BE49-F238E27FC236}">
                <a16:creationId xmlns:a16="http://schemas.microsoft.com/office/drawing/2014/main" id="{2A19ED01-16CF-7100-9628-C1C5D6399CB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 r="68115"/>
          <a:stretch/>
        </p:blipFill>
        <p:spPr>
          <a:xfrm>
            <a:off x="-72572" y="-5521"/>
            <a:ext cx="3438771" cy="3434521"/>
          </a:xfrm>
          <a:prstGeom prst="rect">
            <a:avLst/>
          </a:prstGeom>
        </p:spPr>
      </p:pic>
      <p:sp>
        <p:nvSpPr>
          <p:cNvPr id="7" name="TextBox 6">
            <a:extLst>
              <a:ext uri="{FF2B5EF4-FFF2-40B4-BE49-F238E27FC236}">
                <a16:creationId xmlns:a16="http://schemas.microsoft.com/office/drawing/2014/main" id="{DDC33142-EC54-216B-44AD-448B569ECED9}"/>
              </a:ext>
            </a:extLst>
          </p:cNvPr>
          <p:cNvSpPr txBox="1"/>
          <p:nvPr/>
        </p:nvSpPr>
        <p:spPr>
          <a:xfrm>
            <a:off x="3146063" y="245134"/>
            <a:ext cx="5968205" cy="2308324"/>
          </a:xfrm>
          <a:prstGeom prst="rect">
            <a:avLst/>
          </a:prstGeom>
          <a:noFill/>
        </p:spPr>
        <p:txBody>
          <a:bodyPr wrap="square" rtlCol="0">
            <a:spAutoFit/>
          </a:bodyPr>
          <a:lstStyle/>
          <a:p>
            <a:endParaRPr lang="en-US" sz="2400" i="1">
              <a:solidFill>
                <a:srgbClr val="000000"/>
              </a:solidFill>
              <a:latin typeface="Trebuchet MS" panose="020B0603020202020204" pitchFamily="34" charset="0"/>
              <a:cs typeface="Arial"/>
            </a:endParaRPr>
          </a:p>
          <a:p>
            <a:pPr marL="342900" indent="-342900">
              <a:buFont typeface="Arial" panose="020B0604020202020204" pitchFamily="34" charset="0"/>
              <a:buChar char="•"/>
            </a:pPr>
            <a:endParaRPr lang="en-US" sz="2000">
              <a:latin typeface="Trebuchet MS"/>
            </a:endParaRPr>
          </a:p>
          <a:p>
            <a:pPr algn="ctr"/>
            <a:r>
              <a:rPr lang="en-US" sz="2800">
                <a:latin typeface="Trebuchet MS"/>
              </a:rPr>
              <a:t>What you saw in the video is called </a:t>
            </a:r>
            <a:r>
              <a:rPr lang="en-US" sz="4800" b="1">
                <a:latin typeface="Trebuchet MS"/>
              </a:rPr>
              <a:t>Deforestation</a:t>
            </a:r>
            <a:endParaRPr lang="en-US" sz="2400" kern="0">
              <a:solidFill>
                <a:srgbClr val="000000"/>
              </a:solidFill>
              <a:latin typeface="Trebuchet MS" panose="020B0603020202020204" pitchFamily="34" charset="0"/>
              <a:cs typeface="Arial"/>
            </a:endParaRPr>
          </a:p>
          <a:p>
            <a:endParaRPr lang="en-US" sz="2400" kern="0">
              <a:solidFill>
                <a:srgbClr val="000000"/>
              </a:solidFill>
              <a:latin typeface="Trebuchet MS" panose="020B0603020202020204" pitchFamily="34" charset="0"/>
              <a:cs typeface="Arial"/>
            </a:endParaRPr>
          </a:p>
        </p:txBody>
      </p:sp>
      <p:sp>
        <p:nvSpPr>
          <p:cNvPr id="2" name="TextBox 1">
            <a:extLst>
              <a:ext uri="{FF2B5EF4-FFF2-40B4-BE49-F238E27FC236}">
                <a16:creationId xmlns:a16="http://schemas.microsoft.com/office/drawing/2014/main" id="{E9D7BED2-586A-4ABF-EABF-42EF5676F952}"/>
              </a:ext>
            </a:extLst>
          </p:cNvPr>
          <p:cNvSpPr txBox="1"/>
          <p:nvPr/>
        </p:nvSpPr>
        <p:spPr>
          <a:xfrm>
            <a:off x="1028700" y="3881450"/>
            <a:ext cx="10348686" cy="3231654"/>
          </a:xfrm>
          <a:prstGeom prst="rect">
            <a:avLst/>
          </a:prstGeom>
          <a:noFill/>
        </p:spPr>
        <p:txBody>
          <a:bodyPr wrap="square" rtlCol="0">
            <a:spAutoFit/>
          </a:bodyPr>
          <a:lstStyle/>
          <a:p>
            <a:endParaRPr lang="en-US" sz="2400" i="1" dirty="0">
              <a:solidFill>
                <a:srgbClr val="000000"/>
              </a:solidFill>
              <a:latin typeface="Trebuchet MS" panose="020B0603020202020204" pitchFamily="34" charset="0"/>
              <a:cs typeface="Arial"/>
            </a:endParaRPr>
          </a:p>
          <a:p>
            <a:pPr marL="342900" indent="-342900">
              <a:buFont typeface="Arial" panose="020B0604020202020204" pitchFamily="34" charset="0"/>
              <a:buChar char="•"/>
            </a:pPr>
            <a:endParaRPr lang="en-US" sz="2000" dirty="0">
              <a:latin typeface="Trebuchet MS"/>
            </a:endParaRPr>
          </a:p>
          <a:p>
            <a:pPr marL="342900" indent="-342900">
              <a:buFont typeface="Arial" panose="020B0604020202020204" pitchFamily="34" charset="0"/>
              <a:buChar char="•"/>
            </a:pPr>
            <a:r>
              <a:rPr lang="en-US" sz="2800" dirty="0">
                <a:latin typeface="Trebuchet MS"/>
              </a:rPr>
              <a:t>It is done by either burning or cutting down trees</a:t>
            </a:r>
          </a:p>
          <a:p>
            <a:pPr marL="342900" indent="-342900">
              <a:buFont typeface="Arial" panose="020B0604020202020204" pitchFamily="34" charset="0"/>
              <a:buChar char="•"/>
            </a:pPr>
            <a:r>
              <a:rPr lang="en-US" sz="2800" dirty="0">
                <a:latin typeface="Trebuchet MS"/>
              </a:rPr>
              <a:t>Deforestation often happens to make space for </a:t>
            </a:r>
            <a:r>
              <a:rPr lang="en-US" sz="2800" u="sng" dirty="0">
                <a:latin typeface="Trebuchet MS"/>
              </a:rPr>
              <a:t>more farms</a:t>
            </a:r>
          </a:p>
          <a:p>
            <a:pPr marL="342900" indent="-342900">
              <a:buFont typeface="Arial" panose="020B0604020202020204" pitchFamily="34" charset="0"/>
              <a:buChar char="•"/>
            </a:pPr>
            <a:r>
              <a:rPr lang="en-US" sz="2800" i="1" dirty="0">
                <a:latin typeface="Trebuchet MS"/>
              </a:rPr>
              <a:t>Why do you think this is bad for the climate system?</a:t>
            </a:r>
          </a:p>
          <a:p>
            <a:pPr marL="342900" indent="-342900">
              <a:buFont typeface="Arial" panose="020B0604020202020204" pitchFamily="34" charset="0"/>
              <a:buChar char="•"/>
            </a:pPr>
            <a:endParaRPr lang="en-US" sz="2800" dirty="0">
              <a:latin typeface="Trebuchet MS"/>
            </a:endParaRPr>
          </a:p>
          <a:p>
            <a:pPr marL="342900" indent="-342900">
              <a:buFont typeface="Arial" panose="020B0604020202020204" pitchFamily="34" charset="0"/>
              <a:buChar char="•"/>
            </a:pPr>
            <a:endParaRPr lang="en-US" sz="2400" kern="0" dirty="0">
              <a:solidFill>
                <a:srgbClr val="000000"/>
              </a:solidFill>
              <a:latin typeface="Trebuchet MS" panose="020B0603020202020204" pitchFamily="34" charset="0"/>
              <a:cs typeface="Arial"/>
            </a:endParaRPr>
          </a:p>
          <a:p>
            <a:endParaRPr lang="en-US" sz="2400" kern="0" dirty="0">
              <a:solidFill>
                <a:srgbClr val="000000"/>
              </a:solidFill>
              <a:latin typeface="Trebuchet MS" panose="020B0603020202020204" pitchFamily="34" charset="0"/>
              <a:cs typeface="Arial"/>
            </a:endParaRPr>
          </a:p>
        </p:txBody>
      </p:sp>
      <p:pic>
        <p:nvPicPr>
          <p:cNvPr id="5" name="Picture 4" descr="A cartoon of trees on fire&#10;&#10;Description automatically generated">
            <a:extLst>
              <a:ext uri="{FF2B5EF4-FFF2-40B4-BE49-F238E27FC236}">
                <a16:creationId xmlns:a16="http://schemas.microsoft.com/office/drawing/2014/main" id="{A16F94E6-8F42-7AFF-433E-827C77833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68" y="-145411"/>
            <a:ext cx="2988565" cy="3268743"/>
          </a:xfrm>
          <a:prstGeom prst="rect">
            <a:avLst/>
          </a:prstGeom>
        </p:spPr>
      </p:pic>
      <p:sp>
        <p:nvSpPr>
          <p:cNvPr id="6" name="TextBox 5">
            <a:extLst>
              <a:ext uri="{FF2B5EF4-FFF2-40B4-BE49-F238E27FC236}">
                <a16:creationId xmlns:a16="http://schemas.microsoft.com/office/drawing/2014/main" id="{543C019C-838E-A6A4-3692-B3013DB2CF32}"/>
              </a:ext>
            </a:extLst>
          </p:cNvPr>
          <p:cNvSpPr txBox="1"/>
          <p:nvPr/>
        </p:nvSpPr>
        <p:spPr>
          <a:xfrm>
            <a:off x="3077733" y="1563399"/>
            <a:ext cx="5968205" cy="3600986"/>
          </a:xfrm>
          <a:prstGeom prst="rect">
            <a:avLst/>
          </a:prstGeom>
          <a:noFill/>
        </p:spPr>
        <p:txBody>
          <a:bodyPr wrap="square" rtlCol="0">
            <a:spAutoFit/>
          </a:bodyPr>
          <a:lstStyle/>
          <a:p>
            <a:endParaRPr lang="en-US" sz="2400" i="1">
              <a:solidFill>
                <a:srgbClr val="000000"/>
              </a:solidFill>
              <a:latin typeface="Trebuchet MS" panose="020B0603020202020204" pitchFamily="34" charset="0"/>
              <a:cs typeface="Arial"/>
            </a:endParaRPr>
          </a:p>
          <a:p>
            <a:pPr marL="342900" indent="-342900">
              <a:buFont typeface="Arial" panose="020B0604020202020204" pitchFamily="34" charset="0"/>
              <a:buChar char="•"/>
            </a:pPr>
            <a:endParaRPr lang="en-US" sz="3200" b="1">
              <a:latin typeface="Trebuchet MS"/>
            </a:endParaRPr>
          </a:p>
          <a:p>
            <a:pPr algn="ctr"/>
            <a:r>
              <a:rPr lang="en-US" sz="3200" b="1">
                <a:latin typeface="Trebuchet MS"/>
              </a:rPr>
              <a:t>Deforestation </a:t>
            </a:r>
            <a:r>
              <a:rPr lang="en-US" sz="3200">
                <a:latin typeface="Trebuchet MS"/>
              </a:rPr>
              <a:t>is the intentional clearing of forested land or swamps. </a:t>
            </a:r>
            <a:endParaRPr lang="en-US" sz="2800">
              <a:latin typeface="Trebuchet MS"/>
            </a:endParaRPr>
          </a:p>
          <a:p>
            <a:pPr marL="342900" indent="-342900">
              <a:buFont typeface="Arial" panose="020B0604020202020204" pitchFamily="34" charset="0"/>
              <a:buChar char="•"/>
            </a:pPr>
            <a:endParaRPr lang="en-US" sz="2800">
              <a:latin typeface="Trebuchet MS"/>
            </a:endParaRPr>
          </a:p>
          <a:p>
            <a:pPr marL="342900" indent="-342900">
              <a:buFont typeface="Arial" panose="020B0604020202020204" pitchFamily="34" charset="0"/>
              <a:buChar char="•"/>
            </a:pPr>
            <a:endParaRPr lang="en-US" sz="2400" kern="0">
              <a:solidFill>
                <a:srgbClr val="000000"/>
              </a:solidFill>
              <a:latin typeface="Trebuchet MS" panose="020B0603020202020204" pitchFamily="34" charset="0"/>
              <a:cs typeface="Arial"/>
            </a:endParaRPr>
          </a:p>
          <a:p>
            <a:endParaRPr lang="en-US" sz="2400" kern="0">
              <a:solidFill>
                <a:srgbClr val="000000"/>
              </a:solidFill>
              <a:latin typeface="Trebuchet MS" panose="020B0603020202020204" pitchFamily="34" charset="0"/>
              <a:cs typeface="Arial"/>
            </a:endParaRPr>
          </a:p>
        </p:txBody>
      </p:sp>
      <p:cxnSp>
        <p:nvCxnSpPr>
          <p:cNvPr id="11" name="Straight Connector 10">
            <a:extLst>
              <a:ext uri="{FF2B5EF4-FFF2-40B4-BE49-F238E27FC236}">
                <a16:creationId xmlns:a16="http://schemas.microsoft.com/office/drawing/2014/main" id="{6FCECD7C-B4A1-1215-A517-89E7D8CBAC0F}"/>
              </a:ext>
            </a:extLst>
          </p:cNvPr>
          <p:cNvCxnSpPr/>
          <p:nvPr/>
        </p:nvCxnSpPr>
        <p:spPr>
          <a:xfrm>
            <a:off x="1028700" y="4273550"/>
            <a:ext cx="10160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839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arrows pointing to the top&#10;&#10;Description automatically generated">
            <a:extLst>
              <a:ext uri="{FF2B5EF4-FFF2-40B4-BE49-F238E27FC236}">
                <a16:creationId xmlns:a16="http://schemas.microsoft.com/office/drawing/2014/main" id="{316D584A-1173-62B0-FBBF-B8594B3CC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521" y="1595692"/>
            <a:ext cx="8190825" cy="5083753"/>
          </a:xfrm>
          <a:prstGeom prst="rect">
            <a:avLst/>
          </a:prstGeom>
        </p:spPr>
      </p:pic>
      <p:sp>
        <p:nvSpPr>
          <p:cNvPr id="3" name="TextBox 2">
            <a:extLst>
              <a:ext uri="{FF2B5EF4-FFF2-40B4-BE49-F238E27FC236}">
                <a16:creationId xmlns:a16="http://schemas.microsoft.com/office/drawing/2014/main" id="{B5159539-573F-06E3-C84B-460712DB5904}"/>
              </a:ext>
            </a:extLst>
          </p:cNvPr>
          <p:cNvSpPr txBox="1"/>
          <p:nvPr/>
        </p:nvSpPr>
        <p:spPr>
          <a:xfrm>
            <a:off x="3840871" y="1184480"/>
            <a:ext cx="518433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trees take in Carbon Dioxide</a:t>
            </a:r>
          </a:p>
        </p:txBody>
      </p:sp>
      <p:sp>
        <p:nvSpPr>
          <p:cNvPr id="4" name="TextBox 3">
            <a:extLst>
              <a:ext uri="{FF2B5EF4-FFF2-40B4-BE49-F238E27FC236}">
                <a16:creationId xmlns:a16="http://schemas.microsoft.com/office/drawing/2014/main" id="{0BD55607-9E89-28ED-5B73-9DE511B0F2A2}"/>
              </a:ext>
            </a:extLst>
          </p:cNvPr>
          <p:cNvSpPr txBox="1"/>
          <p:nvPr/>
        </p:nvSpPr>
        <p:spPr>
          <a:xfrm>
            <a:off x="2868834" y="333725"/>
            <a:ext cx="64543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Aharoni" panose="02010803020104030203" pitchFamily="2" charset="-79"/>
                <a:cs typeface="Aharoni" panose="02010803020104030203" pitchFamily="2" charset="-79"/>
              </a:rPr>
              <a:t>THE IMPORTANCE OF TREES</a:t>
            </a:r>
          </a:p>
        </p:txBody>
      </p:sp>
    </p:spTree>
    <p:extLst>
      <p:ext uri="{BB962C8B-B14F-4D97-AF65-F5344CB8AC3E}">
        <p14:creationId xmlns:p14="http://schemas.microsoft.com/office/powerpoint/2010/main" val="329026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tree stump&#10;&#10;Description automatically generated">
            <a:extLst>
              <a:ext uri="{FF2B5EF4-FFF2-40B4-BE49-F238E27FC236}">
                <a16:creationId xmlns:a16="http://schemas.microsoft.com/office/drawing/2014/main" id="{26684022-AF5A-331F-F3B5-4C95F8C8B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29" y="745593"/>
            <a:ext cx="11771086" cy="5987310"/>
          </a:xfrm>
          <a:prstGeom prst="rect">
            <a:avLst/>
          </a:prstGeom>
        </p:spPr>
      </p:pic>
      <p:sp>
        <p:nvSpPr>
          <p:cNvPr id="8" name="Rectangle 7">
            <a:extLst>
              <a:ext uri="{FF2B5EF4-FFF2-40B4-BE49-F238E27FC236}">
                <a16:creationId xmlns:a16="http://schemas.microsoft.com/office/drawing/2014/main" id="{DBD3BDFB-DA3E-71FF-FFF8-B4935924E033}"/>
              </a:ext>
            </a:extLst>
          </p:cNvPr>
          <p:cNvSpPr>
            <a:spLocks noGrp="1" noRot="1" noMove="1" noResize="1" noEditPoints="1" noAdjustHandles="1" noChangeArrowheads="1" noChangeShapeType="1"/>
          </p:cNvSpPr>
          <p:nvPr/>
        </p:nvSpPr>
        <p:spPr>
          <a:xfrm>
            <a:off x="741350" y="529771"/>
            <a:ext cx="3853543" cy="2808514"/>
          </a:xfrm>
          <a:prstGeom prst="rect">
            <a:avLst/>
          </a:prstGeom>
          <a:solidFill>
            <a:srgbClr val="311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47346960-897F-7186-C270-1B2A45090FD7}"/>
              </a:ext>
            </a:extLst>
          </p:cNvPr>
          <p:cNvSpPr txBox="1"/>
          <p:nvPr/>
        </p:nvSpPr>
        <p:spPr>
          <a:xfrm>
            <a:off x="186443" y="1204308"/>
            <a:ext cx="870355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When a tree is cut down, it can no longer take in  Carbon Dioxide, leaving Carbon Dioxide in the atmosphere</a:t>
            </a:r>
          </a:p>
        </p:txBody>
      </p:sp>
      <p:sp>
        <p:nvSpPr>
          <p:cNvPr id="2" name="TextBox 1">
            <a:extLst>
              <a:ext uri="{FF2B5EF4-FFF2-40B4-BE49-F238E27FC236}">
                <a16:creationId xmlns:a16="http://schemas.microsoft.com/office/drawing/2014/main" id="{82FD52F8-A394-6A8A-2F15-2E2EEC3EEDE9}"/>
              </a:ext>
            </a:extLst>
          </p:cNvPr>
          <p:cNvSpPr txBox="1"/>
          <p:nvPr/>
        </p:nvSpPr>
        <p:spPr>
          <a:xfrm>
            <a:off x="2868834" y="333725"/>
            <a:ext cx="64543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Aharoni" panose="02010803020104030203" pitchFamily="2" charset="-79"/>
                <a:cs typeface="Aharoni" panose="02010803020104030203" pitchFamily="2" charset="-79"/>
              </a:rPr>
              <a:t>THE IMPORTANCE OF TREES</a:t>
            </a:r>
          </a:p>
        </p:txBody>
      </p:sp>
      <p:pic>
        <p:nvPicPr>
          <p:cNvPr id="7" name="Picture 6" descr="A cartoon of a tree stump&#10;&#10;Description automatically generated">
            <a:extLst>
              <a:ext uri="{FF2B5EF4-FFF2-40B4-BE49-F238E27FC236}">
                <a16:creationId xmlns:a16="http://schemas.microsoft.com/office/drawing/2014/main" id="{BABFF820-B460-8331-F2B3-4E93F7E364FE}"/>
              </a:ext>
            </a:extLst>
          </p:cNvPr>
          <p:cNvPicPr>
            <a:picLocks noChangeAspect="1"/>
          </p:cNvPicPr>
          <p:nvPr/>
        </p:nvPicPr>
        <p:blipFill rotWithShape="1">
          <a:blip r:embed="rId3">
            <a:extLst>
              <a:ext uri="{28A0092B-C50C-407E-A947-70E740481C1C}">
                <a14:useLocalDpi xmlns:a14="http://schemas.microsoft.com/office/drawing/2010/main" val="0"/>
              </a:ext>
            </a:extLst>
          </a:blip>
          <a:srcRect r="63359" b="55606"/>
          <a:stretch/>
        </p:blipFill>
        <p:spPr>
          <a:xfrm>
            <a:off x="1271226" y="2532555"/>
            <a:ext cx="3462674" cy="2133977"/>
          </a:xfrm>
          <a:prstGeom prst="rect">
            <a:avLst/>
          </a:prstGeom>
        </p:spPr>
      </p:pic>
    </p:spTree>
    <p:extLst>
      <p:ext uri="{BB962C8B-B14F-4D97-AF65-F5344CB8AC3E}">
        <p14:creationId xmlns:p14="http://schemas.microsoft.com/office/powerpoint/2010/main" val="298147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1518</Words>
  <Application>Microsoft Office PowerPoint</Application>
  <PresentationFormat>Widescreen</PresentationFormat>
  <Paragraphs>307</Paragraphs>
  <Slides>45</Slides>
  <Notes>37</Notes>
  <HiddenSlides>0</HiddenSlides>
  <MMClips>2</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Office Theme</vt:lpstr>
      <vt:lpstr>Office Theme</vt:lpstr>
      <vt:lpstr>Office Theme</vt:lpstr>
      <vt:lpstr>PowerPoint Presentation</vt:lpstr>
      <vt:lpstr>PowerPoint Presentation</vt:lpstr>
      <vt:lpstr>PowerPoint Presentation</vt:lpstr>
      <vt:lpstr>PowerPoint Presentation</vt:lpstr>
      <vt:lpstr>What did you Notice?  What did you Wonder?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GREENHOUSE GASES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Sedona Sabatino</dc:creator>
  <cp:lastModifiedBy>Alessandra Sommer</cp:lastModifiedBy>
  <cp:revision>330</cp:revision>
  <dcterms:created xsi:type="dcterms:W3CDTF">2023-01-26T13:53:21Z</dcterms:created>
  <dcterms:modified xsi:type="dcterms:W3CDTF">2023-11-09T16:56:03Z</dcterms:modified>
</cp:coreProperties>
</file>