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9A_2FD50102.xml" ContentType="application/vnd.ms-powerpoint.comments+xml"/>
  <Override PartName="/ppt/notesSlides/notesSlide2.xml" ContentType="application/vnd.openxmlformats-officedocument.presentationml.notesSlide+xml"/>
  <Override PartName="/ppt/comments/modernComment_1A9_58C74AA3.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99_97A3A2A0.xml" ContentType="application/vnd.ms-powerpoint.comments+xml"/>
  <Override PartName="/ppt/notesSlides/notesSlide6.xml" ContentType="application/vnd.openxmlformats-officedocument.presentationml.notesSlide+xml"/>
  <Override PartName="/ppt/comments/modernComment_1A3_9B56501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1B_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A1_FC13D9D7.xml" ContentType="application/vnd.ms-powerpoint.comments+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410" r:id="rId5"/>
    <p:sldId id="425" r:id="rId6"/>
    <p:sldId id="382" r:id="rId7"/>
    <p:sldId id="418" r:id="rId8"/>
    <p:sldId id="422" r:id="rId9"/>
    <p:sldId id="409" r:id="rId10"/>
    <p:sldId id="419" r:id="rId11"/>
    <p:sldId id="420" r:id="rId12"/>
    <p:sldId id="421" r:id="rId13"/>
    <p:sldId id="283" r:id="rId14"/>
    <p:sldId id="423" r:id="rId15"/>
    <p:sldId id="417" r:id="rId16"/>
    <p:sldId id="40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889D32-19F0-DD30-A994-CF21DF79F750}" name="Sabrina Subhit" initials="SS" userId="S::ss2664@njaes.rutgers.edu::f57ff2ff-6f12-488b-86dd-4be04cd2bcbc" providerId="AD"/>
  <p188:author id="{105823C3-E856-AF3B-9694-A357CFCB9D3F}" name="Sara Elnakib" initials="SE" userId="S::elnakisa@njaes.rutgers.edu::bf1e3227-a33c-4ffa-be7d-5e0ccfe8a194" providerId="AD"/>
  <p188:author id="{A9A22BCC-AA3A-DACD-251A-0617B99B6628}" name="Alessandra Sommer" initials="AS" userId="S::ads295@scarletmail.rutgers.edu::d1d89697-002c-413c-9ff0-29c100b23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90F"/>
    <a:srgbClr val="3C5E19"/>
    <a:srgbClr val="4D100F"/>
    <a:srgbClr val="B55608"/>
    <a:srgbClr val="9421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B0CDF-C4F9-41D3-95D4-225ED046A2B1}" v="1" dt="2023-10-07T21:56:33.684"/>
    <p1510:client id="{99A54EFB-BFF1-BD46-7803-66BB7EBAE427}" v="96" dt="2023-10-10T15:21:42.746"/>
    <p1510:client id="{A3045038-9BFF-2FCA-72F0-6B03462B8FD0}" v="4" dt="2023-11-09T16:50:11.8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a Sommer" userId="d1d89697-002c-413c-9ff0-29c100b231a8" providerId="ADAL" clId="{748DFF33-64CB-4C94-9F54-837AB80BCDDB}"/>
    <pc:docChg chg="undo custSel modSld modMainMaster">
      <pc:chgData name="Alessandra Sommer" userId="d1d89697-002c-413c-9ff0-29c100b231a8" providerId="ADAL" clId="{748DFF33-64CB-4C94-9F54-837AB80BCDDB}" dt="2023-09-23T03:36:36.208" v="16" actId="207"/>
      <pc:docMkLst>
        <pc:docMk/>
      </pc:docMkLst>
      <pc:sldChg chg="modSp mod">
        <pc:chgData name="Alessandra Sommer" userId="d1d89697-002c-413c-9ff0-29c100b231a8" providerId="ADAL" clId="{748DFF33-64CB-4C94-9F54-837AB80BCDDB}" dt="2023-09-23T03:35:38.747" v="6" actId="207"/>
        <pc:sldMkLst>
          <pc:docMk/>
          <pc:sldMk cId="3819476675" sldId="407"/>
        </pc:sldMkLst>
        <pc:spChg chg="mod">
          <ac:chgData name="Alessandra Sommer" userId="d1d89697-002c-413c-9ff0-29c100b231a8" providerId="ADAL" clId="{748DFF33-64CB-4C94-9F54-837AB80BCDDB}" dt="2023-09-23T03:35:38.747" v="6" actId="207"/>
          <ac:spMkLst>
            <pc:docMk/>
            <pc:sldMk cId="3819476675" sldId="407"/>
            <ac:spMk id="20" creationId="{B984B4F0-4ECC-6B67-7AEA-D7C45A42AD39}"/>
          </ac:spMkLst>
        </pc:spChg>
      </pc:sldChg>
      <pc:sldChg chg="modSp mod">
        <pc:chgData name="Alessandra Sommer" userId="d1d89697-002c-413c-9ff0-29c100b231a8" providerId="ADAL" clId="{748DFF33-64CB-4C94-9F54-837AB80BCDDB}" dt="2023-09-23T03:35:07.467" v="2" actId="207"/>
        <pc:sldMkLst>
          <pc:docMk/>
          <pc:sldMk cId="2544083616" sldId="409"/>
        </pc:sldMkLst>
        <pc:spChg chg="mod">
          <ac:chgData name="Alessandra Sommer" userId="d1d89697-002c-413c-9ff0-29c100b231a8" providerId="ADAL" clId="{748DFF33-64CB-4C94-9F54-837AB80BCDDB}" dt="2023-09-23T03:35:07.467" v="2" actId="207"/>
          <ac:spMkLst>
            <pc:docMk/>
            <pc:sldMk cId="2544083616" sldId="409"/>
            <ac:spMk id="11" creationId="{A4DC6567-53D1-919C-4642-D213C160ACE1}"/>
          </ac:spMkLst>
        </pc:spChg>
      </pc:sldChg>
      <pc:sldChg chg="modSp mod setBg">
        <pc:chgData name="Alessandra Sommer" userId="d1d89697-002c-413c-9ff0-29c100b231a8" providerId="ADAL" clId="{748DFF33-64CB-4C94-9F54-837AB80BCDDB}" dt="2023-09-23T03:36:02.251" v="15" actId="1076"/>
        <pc:sldMkLst>
          <pc:docMk/>
          <pc:sldMk cId="802488578" sldId="410"/>
        </pc:sldMkLst>
        <pc:spChg chg="mod">
          <ac:chgData name="Alessandra Sommer" userId="d1d89697-002c-413c-9ff0-29c100b231a8" providerId="ADAL" clId="{748DFF33-64CB-4C94-9F54-837AB80BCDDB}" dt="2023-09-23T03:36:02.251" v="15" actId="1076"/>
          <ac:spMkLst>
            <pc:docMk/>
            <pc:sldMk cId="802488578" sldId="410"/>
            <ac:spMk id="94" creationId="{00000000-0000-0000-0000-000000000000}"/>
          </ac:spMkLst>
        </pc:spChg>
        <pc:grpChg chg="mod">
          <ac:chgData name="Alessandra Sommer" userId="d1d89697-002c-413c-9ff0-29c100b231a8" providerId="ADAL" clId="{748DFF33-64CB-4C94-9F54-837AB80BCDDB}" dt="2023-09-23T03:35:58.897" v="14" actId="1076"/>
          <ac:grpSpMkLst>
            <pc:docMk/>
            <pc:sldMk cId="802488578" sldId="410"/>
            <ac:grpSpMk id="3" creationId="{00000000-0000-0000-0000-000000000000}"/>
          </ac:grpSpMkLst>
        </pc:grpChg>
      </pc:sldChg>
      <pc:sldChg chg="modSp mod">
        <pc:chgData name="Alessandra Sommer" userId="d1d89697-002c-413c-9ff0-29c100b231a8" providerId="ADAL" clId="{748DFF33-64CB-4C94-9F54-837AB80BCDDB}" dt="2023-09-23T03:36:36.208" v="16" actId="207"/>
        <pc:sldMkLst>
          <pc:docMk/>
          <pc:sldMk cId="3117734737" sldId="418"/>
        </pc:sldMkLst>
        <pc:spChg chg="mod">
          <ac:chgData name="Alessandra Sommer" userId="d1d89697-002c-413c-9ff0-29c100b231a8" providerId="ADAL" clId="{748DFF33-64CB-4C94-9F54-837AB80BCDDB}" dt="2023-09-23T03:36:36.208" v="16" actId="207"/>
          <ac:spMkLst>
            <pc:docMk/>
            <pc:sldMk cId="3117734737" sldId="418"/>
            <ac:spMk id="2" creationId="{90AD17FF-7D4F-0591-CB33-219882D4B29A}"/>
          </ac:spMkLst>
        </pc:spChg>
      </pc:sldChg>
      <pc:sldChg chg="modSp mod">
        <pc:chgData name="Alessandra Sommer" userId="d1d89697-002c-413c-9ff0-29c100b231a8" providerId="ADAL" clId="{748DFF33-64CB-4C94-9F54-837AB80BCDDB}" dt="2023-09-23T03:35:22.891" v="3" actId="207"/>
        <pc:sldMkLst>
          <pc:docMk/>
          <pc:sldMk cId="2606125076" sldId="419"/>
        </pc:sldMkLst>
        <pc:spChg chg="mod">
          <ac:chgData name="Alessandra Sommer" userId="d1d89697-002c-413c-9ff0-29c100b231a8" providerId="ADAL" clId="{748DFF33-64CB-4C94-9F54-837AB80BCDDB}" dt="2023-09-23T03:35:22.891" v="3" actId="207"/>
          <ac:spMkLst>
            <pc:docMk/>
            <pc:sldMk cId="2606125076" sldId="419"/>
            <ac:spMk id="4" creationId="{7D528678-878D-14ED-A3C9-3ABAE45717AF}"/>
          </ac:spMkLst>
        </pc:spChg>
      </pc:sldChg>
      <pc:sldChg chg="modSp mod">
        <pc:chgData name="Alessandra Sommer" userId="d1d89697-002c-413c-9ff0-29c100b231a8" providerId="ADAL" clId="{748DFF33-64CB-4C94-9F54-837AB80BCDDB}" dt="2023-09-23T03:35:27.922" v="4" actId="207"/>
        <pc:sldMkLst>
          <pc:docMk/>
          <pc:sldMk cId="2542291743" sldId="421"/>
        </pc:sldMkLst>
        <pc:spChg chg="mod">
          <ac:chgData name="Alessandra Sommer" userId="d1d89697-002c-413c-9ff0-29c100b231a8" providerId="ADAL" clId="{748DFF33-64CB-4C94-9F54-837AB80BCDDB}" dt="2023-09-23T03:35:27.922" v="4" actId="207"/>
          <ac:spMkLst>
            <pc:docMk/>
            <pc:sldMk cId="2542291743" sldId="421"/>
            <ac:spMk id="4" creationId="{B60579F3-E9A2-0303-C420-A19685FCBE41}"/>
          </ac:spMkLst>
        </pc:spChg>
      </pc:sldChg>
      <pc:sldChg chg="modSp mod">
        <pc:chgData name="Alessandra Sommer" userId="d1d89697-002c-413c-9ff0-29c100b231a8" providerId="ADAL" clId="{748DFF33-64CB-4C94-9F54-837AB80BCDDB}" dt="2023-09-23T03:35:34.224" v="5" actId="207"/>
        <pc:sldMkLst>
          <pc:docMk/>
          <pc:sldMk cId="344174128" sldId="423"/>
        </pc:sldMkLst>
        <pc:spChg chg="mod">
          <ac:chgData name="Alessandra Sommer" userId="d1d89697-002c-413c-9ff0-29c100b231a8" providerId="ADAL" clId="{748DFF33-64CB-4C94-9F54-837AB80BCDDB}" dt="2023-09-23T03:35:34.224" v="5" actId="207"/>
          <ac:spMkLst>
            <pc:docMk/>
            <pc:sldMk cId="344174128" sldId="423"/>
            <ac:spMk id="11" creationId="{A4DC6567-53D1-919C-4642-D213C160ACE1}"/>
          </ac:spMkLst>
        </pc:spChg>
      </pc:sldChg>
      <pc:sldChg chg="setBg">
        <pc:chgData name="Alessandra Sommer" userId="d1d89697-002c-413c-9ff0-29c100b231a8" providerId="ADAL" clId="{748DFF33-64CB-4C94-9F54-837AB80BCDDB}" dt="2023-09-23T03:33:44.751" v="0"/>
        <pc:sldMkLst>
          <pc:docMk/>
          <pc:sldMk cId="1489455779" sldId="425"/>
        </pc:sldMkLst>
      </pc:sldChg>
      <pc:sldMasterChg chg="setBg modSldLayout">
        <pc:chgData name="Alessandra Sommer" userId="d1d89697-002c-413c-9ff0-29c100b231a8" providerId="ADAL" clId="{748DFF33-64CB-4C94-9F54-837AB80BCDDB}" dt="2023-09-23T03:33:44.751" v="0"/>
        <pc:sldMasterMkLst>
          <pc:docMk/>
          <pc:sldMasterMk cId="2846284224" sldId="2147483648"/>
        </pc:sldMasterMkLst>
        <pc:sldLayoutChg chg="setBg">
          <pc:chgData name="Alessandra Sommer" userId="d1d89697-002c-413c-9ff0-29c100b231a8" providerId="ADAL" clId="{748DFF33-64CB-4C94-9F54-837AB80BCDDB}" dt="2023-09-23T03:33:44.751" v="0"/>
          <pc:sldLayoutMkLst>
            <pc:docMk/>
            <pc:sldMasterMk cId="2846284224" sldId="2147483648"/>
            <pc:sldLayoutMk cId="2481157543" sldId="2147483649"/>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2034325786" sldId="2147483650"/>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1383152703" sldId="2147483651"/>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3120385926" sldId="2147483652"/>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3390008285" sldId="2147483653"/>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2887106438" sldId="2147483654"/>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2735180698" sldId="2147483655"/>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3534103289" sldId="2147483656"/>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3233265550" sldId="2147483657"/>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821957471" sldId="2147483658"/>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3948619777" sldId="2147483659"/>
          </pc:sldLayoutMkLst>
        </pc:sldLayoutChg>
        <pc:sldLayoutChg chg="setBg">
          <pc:chgData name="Alessandra Sommer" userId="d1d89697-002c-413c-9ff0-29c100b231a8" providerId="ADAL" clId="{748DFF33-64CB-4C94-9F54-837AB80BCDDB}" dt="2023-09-23T03:33:44.751" v="0"/>
          <pc:sldLayoutMkLst>
            <pc:docMk/>
            <pc:sldMasterMk cId="2846284224" sldId="2147483648"/>
            <pc:sldLayoutMk cId="1155412391" sldId="2147483660"/>
          </pc:sldLayoutMkLst>
        </pc:sldLayoutChg>
      </pc:sldMasterChg>
    </pc:docChg>
  </pc:docChgLst>
  <pc:docChgLst>
    <pc:chgData name="Sabrina Subhit" userId="S::ss2664@njaes.rutgers.edu::f57ff2ff-6f12-488b-86dd-4be04cd2bcbc" providerId="AD" clId="Web-{42C1956B-E5FD-DECA-EC7F-FCC736AC2469}"/>
    <pc:docChg chg="modSld">
      <pc:chgData name="Sabrina Subhit" userId="S::ss2664@njaes.rutgers.edu::f57ff2ff-6f12-488b-86dd-4be04cd2bcbc" providerId="AD" clId="Web-{42C1956B-E5FD-DECA-EC7F-FCC736AC2469}" dt="2023-09-20T15:53:22.312" v="30" actId="20577"/>
      <pc:docMkLst>
        <pc:docMk/>
      </pc:docMkLst>
      <pc:sldChg chg="modSp modCm">
        <pc:chgData name="Sabrina Subhit" userId="S::ss2664@njaes.rutgers.edu::f57ff2ff-6f12-488b-86dd-4be04cd2bcbc" providerId="AD" clId="Web-{42C1956B-E5FD-DECA-EC7F-FCC736AC2469}" dt="2023-09-20T15:53:22.312" v="30" actId="20577"/>
        <pc:sldMkLst>
          <pc:docMk/>
          <pc:sldMk cId="4229159383" sldId="417"/>
        </pc:sldMkLst>
        <pc:spChg chg="mod">
          <ac:chgData name="Sabrina Subhit" userId="S::ss2664@njaes.rutgers.edu::f57ff2ff-6f12-488b-86dd-4be04cd2bcbc" providerId="AD" clId="Web-{42C1956B-E5FD-DECA-EC7F-FCC736AC2469}" dt="2023-09-20T15:53:22.312" v="30" actId="20577"/>
          <ac:spMkLst>
            <pc:docMk/>
            <pc:sldMk cId="4229159383" sldId="417"/>
            <ac:spMk id="13" creationId="{79D729C9-5E31-D4C6-A43B-8BA288288FE1}"/>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42C1956B-E5FD-DECA-EC7F-FCC736AC2469}" dt="2023-09-20T15:53:16" v="29" actId="20577"/>
              <pc2:cmMkLst xmlns:pc2="http://schemas.microsoft.com/office/powerpoint/2019/9/main/command">
                <pc:docMk/>
                <pc:sldMk cId="4229159383" sldId="417"/>
                <pc2:cmMk id="{AEC78A0C-0DAE-4B06-864F-C6155BFD10DA}"/>
              </pc2:cmMkLst>
            </pc226:cmChg>
            <pc226:cmChg xmlns:pc226="http://schemas.microsoft.com/office/powerpoint/2022/06/main/command" chg="mod">
              <pc226:chgData name="Sabrina Subhit" userId="S::ss2664@njaes.rutgers.edu::f57ff2ff-6f12-488b-86dd-4be04cd2bcbc" providerId="AD" clId="Web-{42C1956B-E5FD-DECA-EC7F-FCC736AC2469}" dt="2023-09-20T15:53:16" v="29" actId="20577"/>
              <pc2:cmMkLst xmlns:pc2="http://schemas.microsoft.com/office/powerpoint/2019/9/main/command">
                <pc:docMk/>
                <pc:sldMk cId="4229159383" sldId="417"/>
                <pc2:cmMk id="{F96DCF94-7CF1-4B48-A368-CB503E1FB7FF}"/>
              </pc2:cmMkLst>
            </pc226:cmChg>
          </p:ext>
        </pc:extLst>
      </pc:sldChg>
    </pc:docChg>
  </pc:docChgLst>
  <pc:docChgLst>
    <pc:chgData name="Sabrina Subhit" userId="S::ss2664@njaes.rutgers.edu::f57ff2ff-6f12-488b-86dd-4be04cd2bcbc" providerId="AD" clId="Web-{8EF011D8-7BB0-EF97-171D-A62F1A9C8638}"/>
    <pc:docChg chg="modSld">
      <pc:chgData name="Sabrina Subhit" userId="S::ss2664@njaes.rutgers.edu::f57ff2ff-6f12-488b-86dd-4be04cd2bcbc" providerId="AD" clId="Web-{8EF011D8-7BB0-EF97-171D-A62F1A9C8638}" dt="2023-09-26T13:14:46.654" v="44" actId="1076"/>
      <pc:docMkLst>
        <pc:docMk/>
      </pc:docMkLst>
      <pc:sldChg chg="addSp delSp modSp">
        <pc:chgData name="Sabrina Subhit" userId="S::ss2664@njaes.rutgers.edu::f57ff2ff-6f12-488b-86dd-4be04cd2bcbc" providerId="AD" clId="Web-{8EF011D8-7BB0-EF97-171D-A62F1A9C8638}" dt="2023-09-26T13:14:46.654" v="44" actId="1076"/>
        <pc:sldMkLst>
          <pc:docMk/>
          <pc:sldMk cId="1489455779" sldId="425"/>
        </pc:sldMkLst>
        <pc:spChg chg="del mod">
          <ac:chgData name="Sabrina Subhit" userId="S::ss2664@njaes.rutgers.edu::f57ff2ff-6f12-488b-86dd-4be04cd2bcbc" providerId="AD" clId="Web-{8EF011D8-7BB0-EF97-171D-A62F1A9C8638}" dt="2023-09-26T13:13:24.104" v="10"/>
          <ac:spMkLst>
            <pc:docMk/>
            <pc:sldMk cId="1489455779" sldId="425"/>
            <ac:spMk id="2" creationId="{81B39E4B-5A77-B126-9C9A-E4756D1D1849}"/>
          </ac:spMkLst>
        </pc:spChg>
        <pc:spChg chg="add mod">
          <ac:chgData name="Sabrina Subhit" userId="S::ss2664@njaes.rutgers.edu::f57ff2ff-6f12-488b-86dd-4be04cd2bcbc" providerId="AD" clId="Web-{8EF011D8-7BB0-EF97-171D-A62F1A9C8638}" dt="2023-09-26T13:14:46.654" v="44" actId="1076"/>
          <ac:spMkLst>
            <pc:docMk/>
            <pc:sldMk cId="1489455779" sldId="425"/>
            <ac:spMk id="6" creationId="{FD2C4939-04C7-1573-5484-5D1E8F7231E7}"/>
          </ac:spMkLst>
        </pc:spChg>
        <pc:spChg chg="mod">
          <ac:chgData name="Sabrina Subhit" userId="S::ss2664@njaes.rutgers.edu::f57ff2ff-6f12-488b-86dd-4be04cd2bcbc" providerId="AD" clId="Web-{8EF011D8-7BB0-EF97-171D-A62F1A9C8638}" dt="2023-09-26T13:14:39.701" v="43" actId="1076"/>
          <ac:spMkLst>
            <pc:docMk/>
            <pc:sldMk cId="1489455779" sldId="425"/>
            <ac:spMk id="8" creationId="{4A16A6A9-FCAF-9B04-1B2E-5698D9B9167E}"/>
          </ac:spMkLst>
        </pc:spChg>
        <pc:spChg chg="add mod ord">
          <ac:chgData name="Sabrina Subhit" userId="S::ss2664@njaes.rutgers.edu::f57ff2ff-6f12-488b-86dd-4be04cd2bcbc" providerId="AD" clId="Web-{8EF011D8-7BB0-EF97-171D-A62F1A9C8638}" dt="2023-09-26T13:13:59.902" v="31" actId="1076"/>
          <ac:spMkLst>
            <pc:docMk/>
            <pc:sldMk cId="1489455779" sldId="425"/>
            <ac:spMk id="9" creationId="{570D0471-03FC-4BEC-C1B7-45932261718D}"/>
          </ac:spMkLst>
        </pc:spChg>
        <pc:spChg chg="add">
          <ac:chgData name="Sabrina Subhit" userId="S::ss2664@njaes.rutgers.edu::f57ff2ff-6f12-488b-86dd-4be04cd2bcbc" providerId="AD" clId="Web-{8EF011D8-7BB0-EF97-171D-A62F1A9C8638}" dt="2023-09-26T13:14:16.981" v="37"/>
          <ac:spMkLst>
            <pc:docMk/>
            <pc:sldMk cId="1489455779" sldId="425"/>
            <ac:spMk id="12" creationId="{D0BD019E-316A-673B-1E93-2E96D477C655}"/>
          </ac:spMkLst>
        </pc:spChg>
        <pc:spChg chg="del">
          <ac:chgData name="Sabrina Subhit" userId="S::ss2664@njaes.rutgers.edu::f57ff2ff-6f12-488b-86dd-4be04cd2bcbc" providerId="AD" clId="Web-{8EF011D8-7BB0-EF97-171D-A62F1A9C8638}" dt="2023-09-26T13:13:20.135" v="7"/>
          <ac:spMkLst>
            <pc:docMk/>
            <pc:sldMk cId="1489455779" sldId="425"/>
            <ac:spMk id="107" creationId="{175D8341-7F0C-4F6C-2DDF-39E0103FD993}"/>
          </ac:spMkLst>
        </pc:spChg>
        <pc:spChg chg="del">
          <ac:chgData name="Sabrina Subhit" userId="S::ss2664@njaes.rutgers.edu::f57ff2ff-6f12-488b-86dd-4be04cd2bcbc" providerId="AD" clId="Web-{8EF011D8-7BB0-EF97-171D-A62F1A9C8638}" dt="2023-09-26T13:13:20.870" v="8"/>
          <ac:spMkLst>
            <pc:docMk/>
            <pc:sldMk cId="1489455779" sldId="425"/>
            <ac:spMk id="108" creationId="{36DAE501-A132-528B-B7C6-AF5D3C962F36}"/>
          </ac:spMkLst>
        </pc:spChg>
        <pc:spChg chg="del">
          <ac:chgData name="Sabrina Subhit" userId="S::ss2664@njaes.rutgers.edu::f57ff2ff-6f12-488b-86dd-4be04cd2bcbc" providerId="AD" clId="Web-{8EF011D8-7BB0-EF97-171D-A62F1A9C8638}" dt="2023-09-26T13:13:19.401" v="6"/>
          <ac:spMkLst>
            <pc:docMk/>
            <pc:sldMk cId="1489455779" sldId="425"/>
            <ac:spMk id="109" creationId="{EEFEED0F-9A90-34DA-45AC-BAD1B7E7E4FF}"/>
          </ac:spMkLst>
        </pc:spChg>
        <pc:grpChg chg="del">
          <ac:chgData name="Sabrina Subhit" userId="S::ss2664@njaes.rutgers.edu::f57ff2ff-6f12-488b-86dd-4be04cd2bcbc" providerId="AD" clId="Web-{8EF011D8-7BB0-EF97-171D-A62F1A9C8638}" dt="2023-09-26T13:13:28.651" v="14"/>
          <ac:grpSpMkLst>
            <pc:docMk/>
            <pc:sldMk cId="1489455779" sldId="425"/>
            <ac:grpSpMk id="3" creationId="{00000000-0000-0000-0000-000000000000}"/>
          </ac:grpSpMkLst>
        </pc:grpChg>
        <pc:grpChg chg="add mod">
          <ac:chgData name="Sabrina Subhit" userId="S::ss2664@njaes.rutgers.edu::f57ff2ff-6f12-488b-86dd-4be04cd2bcbc" providerId="AD" clId="Web-{8EF011D8-7BB0-EF97-171D-A62F1A9C8638}" dt="2023-09-26T13:14:22.153" v="40" actId="1076"/>
          <ac:grpSpMkLst>
            <pc:docMk/>
            <pc:sldMk cId="1489455779" sldId="425"/>
            <ac:grpSpMk id="11" creationId="{61A5D9D4-8DB2-F686-8AEE-7AE24CB20C43}"/>
          </ac:grpSpMkLst>
        </pc:grpChg>
        <pc:grpChg chg="add mod">
          <ac:chgData name="Sabrina Subhit" userId="S::ss2664@njaes.rutgers.edu::f57ff2ff-6f12-488b-86dd-4be04cd2bcbc" providerId="AD" clId="Web-{8EF011D8-7BB0-EF97-171D-A62F1A9C8638}" dt="2023-09-26T13:14:31.435" v="42" actId="1076"/>
          <ac:grpSpMkLst>
            <pc:docMk/>
            <pc:sldMk cId="1489455779" sldId="425"/>
            <ac:grpSpMk id="14" creationId="{C7E90ADF-13A6-B667-18C6-C2249B3436E2}"/>
          </ac:grpSpMkLst>
        </pc:grpChg>
        <pc:grpChg chg="del">
          <ac:chgData name="Sabrina Subhit" userId="S::ss2664@njaes.rutgers.edu::f57ff2ff-6f12-488b-86dd-4be04cd2bcbc" providerId="AD" clId="Web-{8EF011D8-7BB0-EF97-171D-A62F1A9C8638}" dt="2023-09-26T13:13:25.026" v="11"/>
          <ac:grpSpMkLst>
            <pc:docMk/>
            <pc:sldMk cId="1489455779" sldId="425"/>
            <ac:grpSpMk id="87" creationId="{00000000-0000-0000-0000-000000000000}"/>
          </ac:grpSpMkLst>
        </pc:grpChg>
        <pc:grpChg chg="del">
          <ac:chgData name="Sabrina Subhit" userId="S::ss2664@njaes.rutgers.edu::f57ff2ff-6f12-488b-86dd-4be04cd2bcbc" providerId="AD" clId="Web-{8EF011D8-7BB0-EF97-171D-A62F1A9C8638}" dt="2023-09-26T13:13:16.276" v="2"/>
          <ac:grpSpMkLst>
            <pc:docMk/>
            <pc:sldMk cId="1489455779" sldId="425"/>
            <ac:grpSpMk id="99" creationId="{CCB25F3D-0311-CE92-C7EE-9FA37C41CE25}"/>
          </ac:grpSpMkLst>
        </pc:grpChg>
        <pc:picChg chg="del">
          <ac:chgData name="Sabrina Subhit" userId="S::ss2664@njaes.rutgers.edu::f57ff2ff-6f12-488b-86dd-4be04cd2bcbc" providerId="AD" clId="Web-{8EF011D8-7BB0-EF97-171D-A62F1A9C8638}" dt="2023-09-26T13:13:18.713" v="5"/>
          <ac:picMkLst>
            <pc:docMk/>
            <pc:sldMk cId="1489455779" sldId="425"/>
            <ac:picMk id="7" creationId="{4B3B6A32-FB8C-376D-76CC-91E373B5E030}"/>
          </ac:picMkLst>
        </pc:picChg>
        <pc:picChg chg="add mod">
          <ac:chgData name="Sabrina Subhit" userId="S::ss2664@njaes.rutgers.edu::f57ff2ff-6f12-488b-86dd-4be04cd2bcbc" providerId="AD" clId="Web-{8EF011D8-7BB0-EF97-171D-A62F1A9C8638}" dt="2023-09-26T13:14:13.903" v="36" actId="1076"/>
          <ac:picMkLst>
            <pc:docMk/>
            <pc:sldMk cId="1489455779" sldId="425"/>
            <ac:picMk id="10" creationId="{CA63A5BE-6FB7-AD49-19A7-048E5DC41AF4}"/>
          </ac:picMkLst>
        </pc:picChg>
        <pc:picChg chg="add">
          <ac:chgData name="Sabrina Subhit" userId="S::ss2664@njaes.rutgers.edu::f57ff2ff-6f12-488b-86dd-4be04cd2bcbc" providerId="AD" clId="Web-{8EF011D8-7BB0-EF97-171D-A62F1A9C8638}" dt="2023-09-26T13:14:16.981" v="37"/>
          <ac:picMkLst>
            <pc:docMk/>
            <pc:sldMk cId="1489455779" sldId="425"/>
            <ac:picMk id="13" creationId="{87F081AB-CD34-F1C7-7378-66CCFAD5134B}"/>
          </ac:picMkLst>
        </pc:picChg>
        <pc:picChg chg="del">
          <ac:chgData name="Sabrina Subhit" userId="S::ss2664@njaes.rutgers.edu::f57ff2ff-6f12-488b-86dd-4be04cd2bcbc" providerId="AD" clId="Web-{8EF011D8-7BB0-EF97-171D-A62F1A9C8638}" dt="2023-09-26T13:13:26.870" v="13"/>
          <ac:picMkLst>
            <pc:docMk/>
            <pc:sldMk cId="1489455779" sldId="425"/>
            <ac:picMk id="85" creationId="{00000000-0000-0000-0000-000000000000}"/>
          </ac:picMkLst>
        </pc:picChg>
        <pc:picChg chg="del">
          <ac:chgData name="Sabrina Subhit" userId="S::ss2664@njaes.rutgers.edu::f57ff2ff-6f12-488b-86dd-4be04cd2bcbc" providerId="AD" clId="Web-{8EF011D8-7BB0-EF97-171D-A62F1A9C8638}" dt="2023-09-26T13:13:25.854" v="12"/>
          <ac:picMkLst>
            <pc:docMk/>
            <pc:sldMk cId="1489455779" sldId="425"/>
            <ac:picMk id="86" creationId="{00000000-0000-0000-0000-000000000000}"/>
          </ac:picMkLst>
        </pc:picChg>
        <pc:picChg chg="del">
          <ac:chgData name="Sabrina Subhit" userId="S::ss2664@njaes.rutgers.edu::f57ff2ff-6f12-488b-86dd-4be04cd2bcbc" providerId="AD" clId="Web-{8EF011D8-7BB0-EF97-171D-A62F1A9C8638}" dt="2023-09-26T13:13:15.401" v="1"/>
          <ac:picMkLst>
            <pc:docMk/>
            <pc:sldMk cId="1489455779" sldId="425"/>
            <ac:picMk id="96" creationId="{266A99F1-CED6-2399-17FD-F87D55069454}"/>
          </ac:picMkLst>
        </pc:picChg>
        <pc:picChg chg="del">
          <ac:chgData name="Sabrina Subhit" userId="S::ss2664@njaes.rutgers.edu::f57ff2ff-6f12-488b-86dd-4be04cd2bcbc" providerId="AD" clId="Web-{8EF011D8-7BB0-EF97-171D-A62F1A9C8638}" dt="2023-09-26T13:13:17.932" v="4"/>
          <ac:picMkLst>
            <pc:docMk/>
            <pc:sldMk cId="1489455779" sldId="425"/>
            <ac:picMk id="97" creationId="{28DC7181-ACCE-7F5E-493F-F27CE1989F23}"/>
          </ac:picMkLst>
        </pc:picChg>
        <pc:picChg chg="del">
          <ac:chgData name="Sabrina Subhit" userId="S::ss2664@njaes.rutgers.edu::f57ff2ff-6f12-488b-86dd-4be04cd2bcbc" providerId="AD" clId="Web-{8EF011D8-7BB0-EF97-171D-A62F1A9C8638}" dt="2023-09-26T13:13:17.182" v="3"/>
          <ac:picMkLst>
            <pc:docMk/>
            <pc:sldMk cId="1489455779" sldId="425"/>
            <ac:picMk id="98" creationId="{9BBEDC9C-6C5D-D253-5EC5-57AC05F57BA9}"/>
          </ac:picMkLst>
        </pc:picChg>
        <pc:picChg chg="del">
          <ac:chgData name="Sabrina Subhit" userId="S::ss2664@njaes.rutgers.edu::f57ff2ff-6f12-488b-86dd-4be04cd2bcbc" providerId="AD" clId="Web-{8EF011D8-7BB0-EF97-171D-A62F1A9C8638}" dt="2023-09-26T13:13:14.307" v="0"/>
          <ac:picMkLst>
            <pc:docMk/>
            <pc:sldMk cId="1489455779" sldId="425"/>
            <ac:picMk id="105" creationId="{63964474-D9D8-FC32-927C-41C50116F401}"/>
          </ac:picMkLst>
        </pc:picChg>
      </pc:sldChg>
    </pc:docChg>
  </pc:docChgLst>
  <pc:docChgLst>
    <pc:chgData name="Sabrina Subhit" userId="S::ss2664@njaes.rutgers.edu::f57ff2ff-6f12-488b-86dd-4be04cd2bcbc" providerId="AD" clId="Web-{40B25BA5-994B-BBD0-A90F-C57577123F12}"/>
    <pc:docChg chg="modSld">
      <pc:chgData name="Sabrina Subhit" userId="S::ss2664@njaes.rutgers.edu::f57ff2ff-6f12-488b-86dd-4be04cd2bcbc" providerId="AD" clId="Web-{40B25BA5-994B-BBD0-A90F-C57577123F12}" dt="2023-09-26T15:18:27.425" v="41" actId="14100"/>
      <pc:docMkLst>
        <pc:docMk/>
      </pc:docMkLst>
      <pc:sldChg chg="addSp delSp modSp modCm">
        <pc:chgData name="Sabrina Subhit" userId="S::ss2664@njaes.rutgers.edu::f57ff2ff-6f12-488b-86dd-4be04cd2bcbc" providerId="AD" clId="Web-{40B25BA5-994B-BBD0-A90F-C57577123F12}" dt="2023-09-26T15:18:27.425" v="41" actId="14100"/>
        <pc:sldMkLst>
          <pc:docMk/>
          <pc:sldMk cId="2544083616" sldId="409"/>
        </pc:sldMkLst>
        <pc:spChg chg="mod">
          <ac:chgData name="Sabrina Subhit" userId="S::ss2664@njaes.rutgers.edu::f57ff2ff-6f12-488b-86dd-4be04cd2bcbc" providerId="AD" clId="Web-{40B25BA5-994B-BBD0-A90F-C57577123F12}" dt="2023-09-26T14:58:05.407" v="22" actId="1076"/>
          <ac:spMkLst>
            <pc:docMk/>
            <pc:sldMk cId="2544083616" sldId="409"/>
            <ac:spMk id="2" creationId="{AC77C949-169F-7743-D421-898973CD3582}"/>
          </ac:spMkLst>
        </pc:spChg>
        <pc:spChg chg="add del mod">
          <ac:chgData name="Sabrina Subhit" userId="S::ss2664@njaes.rutgers.edu::f57ff2ff-6f12-488b-86dd-4be04cd2bcbc" providerId="AD" clId="Web-{40B25BA5-994B-BBD0-A90F-C57577123F12}" dt="2023-09-26T14:56:18.108" v="5"/>
          <ac:spMkLst>
            <pc:docMk/>
            <pc:sldMk cId="2544083616" sldId="409"/>
            <ac:spMk id="10" creationId="{18BD2267-8705-49EE-0623-E36555C1266F}"/>
          </ac:spMkLst>
        </pc:spChg>
        <pc:picChg chg="del">
          <ac:chgData name="Sabrina Subhit" userId="S::ss2664@njaes.rutgers.edu::f57ff2ff-6f12-488b-86dd-4be04cd2bcbc" providerId="AD" clId="Web-{40B25BA5-994B-BBD0-A90F-C57577123F12}" dt="2023-09-26T14:56:14.529" v="2"/>
          <ac:picMkLst>
            <pc:docMk/>
            <pc:sldMk cId="2544083616" sldId="409"/>
            <ac:picMk id="3" creationId="{74030F00-EC5F-F6DE-9EA5-28A4C18C67A4}"/>
          </ac:picMkLst>
        </pc:picChg>
        <pc:picChg chg="del">
          <ac:chgData name="Sabrina Subhit" userId="S::ss2664@njaes.rutgers.edu::f57ff2ff-6f12-488b-86dd-4be04cd2bcbc" providerId="AD" clId="Web-{40B25BA5-994B-BBD0-A90F-C57577123F12}" dt="2023-09-26T14:57:07.796" v="9"/>
          <ac:picMkLst>
            <pc:docMk/>
            <pc:sldMk cId="2544083616" sldId="409"/>
            <ac:picMk id="4" creationId="{7282B67D-C505-4D3A-76F3-35FB2CD315D8}"/>
          </ac:picMkLst>
        </pc:picChg>
        <pc:picChg chg="del">
          <ac:chgData name="Sabrina Subhit" userId="S::ss2664@njaes.rutgers.edu::f57ff2ff-6f12-488b-86dd-4be04cd2bcbc" providerId="AD" clId="Web-{40B25BA5-994B-BBD0-A90F-C57577123F12}" dt="2023-09-26T14:57:11.734" v="11"/>
          <ac:picMkLst>
            <pc:docMk/>
            <pc:sldMk cId="2544083616" sldId="409"/>
            <ac:picMk id="5" creationId="{304681CB-B458-D9E5-6180-50EB07B40737}"/>
          </ac:picMkLst>
        </pc:picChg>
        <pc:picChg chg="del">
          <ac:chgData name="Sabrina Subhit" userId="S::ss2664@njaes.rutgers.edu::f57ff2ff-6f12-488b-86dd-4be04cd2bcbc" providerId="AD" clId="Web-{40B25BA5-994B-BBD0-A90F-C57577123F12}" dt="2023-09-26T14:57:12.874" v="12"/>
          <ac:picMkLst>
            <pc:docMk/>
            <pc:sldMk cId="2544083616" sldId="409"/>
            <ac:picMk id="6" creationId="{FB5B346D-7216-C6CF-A464-50688BF7BE8F}"/>
          </ac:picMkLst>
        </pc:picChg>
        <pc:picChg chg="del">
          <ac:chgData name="Sabrina Subhit" userId="S::ss2664@njaes.rutgers.edu::f57ff2ff-6f12-488b-86dd-4be04cd2bcbc" providerId="AD" clId="Web-{40B25BA5-994B-BBD0-A90F-C57577123F12}" dt="2023-09-26T14:56:13.029" v="1"/>
          <ac:picMkLst>
            <pc:docMk/>
            <pc:sldMk cId="2544083616" sldId="409"/>
            <ac:picMk id="7" creationId="{70EC2B41-23F9-3049-6A25-1F785E8392F0}"/>
          </ac:picMkLst>
        </pc:picChg>
        <pc:picChg chg="del">
          <ac:chgData name="Sabrina Subhit" userId="S::ss2664@njaes.rutgers.edu::f57ff2ff-6f12-488b-86dd-4be04cd2bcbc" providerId="AD" clId="Web-{40B25BA5-994B-BBD0-A90F-C57577123F12}" dt="2023-09-26T14:57:05.577" v="7"/>
          <ac:picMkLst>
            <pc:docMk/>
            <pc:sldMk cId="2544083616" sldId="409"/>
            <ac:picMk id="9" creationId="{3E674BDE-6E4D-77D6-407F-598E4824EAAE}"/>
          </ac:picMkLst>
        </pc:picChg>
        <pc:picChg chg="add mod">
          <ac:chgData name="Sabrina Subhit" userId="S::ss2664@njaes.rutgers.edu::f57ff2ff-6f12-488b-86dd-4be04cd2bcbc" providerId="AD" clId="Web-{40B25BA5-994B-BBD0-A90F-C57577123F12}" dt="2023-09-26T14:58:36.423" v="35" actId="1076"/>
          <ac:picMkLst>
            <pc:docMk/>
            <pc:sldMk cId="2544083616" sldId="409"/>
            <ac:picMk id="12" creationId="{4A36D248-BFDF-2D58-AA9F-0B6118B76276}"/>
          </ac:picMkLst>
        </pc:picChg>
        <pc:picChg chg="add mod">
          <ac:chgData name="Sabrina Subhit" userId="S::ss2664@njaes.rutgers.edu::f57ff2ff-6f12-488b-86dd-4be04cd2bcbc" providerId="AD" clId="Web-{40B25BA5-994B-BBD0-A90F-C57577123F12}" dt="2023-09-26T15:18:24.394" v="40" actId="14100"/>
          <ac:picMkLst>
            <pc:docMk/>
            <pc:sldMk cId="2544083616" sldId="409"/>
            <ac:picMk id="13" creationId="{EBA2D3BD-5AAF-C044-E186-720572F193D5}"/>
          </ac:picMkLst>
        </pc:picChg>
        <pc:picChg chg="add mod">
          <ac:chgData name="Sabrina Subhit" userId="S::ss2664@njaes.rutgers.edu::f57ff2ff-6f12-488b-86dd-4be04cd2bcbc" providerId="AD" clId="Web-{40B25BA5-994B-BBD0-A90F-C57577123F12}" dt="2023-09-26T15:18:27.425" v="41" actId="14100"/>
          <ac:picMkLst>
            <pc:docMk/>
            <pc:sldMk cId="2544083616" sldId="409"/>
            <ac:picMk id="14" creationId="{98A14F74-63CA-57B9-42DA-CBF6F4A4A25B}"/>
          </ac:picMkLst>
        </pc:picChg>
        <pc:picChg chg="mod">
          <ac:chgData name="Sabrina Subhit" userId="S::ss2664@njaes.rutgers.edu::f57ff2ff-6f12-488b-86dd-4be04cd2bcbc" providerId="AD" clId="Web-{40B25BA5-994B-BBD0-A90F-C57577123F12}" dt="2023-09-26T14:58:07.969" v="23" actId="1076"/>
          <ac:picMkLst>
            <pc:docMk/>
            <pc:sldMk cId="2544083616" sldId="409"/>
            <ac:picMk id="1026" creationId="{48D48A78-830D-39E1-69E3-B47F78BE3162}"/>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40B25BA5-994B-BBD0-A90F-C57577123F12}" dt="2023-09-26T14:56:09.139" v="0"/>
              <pc2:cmMkLst xmlns:pc2="http://schemas.microsoft.com/office/powerpoint/2019/9/main/command">
                <pc:docMk/>
                <pc:sldMk cId="2544083616" sldId="409"/>
                <pc2:cmMk id="{69093893-A0BD-49D8-A5CC-304C4433E8AD}"/>
              </pc2:cmMkLst>
            </pc226:cmChg>
          </p:ext>
        </pc:extLst>
      </pc:sldChg>
    </pc:docChg>
  </pc:docChgLst>
  <pc:docChgLst>
    <pc:chgData name="Alessandra Sommer" userId="S::ads295@scarletmail.rutgers.edu::d1d89697-002c-413c-9ff0-29c100b231a8" providerId="AD" clId="Web-{70958508-0A15-1790-F7EA-945C2E5CF138}"/>
    <pc:docChg chg="modSld">
      <pc:chgData name="Alessandra Sommer" userId="S::ads295@scarletmail.rutgers.edu::d1d89697-002c-413c-9ff0-29c100b231a8" providerId="AD" clId="Web-{70958508-0A15-1790-F7EA-945C2E5CF138}" dt="2023-09-23T03:27:36.416" v="8" actId="20577"/>
      <pc:docMkLst>
        <pc:docMk/>
      </pc:docMkLst>
      <pc:sldChg chg="modSp">
        <pc:chgData name="Alessandra Sommer" userId="S::ads295@scarletmail.rutgers.edu::d1d89697-002c-413c-9ff0-29c100b231a8" providerId="AD" clId="Web-{70958508-0A15-1790-F7EA-945C2E5CF138}" dt="2023-09-23T03:27:36.416" v="8" actId="20577"/>
        <pc:sldMkLst>
          <pc:docMk/>
          <pc:sldMk cId="1489455779" sldId="425"/>
        </pc:sldMkLst>
        <pc:spChg chg="mod">
          <ac:chgData name="Alessandra Sommer" userId="S::ads295@scarletmail.rutgers.edu::d1d89697-002c-413c-9ff0-29c100b231a8" providerId="AD" clId="Web-{70958508-0A15-1790-F7EA-945C2E5CF138}" dt="2023-09-23T03:27:36.416" v="8" actId="20577"/>
          <ac:spMkLst>
            <pc:docMk/>
            <pc:sldMk cId="1489455779" sldId="425"/>
            <ac:spMk id="2" creationId="{81B39E4B-5A77-B126-9C9A-E4756D1D1849}"/>
          </ac:spMkLst>
        </pc:spChg>
        <pc:spChg chg="mod">
          <ac:chgData name="Alessandra Sommer" userId="S::ads295@scarletmail.rutgers.edu::d1d89697-002c-413c-9ff0-29c100b231a8" providerId="AD" clId="Web-{70958508-0A15-1790-F7EA-945C2E5CF138}" dt="2023-09-23T03:27:35.259" v="5" actId="1076"/>
          <ac:spMkLst>
            <pc:docMk/>
            <pc:sldMk cId="1489455779" sldId="425"/>
            <ac:spMk id="8" creationId="{4A16A6A9-FCAF-9B04-1B2E-5698D9B9167E}"/>
          </ac:spMkLst>
        </pc:spChg>
      </pc:sldChg>
    </pc:docChg>
  </pc:docChgLst>
  <pc:docChgLst>
    <pc:chgData name="Alessandra Sommer" userId="d1d89697-002c-413c-9ff0-29c100b231a8" providerId="ADAL" clId="{836B0CDF-C4F9-41D3-95D4-225ED046A2B1}"/>
    <pc:docChg chg="custSel modSld">
      <pc:chgData name="Alessandra Sommer" userId="d1d89697-002c-413c-9ff0-29c100b231a8" providerId="ADAL" clId="{836B0CDF-C4F9-41D3-95D4-225ED046A2B1}" dt="2023-10-07T21:56:54.853" v="8" actId="1076"/>
      <pc:docMkLst>
        <pc:docMk/>
      </pc:docMkLst>
      <pc:sldChg chg="modSp mod">
        <pc:chgData name="Alessandra Sommer" userId="d1d89697-002c-413c-9ff0-29c100b231a8" providerId="ADAL" clId="{836B0CDF-C4F9-41D3-95D4-225ED046A2B1}" dt="2023-10-07T21:56:54.853" v="8" actId="1076"/>
        <pc:sldMkLst>
          <pc:docMk/>
          <pc:sldMk cId="543813554" sldId="382"/>
        </pc:sldMkLst>
        <pc:picChg chg="mod">
          <ac:chgData name="Alessandra Sommer" userId="d1d89697-002c-413c-9ff0-29c100b231a8" providerId="ADAL" clId="{836B0CDF-C4F9-41D3-95D4-225ED046A2B1}" dt="2023-10-07T21:56:54.853" v="8" actId="1076"/>
          <ac:picMkLst>
            <pc:docMk/>
            <pc:sldMk cId="543813554" sldId="382"/>
            <ac:picMk id="9" creationId="{4B34C8EA-CA5D-FA09-0731-5240EB97102F}"/>
          </ac:picMkLst>
        </pc:picChg>
        <pc:picChg chg="mod">
          <ac:chgData name="Alessandra Sommer" userId="d1d89697-002c-413c-9ff0-29c100b231a8" providerId="ADAL" clId="{836B0CDF-C4F9-41D3-95D4-225ED046A2B1}" dt="2023-10-07T21:56:54.853" v="8" actId="1076"/>
          <ac:picMkLst>
            <pc:docMk/>
            <pc:sldMk cId="543813554" sldId="382"/>
            <ac:picMk id="10" creationId="{914FD7C3-27DC-BAB0-5E66-38964A5170DD}"/>
          </ac:picMkLst>
        </pc:picChg>
        <pc:picChg chg="mod">
          <ac:chgData name="Alessandra Sommer" userId="d1d89697-002c-413c-9ff0-29c100b231a8" providerId="ADAL" clId="{836B0CDF-C4F9-41D3-95D4-225ED046A2B1}" dt="2023-10-07T21:56:54.853" v="8" actId="1076"/>
          <ac:picMkLst>
            <pc:docMk/>
            <pc:sldMk cId="543813554" sldId="382"/>
            <ac:picMk id="11" creationId="{A8DABEF4-DEC2-D717-E135-991968E417E7}"/>
          </ac:picMkLst>
        </pc:picChg>
      </pc:sldChg>
      <pc:sldChg chg="addSp delSp modSp mod">
        <pc:chgData name="Alessandra Sommer" userId="d1d89697-002c-413c-9ff0-29c100b231a8" providerId="ADAL" clId="{836B0CDF-C4F9-41D3-95D4-225ED046A2B1}" dt="2023-10-07T21:56:33.684" v="1"/>
        <pc:sldMkLst>
          <pc:docMk/>
          <pc:sldMk cId="802488578" sldId="410"/>
        </pc:sldMkLst>
        <pc:picChg chg="del">
          <ac:chgData name="Alessandra Sommer" userId="d1d89697-002c-413c-9ff0-29c100b231a8" providerId="ADAL" clId="{836B0CDF-C4F9-41D3-95D4-225ED046A2B1}" dt="2023-10-07T21:56:33.269" v="0" actId="478"/>
          <ac:picMkLst>
            <pc:docMk/>
            <pc:sldMk cId="802488578" sldId="410"/>
            <ac:picMk id="2" creationId="{0E9B7C5A-72EA-61A3-06A9-F5C9AAC07C7C}"/>
          </ac:picMkLst>
        </pc:picChg>
        <pc:picChg chg="add mod">
          <ac:chgData name="Alessandra Sommer" userId="d1d89697-002c-413c-9ff0-29c100b231a8" providerId="ADAL" clId="{836B0CDF-C4F9-41D3-95D4-225ED046A2B1}" dt="2023-10-07T21:56:33.684" v="1"/>
          <ac:picMkLst>
            <pc:docMk/>
            <pc:sldMk cId="802488578" sldId="410"/>
            <ac:picMk id="6" creationId="{40E49E2E-3182-3A25-EDB5-EA8C5EAB1371}"/>
          </ac:picMkLst>
        </pc:picChg>
      </pc:sldChg>
      <pc:sldChg chg="modSp mod">
        <pc:chgData name="Alessandra Sommer" userId="d1d89697-002c-413c-9ff0-29c100b231a8" providerId="ADAL" clId="{836B0CDF-C4F9-41D3-95D4-225ED046A2B1}" dt="2023-10-07T21:56:45.616" v="5" actId="1076"/>
        <pc:sldMkLst>
          <pc:docMk/>
          <pc:sldMk cId="1489455779" sldId="425"/>
        </pc:sldMkLst>
        <pc:spChg chg="mod">
          <ac:chgData name="Alessandra Sommer" userId="d1d89697-002c-413c-9ff0-29c100b231a8" providerId="ADAL" clId="{836B0CDF-C4F9-41D3-95D4-225ED046A2B1}" dt="2023-10-07T21:56:45.616" v="5" actId="1076"/>
          <ac:spMkLst>
            <pc:docMk/>
            <pc:sldMk cId="1489455779" sldId="425"/>
            <ac:spMk id="6" creationId="{FD2C4939-04C7-1573-5484-5D1E8F7231E7}"/>
          </ac:spMkLst>
        </pc:spChg>
      </pc:sldChg>
    </pc:docChg>
  </pc:docChgLst>
  <pc:docChgLst>
    <pc:chgData name="Sabrina Subhit" userId="S::ss2664@njaes.rutgers.edu::f57ff2ff-6f12-488b-86dd-4be04cd2bcbc" providerId="AD" clId="Web-{4FE3F578-7CCC-1AC3-E821-EA950E340890}"/>
    <pc:docChg chg="modSld">
      <pc:chgData name="Sabrina Subhit" userId="S::ss2664@njaes.rutgers.edu::f57ff2ff-6f12-488b-86dd-4be04cd2bcbc" providerId="AD" clId="Web-{4FE3F578-7CCC-1AC3-E821-EA950E340890}" dt="2023-09-21T19:04:55.282" v="4" actId="1076"/>
      <pc:docMkLst>
        <pc:docMk/>
      </pc:docMkLst>
      <pc:sldChg chg="modSp">
        <pc:chgData name="Sabrina Subhit" userId="S::ss2664@njaes.rutgers.edu::f57ff2ff-6f12-488b-86dd-4be04cd2bcbc" providerId="AD" clId="Web-{4FE3F578-7CCC-1AC3-E821-EA950E340890}" dt="2023-09-21T19:04:55.282" v="4" actId="1076"/>
        <pc:sldMkLst>
          <pc:docMk/>
          <pc:sldMk cId="1489455779" sldId="425"/>
        </pc:sldMkLst>
        <pc:grpChg chg="mod">
          <ac:chgData name="Sabrina Subhit" userId="S::ss2664@njaes.rutgers.edu::f57ff2ff-6f12-488b-86dd-4be04cd2bcbc" providerId="AD" clId="Web-{4FE3F578-7CCC-1AC3-E821-EA950E340890}" dt="2023-09-21T19:04:51.454" v="1" actId="1076"/>
          <ac:grpSpMkLst>
            <pc:docMk/>
            <pc:sldMk cId="1489455779" sldId="425"/>
            <ac:grpSpMk id="99" creationId="{CCB25F3D-0311-CE92-C7EE-9FA37C41CE25}"/>
          </ac:grpSpMkLst>
        </pc:grpChg>
        <pc:picChg chg="mod">
          <ac:chgData name="Sabrina Subhit" userId="S::ss2664@njaes.rutgers.edu::f57ff2ff-6f12-488b-86dd-4be04cd2bcbc" providerId="AD" clId="Web-{4FE3F578-7CCC-1AC3-E821-EA950E340890}" dt="2023-09-21T19:04:53.579" v="3" actId="1076"/>
          <ac:picMkLst>
            <pc:docMk/>
            <pc:sldMk cId="1489455779" sldId="425"/>
            <ac:picMk id="7" creationId="{4B3B6A32-FB8C-376D-76CC-91E373B5E030}"/>
          </ac:picMkLst>
        </pc:picChg>
        <pc:picChg chg="mod">
          <ac:chgData name="Sabrina Subhit" userId="S::ss2664@njaes.rutgers.edu::f57ff2ff-6f12-488b-86dd-4be04cd2bcbc" providerId="AD" clId="Web-{4FE3F578-7CCC-1AC3-E821-EA950E340890}" dt="2023-09-21T19:04:55.282" v="4" actId="1076"/>
          <ac:picMkLst>
            <pc:docMk/>
            <pc:sldMk cId="1489455779" sldId="425"/>
            <ac:picMk id="98" creationId="{9BBEDC9C-6C5D-D253-5EC5-57AC05F57BA9}"/>
          </ac:picMkLst>
        </pc:picChg>
        <pc:picChg chg="mod">
          <ac:chgData name="Sabrina Subhit" userId="S::ss2664@njaes.rutgers.edu::f57ff2ff-6f12-488b-86dd-4be04cd2bcbc" providerId="AD" clId="Web-{4FE3F578-7CCC-1AC3-E821-EA950E340890}" dt="2023-09-21T19:04:52.422" v="2" actId="1076"/>
          <ac:picMkLst>
            <pc:docMk/>
            <pc:sldMk cId="1489455779" sldId="425"/>
            <ac:picMk id="105" creationId="{63964474-D9D8-FC32-927C-41C50116F401}"/>
          </ac:picMkLst>
        </pc:picChg>
      </pc:sldChg>
    </pc:docChg>
  </pc:docChgLst>
  <pc:docChgLst>
    <pc:chgData name="Sabrina Subhit" userId="S::ss2664@njaes.rutgers.edu::f57ff2ff-6f12-488b-86dd-4be04cd2bcbc" providerId="AD" clId="Web-{A3045038-9BFF-2FCA-72F0-6B03462B8FD0}"/>
    <pc:docChg chg="addSld delSld">
      <pc:chgData name="Sabrina Subhit" userId="S::ss2664@njaes.rutgers.edu::f57ff2ff-6f12-488b-86dd-4be04cd2bcbc" providerId="AD" clId="Web-{A3045038-9BFF-2FCA-72F0-6B03462B8FD0}" dt="2023-11-09T16:50:11.825" v="3"/>
      <pc:docMkLst>
        <pc:docMk/>
      </pc:docMkLst>
      <pc:sldChg chg="new del">
        <pc:chgData name="Sabrina Subhit" userId="S::ss2664@njaes.rutgers.edu::f57ff2ff-6f12-488b-86dd-4be04cd2bcbc" providerId="AD" clId="Web-{A3045038-9BFF-2FCA-72F0-6B03462B8FD0}" dt="2023-11-09T16:49:35.293" v="2"/>
        <pc:sldMkLst>
          <pc:docMk/>
          <pc:sldMk cId="3116694853" sldId="426"/>
        </pc:sldMkLst>
      </pc:sldChg>
      <pc:sldChg chg="add del">
        <pc:chgData name="Sabrina Subhit" userId="S::ss2664@njaes.rutgers.edu::f57ff2ff-6f12-488b-86dd-4be04cd2bcbc" providerId="AD" clId="Web-{A3045038-9BFF-2FCA-72F0-6B03462B8FD0}" dt="2023-11-09T16:50:11.825" v="3"/>
        <pc:sldMkLst>
          <pc:docMk/>
          <pc:sldMk cId="70109452" sldId="427"/>
        </pc:sldMkLst>
      </pc:sldChg>
    </pc:docChg>
  </pc:docChgLst>
  <pc:docChgLst>
    <pc:chgData name="Sabrina Subhit" userId="S::ss2664@njaes.rutgers.edu::f57ff2ff-6f12-488b-86dd-4be04cd2bcbc" providerId="AD" clId="Web-{99A54EFB-BFF1-BD46-7803-66BB7EBAE427}"/>
    <pc:docChg chg="modSld">
      <pc:chgData name="Sabrina Subhit" userId="S::ss2664@njaes.rutgers.edu::f57ff2ff-6f12-488b-86dd-4be04cd2bcbc" providerId="AD" clId="Web-{99A54EFB-BFF1-BD46-7803-66BB7EBAE427}" dt="2023-10-10T15:21:42.433" v="90" actId="20577"/>
      <pc:docMkLst>
        <pc:docMk/>
      </pc:docMkLst>
      <pc:sldChg chg="modSp modCm">
        <pc:chgData name="Sabrina Subhit" userId="S::ss2664@njaes.rutgers.edu::f57ff2ff-6f12-488b-86dd-4be04cd2bcbc" providerId="AD" clId="Web-{99A54EFB-BFF1-BD46-7803-66BB7EBAE427}" dt="2023-10-10T15:21:42.433" v="90" actId="20577"/>
        <pc:sldMkLst>
          <pc:docMk/>
          <pc:sldMk cId="4229159383" sldId="417"/>
        </pc:sldMkLst>
        <pc:spChg chg="mod">
          <ac:chgData name="Sabrina Subhit" userId="S::ss2664@njaes.rutgers.edu::f57ff2ff-6f12-488b-86dd-4be04cd2bcbc" providerId="AD" clId="Web-{99A54EFB-BFF1-BD46-7803-66BB7EBAE427}" dt="2023-10-10T15:21:42.433" v="90" actId="20577"/>
          <ac:spMkLst>
            <pc:docMk/>
            <pc:sldMk cId="4229159383" sldId="417"/>
            <ac:spMk id="13" creationId="{79D729C9-5E31-D4C6-A43B-8BA288288FE1}"/>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99A54EFB-BFF1-BD46-7803-66BB7EBAE427}" dt="2023-10-10T15:21:25.979" v="89" actId="20577"/>
              <pc2:cmMkLst xmlns:pc2="http://schemas.microsoft.com/office/powerpoint/2019/9/main/command">
                <pc:docMk/>
                <pc:sldMk cId="4229159383" sldId="417"/>
                <pc2:cmMk id="{AEC78A0C-0DAE-4B06-864F-C6155BFD10DA}"/>
              </pc2:cmMkLst>
            </pc226:cmChg>
            <pc226:cmChg xmlns:pc226="http://schemas.microsoft.com/office/powerpoint/2022/06/main/command" chg="mod">
              <pc226:chgData name="Sabrina Subhit" userId="S::ss2664@njaes.rutgers.edu::f57ff2ff-6f12-488b-86dd-4be04cd2bcbc" providerId="AD" clId="Web-{99A54EFB-BFF1-BD46-7803-66BB7EBAE427}" dt="2023-10-10T15:21:25.979" v="89" actId="20577"/>
              <pc2:cmMkLst xmlns:pc2="http://schemas.microsoft.com/office/powerpoint/2019/9/main/command">
                <pc:docMk/>
                <pc:sldMk cId="4229159383" sldId="417"/>
                <pc2:cmMk id="{F96DCF94-7CF1-4B48-A368-CB503E1FB7FF}"/>
              </pc2:cmMkLst>
            </pc226:cmChg>
          </p:ext>
        </pc:extLst>
      </pc:sldChg>
    </pc:docChg>
  </pc:docChgLst>
  <pc:docChgLst>
    <pc:chgData name="Sabrina Subhit" userId="S::ss2664@njaes.rutgers.edu::f57ff2ff-6f12-488b-86dd-4be04cd2bcbc" providerId="AD" clId="Web-{B9156ABA-3C2A-15C9-F435-BDEEE5B49075}"/>
    <pc:docChg chg="">
      <pc:chgData name="Sabrina Subhit" userId="S::ss2664@njaes.rutgers.edu::f57ff2ff-6f12-488b-86dd-4be04cd2bcbc" providerId="AD" clId="Web-{B9156ABA-3C2A-15C9-F435-BDEEE5B49075}" dt="2023-09-26T12:52:01.395" v="3"/>
      <pc:docMkLst>
        <pc:docMk/>
      </pc:docMkLst>
      <pc:sldChg chg="modCm">
        <pc:chgData name="Sabrina Subhit" userId="S::ss2664@njaes.rutgers.edu::f57ff2ff-6f12-488b-86dd-4be04cd2bcbc" providerId="AD" clId="Web-{B9156ABA-3C2A-15C9-F435-BDEEE5B49075}" dt="2023-09-26T12:51:53.738" v="2"/>
        <pc:sldMkLst>
          <pc:docMk/>
          <pc:sldMk cId="802488578" sldId="410"/>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B9156ABA-3C2A-15C9-F435-BDEEE5B49075}" dt="2023-09-26T12:51:53.738" v="2"/>
              <pc2:cmMkLst xmlns:pc2="http://schemas.microsoft.com/office/powerpoint/2019/9/main/command">
                <pc:docMk/>
                <pc:sldMk cId="802488578" sldId="410"/>
                <pc2:cmMk id="{6D3EACEA-FFB1-42D4-9B24-118C283790EC}"/>
              </pc2:cmMkLst>
            </pc226:cmChg>
          </p:ext>
        </pc:extLst>
      </pc:sldChg>
      <pc:sldChg chg="modCm">
        <pc:chgData name="Sabrina Subhit" userId="S::ss2664@njaes.rutgers.edu::f57ff2ff-6f12-488b-86dd-4be04cd2bcbc" providerId="AD" clId="Web-{B9156ABA-3C2A-15C9-F435-BDEEE5B49075}" dt="2023-09-26T12:51:48.645" v="1"/>
        <pc:sldMkLst>
          <pc:docMk/>
          <pc:sldMk cId="4229159383" sldId="417"/>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B9156ABA-3C2A-15C9-F435-BDEEE5B49075}" dt="2023-09-26T12:51:46.441" v="0"/>
              <pc2:cmMkLst xmlns:pc2="http://schemas.microsoft.com/office/powerpoint/2019/9/main/command">
                <pc:docMk/>
                <pc:sldMk cId="4229159383" sldId="417"/>
                <pc2:cmMk id="{AEC78A0C-0DAE-4B06-864F-C6155BFD10DA}"/>
              </pc2:cmMkLst>
            </pc226:cmChg>
            <pc226:cmChg xmlns:pc226="http://schemas.microsoft.com/office/powerpoint/2022/06/main/command" chg="mod">
              <pc226:chgData name="Sabrina Subhit" userId="S::ss2664@njaes.rutgers.edu::f57ff2ff-6f12-488b-86dd-4be04cd2bcbc" providerId="AD" clId="Web-{B9156ABA-3C2A-15C9-F435-BDEEE5B49075}" dt="2023-09-26T12:51:48.645" v="1"/>
              <pc2:cmMkLst xmlns:pc2="http://schemas.microsoft.com/office/powerpoint/2019/9/main/command">
                <pc:docMk/>
                <pc:sldMk cId="4229159383" sldId="417"/>
                <pc2:cmMk id="{F96DCF94-7CF1-4B48-A368-CB503E1FB7FF}"/>
              </pc2:cmMkLst>
            </pc226:cmChg>
          </p:ext>
        </pc:extLst>
      </pc:sldChg>
      <pc:sldChg chg="modCm">
        <pc:chgData name="Sabrina Subhit" userId="S::ss2664@njaes.rutgers.edu::f57ff2ff-6f12-488b-86dd-4be04cd2bcbc" providerId="AD" clId="Web-{B9156ABA-3C2A-15C9-F435-BDEEE5B49075}" dt="2023-09-26T12:52:01.395" v="3"/>
        <pc:sldMkLst>
          <pc:docMk/>
          <pc:sldMk cId="1489455779" sldId="425"/>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B9156ABA-3C2A-15C9-F435-BDEEE5B49075}" dt="2023-09-26T12:52:01.395" v="3"/>
              <pc2:cmMkLst xmlns:pc2="http://schemas.microsoft.com/office/powerpoint/2019/9/main/command">
                <pc:docMk/>
                <pc:sldMk cId="1489455779" sldId="425"/>
                <pc2:cmMk id="{577F3975-2B54-4761-8054-E9700AC9640C}"/>
              </pc2:cmMkLst>
            </pc226:cmChg>
          </p:ext>
        </pc:extLst>
      </pc:sldChg>
    </pc:docChg>
  </pc:docChgLst>
</pc:chgInfo>
</file>

<file path=ppt/comments/modernComment_11B_0.xml><?xml version="1.0" encoding="utf-8"?>
<p188:cmLst xmlns:a="http://schemas.openxmlformats.org/drawingml/2006/main" xmlns:r="http://schemas.openxmlformats.org/officeDocument/2006/relationships" xmlns:p188="http://schemas.microsoft.com/office/powerpoint/2018/8/main">
  <p188:cm id="{EB2D94BB-83A1-408F-8ADF-ABBCD2243C12}" authorId="{A9A22BCC-AA3A-DACD-251A-0617B99B6628}" status="resolved" created="2023-02-27T06:16:55.876" complete="100000">
    <ac:deMkLst xmlns:ac="http://schemas.microsoft.com/office/drawing/2013/main/command">
      <pc:docMk xmlns:pc="http://schemas.microsoft.com/office/powerpoint/2013/main/command"/>
      <pc:sldMk xmlns:pc="http://schemas.microsoft.com/office/powerpoint/2013/main/command" cId="0" sldId="283"/>
      <ac:spMk id="7" creationId="{00000000-0000-0000-0000-000000000000}"/>
    </ac:deMkLst>
    <p188:replyLst>
      <p188:reply id="{7ABEAC34-EC4E-4EA5-8011-B0552563F9DC}" authorId="{A9A22BCC-AA3A-DACD-251A-0617B99B6628}" created="2023-03-01T14:19:17.017">
        <p188:txBody>
          <a:bodyPr/>
          <a:lstStyle/>
          <a:p>
            <a:r>
              <a:rPr lang="en-US"/>
              <a:t>no</a:t>
            </a:r>
          </a:p>
        </p188:txBody>
      </p188:reply>
    </p188:replyLst>
    <p188:txBody>
      <a:bodyPr/>
      <a:lstStyle/>
      <a:p>
        <a:r>
          <a:rPr lang="en-US"/>
          <a:t>Should these questions also be included on the handout? </a:t>
        </a:r>
      </a:p>
    </p188:txBody>
  </p188:cm>
</p188:cmLst>
</file>

<file path=ppt/comments/modernComment_199_97A3A2A0.xml><?xml version="1.0" encoding="utf-8"?>
<p188:cmLst xmlns:a="http://schemas.openxmlformats.org/drawingml/2006/main" xmlns:r="http://schemas.openxmlformats.org/officeDocument/2006/relationships" xmlns:p188="http://schemas.microsoft.com/office/powerpoint/2018/8/main">
  <p188:cm id="{69093893-A0BD-49D8-A5CC-304C4433E8AD}" authorId="{AB889D32-19F0-DD30-A994-CF21DF79F750}" status="resolved" created="2023-09-14T12:46:16.532" complete="100000">
    <pc:sldMkLst xmlns:pc="http://schemas.microsoft.com/office/powerpoint/2013/main/command">
      <pc:docMk/>
      <pc:sldMk cId="2544083616" sldId="409"/>
    </pc:sldMkLst>
    <p188:txBody>
      <a:bodyPr/>
      <a:lstStyle/>
      <a:p>
        <a:r>
          <a:rPr lang="en-US"/>
          <a:t>Update handouts for this jigsaw activity</a:t>
        </a:r>
      </a:p>
    </p188:txBody>
  </p188:cm>
</p188:cmLst>
</file>

<file path=ppt/comments/modernComment_19A_2FD50102.xml><?xml version="1.0" encoding="utf-8"?>
<p188:cmLst xmlns:a="http://schemas.openxmlformats.org/drawingml/2006/main" xmlns:r="http://schemas.openxmlformats.org/officeDocument/2006/relationships" xmlns:p188="http://schemas.microsoft.com/office/powerpoint/2018/8/main">
  <p188:cm id="{6D3EACEA-FFB1-42D4-9B24-118C283790EC}" authorId="{A9A22BCC-AA3A-DACD-251A-0617B99B6628}" status="resolved" created="2023-08-09T18:14:37.993" complete="100000">
    <ac:deMkLst xmlns:ac="http://schemas.microsoft.com/office/drawing/2013/main/command">
      <pc:docMk xmlns:pc="http://schemas.microsoft.com/office/powerpoint/2013/main/command"/>
      <pc:sldMk xmlns:pc="http://schemas.microsoft.com/office/powerpoint/2013/main/command" cId="802488578" sldId="410"/>
      <ac:spMk id="94" creationId="{00000000-0000-0000-0000-000000000000}"/>
    </ac:deMkLst>
    <p188:txBody>
      <a:bodyPr/>
      <a:lstStyle/>
      <a:p>
        <a:r>
          <a:rPr lang="en-US"/>
          <a:t>Lesson 3B 
Connect Eating Patterns to the following:
GHGs, Land-Use, water </a:t>
        </a:r>
      </a:p>
    </p188:txBody>
  </p188:cm>
</p188:cmLst>
</file>

<file path=ppt/comments/modernComment_1A1_FC13D9D7.xml><?xml version="1.0" encoding="utf-8"?>
<p188:cmLst xmlns:a="http://schemas.openxmlformats.org/drawingml/2006/main" xmlns:r="http://schemas.openxmlformats.org/officeDocument/2006/relationships" xmlns:p188="http://schemas.microsoft.com/office/powerpoint/2018/8/main">
  <p188:cm id="{E94868B5-372F-4628-A8FC-7646633A04BC}" authorId="{A9A22BCC-AA3A-DACD-251A-0617B99B6628}" status="resolved" created="2023-07-05T15:40:52.128">
    <ac:deMkLst xmlns:ac="http://schemas.microsoft.com/office/drawing/2013/main/command">
      <pc:docMk xmlns:pc="http://schemas.microsoft.com/office/powerpoint/2013/main/command"/>
      <pc:sldMk xmlns:pc="http://schemas.microsoft.com/office/powerpoint/2013/main/command" cId="4229159383" sldId="417"/>
      <ac:picMk id="3" creationId="{00000000-0000-0000-0000-000000000000}"/>
    </ac:deMkLst>
    <p188:txBody>
      <a:bodyPr/>
      <a:lstStyle/>
      <a:p>
        <a:r>
          <a:rPr lang="en-US"/>
          <a:t>Lesson 3a:
Solidifying the understanding of eating patterns 
Lesson 3b: 
How they connect to land use and GHG emissions</a:t>
        </a:r>
      </a:p>
    </p188:txBody>
  </p188:cm>
  <p188:cm id="{AEC78A0C-0DAE-4B06-864F-C6155BFD10DA}" authorId="{A9A22BCC-AA3A-DACD-251A-0617B99B6628}" status="resolved" created="2023-07-05T15:48:28.894" complete="100000">
    <ac:txMkLst xmlns:ac="http://schemas.microsoft.com/office/drawing/2013/main/command">
      <pc:docMk xmlns:pc="http://schemas.microsoft.com/office/powerpoint/2013/main/command"/>
      <pc:sldMk xmlns:pc="http://schemas.microsoft.com/office/powerpoint/2013/main/command" cId="4229159383" sldId="417"/>
      <ac:spMk id="13" creationId="{79D729C9-5E31-D4C6-A43B-8BA288288FE1}"/>
      <ac:txMk cp="0">
        <ac:context len="390" hash="2883703393"/>
      </ac:txMk>
    </ac:txMkLst>
    <p188:pos x="8818846" y="218030"/>
    <p188:replyLst>
      <p188:reply id="{43AA64AF-0F1D-44DD-8FF6-BAF4FA97A8F3}" authorId="{A9A22BCC-AA3A-DACD-251A-0617B99B6628}" created="2023-07-06T14:19:17.838">
        <p188:txBody>
          <a:bodyPr/>
          <a:lstStyle/>
          <a:p>
            <a:r>
              <a:rPr lang="en-US"/>
              <a:t>Meeting w Sara: Move to 3b </a:t>
            </a:r>
          </a:p>
        </p188:txBody>
      </p188:reply>
    </p188:replyLst>
    <p188:txBody>
      <a:bodyPr/>
      <a:lstStyle/>
      <a:p>
        <a:r>
          <a:rPr lang="en-US"/>
          <a:t>Discuss w Sara: 
***Maybe move this driving question to a different lesson</a:t>
        </a:r>
      </a:p>
    </p188:txBody>
  </p188:cm>
  <p188:cm id="{F96DCF94-7CF1-4B48-A368-CB503E1FB7FF}" authorId="{A9A22BCC-AA3A-DACD-251A-0617B99B6628}" status="resolved" created="2023-07-05T15:49:01.586" complete="100000">
    <ac:txMkLst xmlns:ac="http://schemas.microsoft.com/office/drawing/2013/main/command">
      <pc:docMk xmlns:pc="http://schemas.microsoft.com/office/powerpoint/2013/main/command"/>
      <pc:sldMk xmlns:pc="http://schemas.microsoft.com/office/powerpoint/2013/main/command" cId="4229159383" sldId="417"/>
      <ac:spMk id="13" creationId="{79D729C9-5E31-D4C6-A43B-8BA288288FE1}"/>
      <ac:txMk cp="0">
        <ac:context len="390" hash="2883703393"/>
      </ac:txMk>
    </ac:txMkLst>
    <p188:pos x="8723431" y="1315310"/>
    <p188:replyLst>
      <p188:reply id="{3A420C10-D2E8-4970-A502-C7287A892291}" authorId="{A9A22BCC-AA3A-DACD-251A-0617B99B6628}" created="2023-08-05T06:26:40.322">
        <p188:txBody>
          <a:bodyPr/>
          <a:lstStyle/>
          <a:p>
            <a:r>
              <a:rPr lang="en-US"/>
              <a:t>Why do changes to the land from food production matter for greenhouse effect and climate change?</a:t>
            </a:r>
          </a:p>
        </p188:txBody>
      </p188:reply>
      <p188:reply id="{BD962929-C36A-4014-BA46-4DD9A0EDF9B4}" authorId="{A9A22BCC-AA3A-DACD-251A-0617B99B6628}" created="2023-08-05T06:26:51.507">
        <p188:txBody>
          <a:bodyPr/>
          <a:lstStyle/>
          <a:p>
            <a:r>
              <a:rPr lang="en-US"/>
              <a:t>What are some ways that the food production stage of food systems changes the biosphere?</a:t>
            </a:r>
          </a:p>
        </p188:txBody>
      </p188:reply>
    </p188:replyLst>
    <p188:txBody>
      <a:bodyPr/>
      <a:lstStyle/>
      <a:p>
        <a:r>
          <a:rPr lang="en-US"/>
          <a:t>Move this driving question to lesson 3B</a:t>
        </a:r>
      </a:p>
    </p188:txBody>
  </p188:cm>
</p188:cmLst>
</file>

<file path=ppt/comments/modernComment_1A3_9B565014.xml><?xml version="1.0" encoding="utf-8"?>
<p188:cmLst xmlns:a="http://schemas.openxmlformats.org/drawingml/2006/main" xmlns:r="http://schemas.openxmlformats.org/officeDocument/2006/relationships" xmlns:p188="http://schemas.microsoft.com/office/powerpoint/2018/8/main">
  <p188:cm id="{BD57BA5B-8BFE-471F-819C-F36D53D522C1}" authorId="{A9A22BCC-AA3A-DACD-251A-0617B99B6628}" created="2023-07-05T15:55:01.313">
    <ac:deMkLst xmlns:ac="http://schemas.microsoft.com/office/drawing/2013/main/command">
      <pc:docMk xmlns:pc="http://schemas.microsoft.com/office/powerpoint/2013/main/command"/>
      <pc:sldMk xmlns:pc="http://schemas.microsoft.com/office/powerpoint/2013/main/command" cId="2614110769" sldId="334"/>
      <ac:picMk id="4" creationId="{CC99672B-C968-2C59-BEBB-CCFDC6B92A76}"/>
    </ac:deMkLst>
    <p188:replyLst>
      <p188:reply id="{DCF7F3A0-F072-49D1-B3FF-2CC7A797D43E}" authorId="{A9A22BCC-AA3A-DACD-251A-0617B99B6628}" created="2023-07-06T14:23:17.332">
        <p188:txBody>
          <a:bodyPr/>
          <a:lstStyle/>
          <a:p>
            <a:r>
              <a:rPr lang="en-US"/>
              <a:t>Ask amy Jeanine for resources on GHGs</a:t>
            </a:r>
          </a:p>
        </p188:txBody>
      </p188:reply>
      <p188:reply id="{7CD3E639-8520-445F-8D1E-592A18808EC7}" authorId="{A9A22BCC-AA3A-DACD-251A-0617B99B6628}" created="2023-07-06T14:53:06.869">
        <p188:txBody>
          <a:bodyPr/>
          <a:lstStyle/>
          <a:p>
            <a:r>
              <a:rPr lang="en-US"/>
              <a:t>https://files.wri.org/d8/s3fs-public/Shifting_Diets_for_a_Sustainable_Food_Future_1.pdf
https://time.com/what-kids-eat-around-the-world-in-one-week/</a:t>
            </a:r>
          </a:p>
        </p188:txBody>
      </p188:reply>
    </p188:replyLst>
    <p188:txBody>
      <a:bodyPr/>
      <a:lstStyle/>
      <a:p>
        <a:r>
          <a:rPr lang="en-US"/>
          <a:t>Figure needs to be simplified
Land use 
GHG Emissions 
Water 
Jigsaw activity </a:t>
        </a:r>
      </a:p>
    </p188:txBody>
  </p188:cm>
  <p188:cm id="{6F78BB80-7444-493E-8A12-DBAA89CD1823}" authorId="{A9A22BCC-AA3A-DACD-251A-0617B99B6628}" status="resolved" created="2023-07-13T14:27:39.394" complete="100000">
    <ac:deMkLst xmlns:ac="http://schemas.microsoft.com/office/drawing/2013/main/command">
      <pc:docMk xmlns:pc="http://schemas.microsoft.com/office/powerpoint/2013/main/command"/>
      <pc:sldMk xmlns:pc="http://schemas.microsoft.com/office/powerpoint/2013/main/command" cId="2606125076" sldId="419"/>
      <ac:picMk id="3" creationId="{9205AF8A-A740-C1FA-730E-A0A4F1120E84}"/>
    </ac:deMkLst>
    <p188:txBody>
      <a:bodyPr/>
      <a:lstStyle/>
      <a:p>
        <a:r>
          <a:rPr lang="en-US"/>
          <a:t>Ask Sara how we should create the new graph
Our idea: 
Add together values for landuse/water use/GHG em. for animal based eating pattern using this graph and put them in columns on the graph
Add together values of poultry and below for plant forward 
Add together values for pulses and below for plant based? 
And would this data still be accurate if we did this to make the new graph?</a:t>
        </a:r>
      </a:p>
    </p188:txBody>
  </p188:cm>
</p188:cmLst>
</file>

<file path=ppt/comments/modernComment_1A9_58C74AA3.xml><?xml version="1.0" encoding="utf-8"?>
<p188:cmLst xmlns:a="http://schemas.openxmlformats.org/drawingml/2006/main" xmlns:r="http://schemas.openxmlformats.org/officeDocument/2006/relationships" xmlns:p188="http://schemas.microsoft.com/office/powerpoint/2018/8/main">
  <p188:cm id="{577F3975-2B54-4761-8054-E9700AC9640C}" authorId="{A9A22BCC-AA3A-DACD-251A-0617B99B6628}" status="resolved" created="2023-08-05T01:15:30.893" complete="100000">
    <pc:sldMkLst xmlns:pc="http://schemas.microsoft.com/office/powerpoint/2013/main/command">
      <pc:docMk/>
      <pc:sldMk cId="2261570012" sldId="414"/>
    </pc:sldMkLst>
    <p188:replyLst>
      <p188:reply id="{123E500A-559A-4DAF-BA68-B95A32CD11B2}" authorId="{A9A22BCC-AA3A-DACD-251A-0617B99B6628}" created="2023-08-06T13:15:43.237">
        <p188:txBody>
          <a:bodyPr/>
          <a:lstStyle/>
          <a:p>
            <a:r>
              <a:rPr lang="en-US"/>
              <a:t>These are placeholder questions I came up w (not in lesson plan)</a:t>
            </a:r>
          </a:p>
        </p188:txBody>
      </p188:reply>
      <p188:reply id="{F0AA1F8B-DCDF-420A-BADB-659569E462F8}" authorId="{AB889D32-19F0-DD30-A994-CF21DF79F750}" created="2023-09-14T12:45:12.157">
        <p188:txBody>
          <a:bodyPr/>
          <a:lstStyle/>
          <a:p>
            <a:r>
              <a:rPr lang="en-US"/>
              <a:t>Updated questions</a:t>
            </a:r>
          </a:p>
        </p188:txBody>
      </p188:reply>
    </p188:replyLst>
    <p188:txBody>
      <a:bodyPr/>
      <a:lstStyle/>
      <a:p>
        <a:r>
          <a:rPr lang="en-US"/>
          <a:t>These are in NJLNBB should they be in this as well?</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422CB-534D-4CE3-91EA-8B34867D67CC}"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A9DAE-F307-4AB7-914B-F27EBF07BA87}" type="slidenum">
              <a:rPr lang="en-US" smtClean="0"/>
              <a:t>‹#›</a:t>
            </a:fld>
            <a:endParaRPr lang="en-US"/>
          </a:p>
        </p:txBody>
      </p:sp>
    </p:spTree>
    <p:extLst>
      <p:ext uri="{BB962C8B-B14F-4D97-AF65-F5344CB8AC3E}">
        <p14:creationId xmlns:p14="http://schemas.microsoft.com/office/powerpoint/2010/main" val="43435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A9DAE-F307-4AB7-914B-F27EBF07BA87}" type="slidenum">
              <a:rPr lang="en-US" smtClean="0"/>
              <a:t>1</a:t>
            </a:fld>
            <a:endParaRPr lang="en-US"/>
          </a:p>
        </p:txBody>
      </p:sp>
    </p:spTree>
    <p:extLst>
      <p:ext uri="{BB962C8B-B14F-4D97-AF65-F5344CB8AC3E}">
        <p14:creationId xmlns:p14="http://schemas.microsoft.com/office/powerpoint/2010/main" val="165593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12</a:t>
            </a:fld>
            <a:endParaRPr lang="en-US"/>
          </a:p>
        </p:txBody>
      </p:sp>
    </p:spTree>
    <p:extLst>
      <p:ext uri="{BB962C8B-B14F-4D97-AF65-F5344CB8AC3E}">
        <p14:creationId xmlns:p14="http://schemas.microsoft.com/office/powerpoint/2010/main" val="882268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Once the students have completed the exit ticket, collect them and make minor adjustments to the next lesson based on the data received</a:t>
            </a:r>
          </a:p>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13</a:t>
            </a:fld>
            <a:endParaRPr lang="en-US"/>
          </a:p>
        </p:txBody>
      </p:sp>
    </p:spTree>
    <p:extLst>
      <p:ext uri="{BB962C8B-B14F-4D97-AF65-F5344CB8AC3E}">
        <p14:creationId xmlns:p14="http://schemas.microsoft.com/office/powerpoint/2010/main" val="421560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A9DAE-F307-4AB7-914B-F27EBF07BA87}" type="slidenum">
              <a:rPr lang="en-US" smtClean="0"/>
              <a:t>2</a:t>
            </a:fld>
            <a:endParaRPr lang="en-US"/>
          </a:p>
        </p:txBody>
      </p:sp>
    </p:spTree>
    <p:extLst>
      <p:ext uri="{BB962C8B-B14F-4D97-AF65-F5344CB8AC3E}">
        <p14:creationId xmlns:p14="http://schemas.microsoft.com/office/powerpoint/2010/main" val="133752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4</a:t>
            </a:fld>
            <a:endParaRPr lang="en-US"/>
          </a:p>
        </p:txBody>
      </p:sp>
    </p:spTree>
    <p:extLst>
      <p:ext uri="{BB962C8B-B14F-4D97-AF65-F5344CB8AC3E}">
        <p14:creationId xmlns:p14="http://schemas.microsoft.com/office/powerpoint/2010/main" val="25415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5</a:t>
            </a:fld>
            <a:endParaRPr lang="en-US"/>
          </a:p>
        </p:txBody>
      </p:sp>
    </p:spTree>
    <p:extLst>
      <p:ext uri="{BB962C8B-B14F-4D97-AF65-F5344CB8AC3E}">
        <p14:creationId xmlns:p14="http://schemas.microsoft.com/office/powerpoint/2010/main" val="223313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6</a:t>
            </a:fld>
            <a:endParaRPr lang="en-US"/>
          </a:p>
        </p:txBody>
      </p:sp>
    </p:spTree>
    <p:extLst>
      <p:ext uri="{BB962C8B-B14F-4D97-AF65-F5344CB8AC3E}">
        <p14:creationId xmlns:p14="http://schemas.microsoft.com/office/powerpoint/2010/main" val="3600665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A9DAE-F307-4AB7-914B-F27EBF07BA87}" type="slidenum">
              <a:rPr lang="en-US" smtClean="0"/>
              <a:t>7</a:t>
            </a:fld>
            <a:endParaRPr lang="en-US"/>
          </a:p>
        </p:txBody>
      </p:sp>
    </p:spTree>
    <p:extLst>
      <p:ext uri="{BB962C8B-B14F-4D97-AF65-F5344CB8AC3E}">
        <p14:creationId xmlns:p14="http://schemas.microsoft.com/office/powerpoint/2010/main" val="36429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A9DAE-F307-4AB7-914B-F27EBF07BA87}" type="slidenum">
              <a:rPr lang="en-US" smtClean="0"/>
              <a:t>8</a:t>
            </a:fld>
            <a:endParaRPr lang="en-US"/>
          </a:p>
        </p:txBody>
      </p:sp>
    </p:spTree>
    <p:extLst>
      <p:ext uri="{BB962C8B-B14F-4D97-AF65-F5344CB8AC3E}">
        <p14:creationId xmlns:p14="http://schemas.microsoft.com/office/powerpoint/2010/main" val="389140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CA9DAE-F307-4AB7-914B-F27EBF07BA87}" type="slidenum">
              <a:rPr lang="en-US" smtClean="0"/>
              <a:t>9</a:t>
            </a:fld>
            <a:endParaRPr lang="en-US"/>
          </a:p>
        </p:txBody>
      </p:sp>
    </p:spTree>
    <p:extLst>
      <p:ext uri="{BB962C8B-B14F-4D97-AF65-F5344CB8AC3E}">
        <p14:creationId xmlns:p14="http://schemas.microsoft.com/office/powerpoint/2010/main" val="910250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02822B-F851-4A7A-9B26-FA35DBFB07DB}" type="slidenum">
              <a:rPr lang="en-US" smtClean="0"/>
              <a:t>11</a:t>
            </a:fld>
            <a:endParaRPr lang="en-US"/>
          </a:p>
        </p:txBody>
      </p:sp>
    </p:spTree>
    <p:extLst>
      <p:ext uri="{BB962C8B-B14F-4D97-AF65-F5344CB8AC3E}">
        <p14:creationId xmlns:p14="http://schemas.microsoft.com/office/powerpoint/2010/main" val="884267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328FC-70EC-4843-1717-656B3A2F2A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84C76D-B3AC-3574-38B7-75A201F8C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4C3B2A-BE75-8931-F6F8-90A84B92F295}"/>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5" name="Footer Placeholder 4">
            <a:extLst>
              <a:ext uri="{FF2B5EF4-FFF2-40B4-BE49-F238E27FC236}">
                <a16:creationId xmlns:a16="http://schemas.microsoft.com/office/drawing/2014/main" id="{E17BF803-76EB-6B91-F60E-4B567D63C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2BA4BE-D180-34F9-4192-F74AB8CE2D2E}"/>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248115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B0CE7-9869-B85D-6224-4BCF716231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694E03-1D5E-9884-E4C3-09CF039B52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97BD0-1F2D-9CD8-5980-4C411F4E5DD0}"/>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5" name="Footer Placeholder 4">
            <a:extLst>
              <a:ext uri="{FF2B5EF4-FFF2-40B4-BE49-F238E27FC236}">
                <a16:creationId xmlns:a16="http://schemas.microsoft.com/office/drawing/2014/main" id="{C78A5642-E1D2-BB11-73A7-2E188FD2A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20BDFD-1430-BDA1-9247-0483B525FD37}"/>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82195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27EB7-CA74-5E8C-0A81-BDD6777DD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2AE643-7400-3DB3-DA3B-71F01F29DA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EC05D-1C04-4F13-E00F-CD985C803ACD}"/>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5" name="Footer Placeholder 4">
            <a:extLst>
              <a:ext uri="{FF2B5EF4-FFF2-40B4-BE49-F238E27FC236}">
                <a16:creationId xmlns:a16="http://schemas.microsoft.com/office/drawing/2014/main" id="{9B17175D-88C1-7AF0-6697-880FFE688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65CD67-9075-70C4-4571-629CE2189229}"/>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3948619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5541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51E6-0EB0-FE87-EBBF-13BDCAE80F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2C879-86BB-EB51-C0CD-C03CECB337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305BA-891C-261D-649B-CC346E589642}"/>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5" name="Footer Placeholder 4">
            <a:extLst>
              <a:ext uri="{FF2B5EF4-FFF2-40B4-BE49-F238E27FC236}">
                <a16:creationId xmlns:a16="http://schemas.microsoft.com/office/drawing/2014/main" id="{4C451095-7525-5D1F-CC94-595B5269B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67AB0-F3FA-BA0B-8D5A-C1343D44F03E}"/>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203432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7001-6C20-DA93-9BB7-EA30756828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7657B4-ADE6-6D4F-9D05-7499133062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1CF382-5EEF-79EE-9BC2-81E7E34D29F8}"/>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5" name="Footer Placeholder 4">
            <a:extLst>
              <a:ext uri="{FF2B5EF4-FFF2-40B4-BE49-F238E27FC236}">
                <a16:creationId xmlns:a16="http://schemas.microsoft.com/office/drawing/2014/main" id="{852D4140-B213-305B-9844-4D9EAA7DB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216D3-8DC1-74A1-91CB-7F3DC124AB20}"/>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138315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021A-8D31-582B-83A2-7C2E21BEE3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B6F88-9428-3F38-E3A7-348C5C5F93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D83F08-6D93-90AF-6963-A84BA4C66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033434-F0E3-3BC9-4E3D-108649853101}"/>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6" name="Footer Placeholder 5">
            <a:extLst>
              <a:ext uri="{FF2B5EF4-FFF2-40B4-BE49-F238E27FC236}">
                <a16:creationId xmlns:a16="http://schemas.microsoft.com/office/drawing/2014/main" id="{F02B5633-6096-4647-BF21-338BE091AA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3771E-A4F8-0942-5A94-A67C88211B98}"/>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312038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D6F0-9384-E67C-5B1C-251D4D11EF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4CA5E2-587E-BB3E-2E88-8F4018409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D140C6-61E5-692E-C5F8-69D50993A2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D2696C-B1AB-AB12-6371-7F795D624B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D6AE3-5BD2-23EC-0EC6-E3936FD204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E2CB8-7089-3307-6C9E-95F6B182970C}"/>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8" name="Footer Placeholder 7">
            <a:extLst>
              <a:ext uri="{FF2B5EF4-FFF2-40B4-BE49-F238E27FC236}">
                <a16:creationId xmlns:a16="http://schemas.microsoft.com/office/drawing/2014/main" id="{971EDB77-C3A2-17F7-B453-2E731333D2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9F798B-B8E2-A394-10F7-143957DB679B}"/>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339000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8525-76D9-839E-249A-42A71B7A3A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696909-5CB7-0DDF-0ECA-64E77187F0A5}"/>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4" name="Footer Placeholder 3">
            <a:extLst>
              <a:ext uri="{FF2B5EF4-FFF2-40B4-BE49-F238E27FC236}">
                <a16:creationId xmlns:a16="http://schemas.microsoft.com/office/drawing/2014/main" id="{9A33A45B-4358-81CF-6B11-80F0B9E6F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5BF18-CED0-2654-2F5E-19A0D10280CE}"/>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288710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B9E64A-285F-8420-427D-CCDF21808207}"/>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3" name="Footer Placeholder 2">
            <a:extLst>
              <a:ext uri="{FF2B5EF4-FFF2-40B4-BE49-F238E27FC236}">
                <a16:creationId xmlns:a16="http://schemas.microsoft.com/office/drawing/2014/main" id="{4B44C623-C1E9-FFDD-FFC4-4560623E0F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159D30-E7C4-DE5E-6C56-293E84100EA2}"/>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273518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1430-53A7-BF08-66D6-F2EA4D2DF0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328B94-D463-092A-8976-35173CC971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17702B-2F45-FF78-CE5D-7079B65842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3CBF8-0484-866E-78DC-8F5B3FEB4D1E}"/>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6" name="Footer Placeholder 5">
            <a:extLst>
              <a:ext uri="{FF2B5EF4-FFF2-40B4-BE49-F238E27FC236}">
                <a16:creationId xmlns:a16="http://schemas.microsoft.com/office/drawing/2014/main" id="{9E3CE768-09A6-DEDD-0BAF-13EFC147C2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7569C9-7114-DDFD-38E0-BD00D1FC5C25}"/>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3534103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B1213-225E-5AFB-EF3C-5F17F023B7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4EC4A3-4C5E-434E-8625-4B7121CD5B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43761C-1619-3CFF-CD31-B1B00DB04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28406-52A0-0674-3D6E-1A6F3D1CB17A}"/>
              </a:ext>
            </a:extLst>
          </p:cNvPr>
          <p:cNvSpPr>
            <a:spLocks noGrp="1"/>
          </p:cNvSpPr>
          <p:nvPr>
            <p:ph type="dt" sz="half" idx="10"/>
          </p:nvPr>
        </p:nvSpPr>
        <p:spPr/>
        <p:txBody>
          <a:bodyPr/>
          <a:lstStyle/>
          <a:p>
            <a:fld id="{4D642E51-7EFA-46B8-BC6D-BEF8C702D132}" type="datetimeFigureOut">
              <a:rPr lang="en-US" smtClean="0"/>
              <a:t>11/9/2023</a:t>
            </a:fld>
            <a:endParaRPr lang="en-US"/>
          </a:p>
        </p:txBody>
      </p:sp>
      <p:sp>
        <p:nvSpPr>
          <p:cNvPr id="6" name="Footer Placeholder 5">
            <a:extLst>
              <a:ext uri="{FF2B5EF4-FFF2-40B4-BE49-F238E27FC236}">
                <a16:creationId xmlns:a16="http://schemas.microsoft.com/office/drawing/2014/main" id="{225ECC85-96D5-5DDA-6A3E-BE8B65B61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37747F-1054-B109-3537-7F42792E3A49}"/>
              </a:ext>
            </a:extLst>
          </p:cNvPr>
          <p:cNvSpPr>
            <a:spLocks noGrp="1"/>
          </p:cNvSpPr>
          <p:nvPr>
            <p:ph type="sldNum" sz="quarter" idx="12"/>
          </p:nvPr>
        </p:nvSpPr>
        <p:spPr/>
        <p:txBody>
          <a:bodyPr/>
          <a:lstStyle/>
          <a:p>
            <a:fld id="{D87119E3-A24A-4346-9D33-BFF1CE64B1A0}" type="slidenum">
              <a:rPr lang="en-US" smtClean="0"/>
              <a:t>‹#›</a:t>
            </a:fld>
            <a:endParaRPr lang="en-US"/>
          </a:p>
        </p:txBody>
      </p:sp>
    </p:spTree>
    <p:extLst>
      <p:ext uri="{BB962C8B-B14F-4D97-AF65-F5344CB8AC3E}">
        <p14:creationId xmlns:p14="http://schemas.microsoft.com/office/powerpoint/2010/main" val="3233265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C5E1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664E88-F1AD-7D50-8902-0C4EB2DF9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0F5421-D127-2631-A53E-766EAB143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7736F-9871-1113-54D4-88464CA28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42E51-7EFA-46B8-BC6D-BEF8C702D132}" type="datetimeFigureOut">
              <a:rPr lang="en-US" smtClean="0"/>
              <a:t>11/9/2023</a:t>
            </a:fld>
            <a:endParaRPr lang="en-US"/>
          </a:p>
        </p:txBody>
      </p:sp>
      <p:sp>
        <p:nvSpPr>
          <p:cNvPr id="5" name="Footer Placeholder 4">
            <a:extLst>
              <a:ext uri="{FF2B5EF4-FFF2-40B4-BE49-F238E27FC236}">
                <a16:creationId xmlns:a16="http://schemas.microsoft.com/office/drawing/2014/main" id="{354BFD02-8E8F-E62E-57A8-2136BAA2C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9E215E-D718-AC8B-CBCD-2F5499567C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119E3-A24A-4346-9D33-BFF1CE64B1A0}" type="slidenum">
              <a:rPr lang="en-US" smtClean="0"/>
              <a:t>‹#›</a:t>
            </a:fld>
            <a:endParaRPr lang="en-US"/>
          </a:p>
        </p:txBody>
      </p:sp>
    </p:spTree>
    <p:extLst>
      <p:ext uri="{BB962C8B-B14F-4D97-AF65-F5344CB8AC3E}">
        <p14:creationId xmlns:p14="http://schemas.microsoft.com/office/powerpoint/2010/main" val="2846284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microsoft.com/office/2018/10/relationships/comments" Target="../comments/modernComment_19A_2FD5010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4.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33.png"/><Relationship Id="rId2" Type="http://schemas.microsoft.com/office/2018/10/relationships/comments" Target="../comments/modernComment_11B_0.xml"/><Relationship Id="rId1" Type="http://schemas.openxmlformats.org/officeDocument/2006/relationships/slideLayout" Target="../slideLayouts/slideLayout6.xml"/><Relationship Id="rId6" Type="http://schemas.openxmlformats.org/officeDocument/2006/relationships/image" Target="../media/image36.svg"/><Relationship Id="rId11" Type="http://schemas.openxmlformats.org/officeDocument/2006/relationships/image" Target="../media/image32.png"/><Relationship Id="rId5" Type="http://schemas.openxmlformats.org/officeDocument/2006/relationships/image" Target="../media/image17.png"/><Relationship Id="rId10"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8.png"/><Relationship Id="rId3" Type="http://schemas.microsoft.com/office/2018/10/relationships/comments" Target="../comments/modernComment_1A1_FC13D9D7.xml"/><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5.png"/><Relationship Id="rId5" Type="http://schemas.microsoft.com/office/2007/relationships/hdphoto" Target="../media/hdphoto1.wdp"/><Relationship Id="rId10" Type="http://schemas.openxmlformats.org/officeDocument/2006/relationships/image" Target="../media/image4.png"/><Relationship Id="rId4" Type="http://schemas.openxmlformats.org/officeDocument/2006/relationships/image" Target="../media/image46.png"/><Relationship Id="rId9" Type="http://schemas.openxmlformats.org/officeDocument/2006/relationships/image" Target="../media/image2.pn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A9_58C74AA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99_97A3A2A0.xml"/><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18/10/relationships/comments" Target="../comments/modernComment_1A3_9B565014.xml"/><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16.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3.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30691" y="1530616"/>
            <a:ext cx="7175500" cy="3206750"/>
            <a:chOff x="796036" y="2295923"/>
            <a:chExt cx="10763250" cy="4810125"/>
          </a:xfrm>
        </p:grpSpPr>
        <p:sp>
          <p:nvSpPr>
            <p:cNvPr id="4" name="object 4"/>
            <p:cNvSpPr/>
            <p:nvPr/>
          </p:nvSpPr>
          <p:spPr>
            <a:xfrm>
              <a:off x="915593" y="2355785"/>
              <a:ext cx="10524490" cy="4631055"/>
            </a:xfrm>
            <a:custGeom>
              <a:avLst/>
              <a:gdLst/>
              <a:ahLst/>
              <a:cxnLst/>
              <a:rect l="l" t="t" r="r" b="b"/>
              <a:pathLst>
                <a:path w="10524490" h="4631055">
                  <a:moveTo>
                    <a:pt x="10523969" y="0"/>
                  </a:moveTo>
                  <a:lnTo>
                    <a:pt x="0" y="0"/>
                  </a:lnTo>
                  <a:lnTo>
                    <a:pt x="0" y="59867"/>
                  </a:lnTo>
                  <a:lnTo>
                    <a:pt x="0" y="4630547"/>
                  </a:lnTo>
                  <a:lnTo>
                    <a:pt x="10523969" y="4630547"/>
                  </a:lnTo>
                  <a:lnTo>
                    <a:pt x="10523969" y="59867"/>
                  </a:lnTo>
                  <a:lnTo>
                    <a:pt x="10523969" y="0"/>
                  </a:lnTo>
                  <a:close/>
                </a:path>
              </a:pathLst>
            </a:custGeom>
            <a:solidFill>
              <a:srgbClr val="EBF094">
                <a:alpha val="83918"/>
              </a:srgbClr>
            </a:solidFill>
          </p:spPr>
          <p:txBody>
            <a:bodyPr wrap="square" lIns="0" tIns="0" rIns="0" bIns="0" rtlCol="0"/>
            <a:lstStyle/>
            <a:p>
              <a:endParaRPr sz="1200"/>
            </a:p>
          </p:txBody>
        </p:sp>
        <p:sp>
          <p:nvSpPr>
            <p:cNvPr id="5" name="object 5"/>
            <p:cNvSpPr/>
            <p:nvPr/>
          </p:nvSpPr>
          <p:spPr>
            <a:xfrm>
              <a:off x="796036" y="2295930"/>
              <a:ext cx="10763250" cy="4810125"/>
            </a:xfrm>
            <a:custGeom>
              <a:avLst/>
              <a:gdLst/>
              <a:ahLst/>
              <a:cxnLst/>
              <a:rect l="l" t="t" r="r" b="b"/>
              <a:pathLst>
                <a:path w="10763250" h="4810125">
                  <a:moveTo>
                    <a:pt x="10763098" y="0"/>
                  </a:moveTo>
                  <a:lnTo>
                    <a:pt x="10643527" y="0"/>
                  </a:lnTo>
                  <a:lnTo>
                    <a:pt x="10643527" y="119722"/>
                  </a:lnTo>
                  <a:lnTo>
                    <a:pt x="10643527" y="4690402"/>
                  </a:lnTo>
                  <a:lnTo>
                    <a:pt x="119557" y="4690402"/>
                  </a:lnTo>
                  <a:lnTo>
                    <a:pt x="119557" y="119722"/>
                  </a:lnTo>
                  <a:lnTo>
                    <a:pt x="10643527" y="119722"/>
                  </a:lnTo>
                  <a:lnTo>
                    <a:pt x="10643527" y="0"/>
                  </a:lnTo>
                  <a:lnTo>
                    <a:pt x="119557" y="0"/>
                  </a:lnTo>
                  <a:lnTo>
                    <a:pt x="0" y="0"/>
                  </a:lnTo>
                  <a:lnTo>
                    <a:pt x="0" y="4810125"/>
                  </a:lnTo>
                  <a:lnTo>
                    <a:pt x="119557" y="4810125"/>
                  </a:lnTo>
                  <a:lnTo>
                    <a:pt x="10643527" y="4810125"/>
                  </a:lnTo>
                  <a:lnTo>
                    <a:pt x="10763098" y="4810125"/>
                  </a:lnTo>
                  <a:lnTo>
                    <a:pt x="10763098" y="0"/>
                  </a:lnTo>
                  <a:close/>
                </a:path>
              </a:pathLst>
            </a:custGeom>
            <a:solidFill>
              <a:srgbClr val="C27962">
                <a:alpha val="83918"/>
              </a:srgbClr>
            </a:solidFill>
          </p:spPr>
          <p:txBody>
            <a:bodyPr wrap="square" lIns="0" tIns="0" rIns="0" bIns="0" rtlCol="0"/>
            <a:lstStyle/>
            <a:p>
              <a:endParaRPr sz="1200"/>
            </a:p>
          </p:txBody>
        </p:sp>
      </p:grpSp>
      <p:pic>
        <p:nvPicPr>
          <p:cNvPr id="85" name="object 85"/>
          <p:cNvPicPr/>
          <p:nvPr/>
        </p:nvPicPr>
        <p:blipFill>
          <a:blip r:embed="rId4" cstate="print"/>
          <a:stretch>
            <a:fillRect/>
          </a:stretch>
        </p:blipFill>
        <p:spPr>
          <a:xfrm>
            <a:off x="6913058" y="2187050"/>
            <a:ext cx="142729" cy="64813"/>
          </a:xfrm>
          <a:prstGeom prst="rect">
            <a:avLst/>
          </a:prstGeom>
        </p:spPr>
      </p:pic>
      <p:pic>
        <p:nvPicPr>
          <p:cNvPr id="86" name="object 86"/>
          <p:cNvPicPr/>
          <p:nvPr/>
        </p:nvPicPr>
        <p:blipFill>
          <a:blip r:embed="rId5" cstate="print"/>
          <a:stretch>
            <a:fillRect/>
          </a:stretch>
        </p:blipFill>
        <p:spPr>
          <a:xfrm>
            <a:off x="7103055" y="2201666"/>
            <a:ext cx="20301" cy="45513"/>
          </a:xfrm>
          <a:prstGeom prst="rect">
            <a:avLst/>
          </a:prstGeom>
        </p:spPr>
      </p:pic>
      <p:grpSp>
        <p:nvGrpSpPr>
          <p:cNvPr id="87" name="object 87"/>
          <p:cNvGrpSpPr/>
          <p:nvPr/>
        </p:nvGrpSpPr>
        <p:grpSpPr>
          <a:xfrm>
            <a:off x="6896512" y="2026026"/>
            <a:ext cx="242147" cy="189653"/>
            <a:chOff x="10344768" y="3039039"/>
            <a:chExt cx="363220" cy="284480"/>
          </a:xfrm>
        </p:grpSpPr>
        <p:pic>
          <p:nvPicPr>
            <p:cNvPr id="88" name="object 88"/>
            <p:cNvPicPr/>
            <p:nvPr/>
          </p:nvPicPr>
          <p:blipFill>
            <a:blip r:embed="rId6" cstate="print"/>
            <a:stretch>
              <a:fillRect/>
            </a:stretch>
          </p:blipFill>
          <p:spPr>
            <a:xfrm>
              <a:off x="10373569" y="3255306"/>
              <a:ext cx="13256" cy="14136"/>
            </a:xfrm>
            <a:prstGeom prst="rect">
              <a:avLst/>
            </a:prstGeom>
          </p:spPr>
        </p:pic>
        <p:pic>
          <p:nvPicPr>
            <p:cNvPr id="89" name="object 89"/>
            <p:cNvPicPr/>
            <p:nvPr/>
          </p:nvPicPr>
          <p:blipFill>
            <a:blip r:embed="rId7" cstate="print"/>
            <a:stretch>
              <a:fillRect/>
            </a:stretch>
          </p:blipFill>
          <p:spPr>
            <a:xfrm>
              <a:off x="10386232" y="3086029"/>
              <a:ext cx="321247" cy="237335"/>
            </a:xfrm>
            <a:prstGeom prst="rect">
              <a:avLst/>
            </a:prstGeom>
          </p:spPr>
        </p:pic>
        <p:pic>
          <p:nvPicPr>
            <p:cNvPr id="90" name="object 90"/>
            <p:cNvPicPr/>
            <p:nvPr/>
          </p:nvPicPr>
          <p:blipFill>
            <a:blip r:embed="rId8" cstate="print"/>
            <a:stretch>
              <a:fillRect/>
            </a:stretch>
          </p:blipFill>
          <p:spPr>
            <a:xfrm>
              <a:off x="10344768" y="3039039"/>
              <a:ext cx="279572" cy="109607"/>
            </a:xfrm>
            <a:prstGeom prst="rect">
              <a:avLst/>
            </a:prstGeom>
          </p:spPr>
        </p:pic>
        <p:pic>
          <p:nvPicPr>
            <p:cNvPr id="91" name="object 91"/>
            <p:cNvPicPr/>
            <p:nvPr/>
          </p:nvPicPr>
          <p:blipFill>
            <a:blip r:embed="rId9" cstate="print"/>
            <a:stretch>
              <a:fillRect/>
            </a:stretch>
          </p:blipFill>
          <p:spPr>
            <a:xfrm>
              <a:off x="10683212" y="3146488"/>
              <a:ext cx="12366" cy="21458"/>
            </a:xfrm>
            <a:prstGeom prst="rect">
              <a:avLst/>
            </a:prstGeom>
          </p:spPr>
        </p:pic>
      </p:grpSp>
      <p:sp>
        <p:nvSpPr>
          <p:cNvPr id="94" name="object 94"/>
          <p:cNvSpPr txBox="1"/>
          <p:nvPr/>
        </p:nvSpPr>
        <p:spPr>
          <a:xfrm>
            <a:off x="614750" y="1816943"/>
            <a:ext cx="7033260" cy="2411344"/>
          </a:xfrm>
          <a:prstGeom prst="rect">
            <a:avLst/>
          </a:prstGeom>
        </p:spPr>
        <p:txBody>
          <a:bodyPr vert="horz" wrap="square" lIns="0" tIns="232833" rIns="0" bIns="0" rtlCol="0" anchor="t">
            <a:spAutoFit/>
          </a:bodyPr>
          <a:lstStyle/>
          <a:p>
            <a:pPr marL="2540" marR="7620" algn="ctr">
              <a:spcBef>
                <a:spcPts val="1833"/>
              </a:spcBef>
            </a:pPr>
            <a:r>
              <a:rPr lang="en-US" sz="4900" spc="347">
                <a:latin typeface="Trebuchet MS"/>
                <a:cs typeface="Trebuchet MS"/>
              </a:rPr>
              <a:t>LESSON</a:t>
            </a:r>
            <a:r>
              <a:rPr lang="en-US" sz="4900" spc="-240">
                <a:latin typeface="Trebuchet MS"/>
                <a:cs typeface="Trebuchet MS"/>
              </a:rPr>
              <a:t> 7</a:t>
            </a:r>
          </a:p>
          <a:p>
            <a:pPr marL="15875" algn="ctr">
              <a:lnSpc>
                <a:spcPct val="107700"/>
              </a:lnSpc>
              <a:spcBef>
                <a:spcPts val="1140"/>
              </a:spcBef>
            </a:pPr>
            <a:r>
              <a:rPr lang="en-US" sz="4000" b="1" spc="67">
                <a:latin typeface="Trebuchet MS"/>
                <a:cs typeface="Trebuchet MS"/>
              </a:rPr>
              <a:t>Environmental Impact of Eating Patterns </a:t>
            </a:r>
          </a:p>
        </p:txBody>
      </p:sp>
      <p:pic>
        <p:nvPicPr>
          <p:cNvPr id="96" name="object 6">
            <a:extLst>
              <a:ext uri="{FF2B5EF4-FFF2-40B4-BE49-F238E27FC236}">
                <a16:creationId xmlns:a16="http://schemas.microsoft.com/office/drawing/2014/main" id="{266A99F1-CED6-2399-17FD-F87D55069454}"/>
              </a:ext>
            </a:extLst>
          </p:cNvPr>
          <p:cNvPicPr/>
          <p:nvPr/>
        </p:nvPicPr>
        <p:blipFill>
          <a:blip r:embed="rId10" cstate="print"/>
          <a:stretch>
            <a:fillRect/>
          </a:stretch>
        </p:blipFill>
        <p:spPr>
          <a:xfrm>
            <a:off x="4576980" y="220981"/>
            <a:ext cx="971549" cy="977899"/>
          </a:xfrm>
          <a:prstGeom prst="rect">
            <a:avLst/>
          </a:prstGeom>
        </p:spPr>
      </p:pic>
      <p:pic>
        <p:nvPicPr>
          <p:cNvPr id="97" name="object 8">
            <a:extLst>
              <a:ext uri="{FF2B5EF4-FFF2-40B4-BE49-F238E27FC236}">
                <a16:creationId xmlns:a16="http://schemas.microsoft.com/office/drawing/2014/main" id="{28DC7181-ACCE-7F5E-493F-F27CE1989F23}"/>
              </a:ext>
            </a:extLst>
          </p:cNvPr>
          <p:cNvPicPr/>
          <p:nvPr/>
        </p:nvPicPr>
        <p:blipFill>
          <a:blip r:embed="rId10" cstate="print"/>
          <a:stretch>
            <a:fillRect/>
          </a:stretch>
        </p:blipFill>
        <p:spPr>
          <a:xfrm>
            <a:off x="9174875" y="1337980"/>
            <a:ext cx="971549" cy="977899"/>
          </a:xfrm>
          <a:prstGeom prst="rect">
            <a:avLst/>
          </a:prstGeom>
        </p:spPr>
      </p:pic>
      <p:pic>
        <p:nvPicPr>
          <p:cNvPr id="98" name="object 9">
            <a:extLst>
              <a:ext uri="{FF2B5EF4-FFF2-40B4-BE49-F238E27FC236}">
                <a16:creationId xmlns:a16="http://schemas.microsoft.com/office/drawing/2014/main" id="{9BBEDC9C-6C5D-D253-5EC5-57AC05F57BA9}"/>
              </a:ext>
            </a:extLst>
          </p:cNvPr>
          <p:cNvPicPr/>
          <p:nvPr/>
        </p:nvPicPr>
        <p:blipFill>
          <a:blip r:embed="rId11" cstate="print"/>
          <a:stretch>
            <a:fillRect/>
          </a:stretch>
        </p:blipFill>
        <p:spPr>
          <a:xfrm>
            <a:off x="8805162" y="710341"/>
            <a:ext cx="2438430" cy="925529"/>
          </a:xfrm>
          <a:prstGeom prst="rect">
            <a:avLst/>
          </a:prstGeom>
        </p:spPr>
      </p:pic>
      <p:grpSp>
        <p:nvGrpSpPr>
          <p:cNvPr id="99" name="object 35">
            <a:extLst>
              <a:ext uri="{FF2B5EF4-FFF2-40B4-BE49-F238E27FC236}">
                <a16:creationId xmlns:a16="http://schemas.microsoft.com/office/drawing/2014/main" id="{CCB25F3D-0311-CE92-C7EE-9FA37C41CE25}"/>
              </a:ext>
            </a:extLst>
          </p:cNvPr>
          <p:cNvGrpSpPr/>
          <p:nvPr/>
        </p:nvGrpSpPr>
        <p:grpSpPr>
          <a:xfrm>
            <a:off x="6447955" y="0"/>
            <a:ext cx="3115310" cy="2984500"/>
            <a:chOff x="9547392" y="0"/>
            <a:chExt cx="4672965" cy="4476750"/>
          </a:xfrm>
        </p:grpSpPr>
        <p:pic>
          <p:nvPicPr>
            <p:cNvPr id="100" name="object 36">
              <a:extLst>
                <a:ext uri="{FF2B5EF4-FFF2-40B4-BE49-F238E27FC236}">
                  <a16:creationId xmlns:a16="http://schemas.microsoft.com/office/drawing/2014/main" id="{BE9362D7-878A-E122-03D4-2F2A8D0A5AF9}"/>
                </a:ext>
              </a:extLst>
            </p:cNvPr>
            <p:cNvPicPr/>
            <p:nvPr/>
          </p:nvPicPr>
          <p:blipFill>
            <a:blip r:embed="rId12" cstate="print"/>
            <a:stretch>
              <a:fillRect/>
            </a:stretch>
          </p:blipFill>
          <p:spPr>
            <a:xfrm>
              <a:off x="9547392" y="0"/>
              <a:ext cx="4672770" cy="4476595"/>
            </a:xfrm>
            <a:prstGeom prst="rect">
              <a:avLst/>
            </a:prstGeom>
          </p:spPr>
        </p:pic>
        <p:pic>
          <p:nvPicPr>
            <p:cNvPr id="101" name="object 37">
              <a:extLst>
                <a:ext uri="{FF2B5EF4-FFF2-40B4-BE49-F238E27FC236}">
                  <a16:creationId xmlns:a16="http://schemas.microsoft.com/office/drawing/2014/main" id="{2D41F1E3-0A93-3BF2-391D-D87CC6FD5BB6}"/>
                </a:ext>
              </a:extLst>
            </p:cNvPr>
            <p:cNvPicPr/>
            <p:nvPr/>
          </p:nvPicPr>
          <p:blipFill>
            <a:blip r:embed="rId4" cstate="print"/>
            <a:stretch>
              <a:fillRect/>
            </a:stretch>
          </p:blipFill>
          <p:spPr>
            <a:xfrm>
              <a:off x="10369588" y="3280569"/>
              <a:ext cx="214094" cy="97220"/>
            </a:xfrm>
            <a:prstGeom prst="rect">
              <a:avLst/>
            </a:prstGeom>
          </p:spPr>
        </p:pic>
        <p:pic>
          <p:nvPicPr>
            <p:cNvPr id="102" name="object 38">
              <a:extLst>
                <a:ext uri="{FF2B5EF4-FFF2-40B4-BE49-F238E27FC236}">
                  <a16:creationId xmlns:a16="http://schemas.microsoft.com/office/drawing/2014/main" id="{CBE2C6B1-E570-0215-AA04-5B27E090F5DB}"/>
                </a:ext>
              </a:extLst>
            </p:cNvPr>
            <p:cNvPicPr/>
            <p:nvPr/>
          </p:nvPicPr>
          <p:blipFill>
            <a:blip r:embed="rId5" cstate="print"/>
            <a:stretch>
              <a:fillRect/>
            </a:stretch>
          </p:blipFill>
          <p:spPr>
            <a:xfrm>
              <a:off x="10654582" y="3302494"/>
              <a:ext cx="30451" cy="68270"/>
            </a:xfrm>
            <a:prstGeom prst="rect">
              <a:avLst/>
            </a:prstGeom>
          </p:spPr>
        </p:pic>
        <p:pic>
          <p:nvPicPr>
            <p:cNvPr id="103" name="object 39">
              <a:extLst>
                <a:ext uri="{FF2B5EF4-FFF2-40B4-BE49-F238E27FC236}">
                  <a16:creationId xmlns:a16="http://schemas.microsoft.com/office/drawing/2014/main" id="{2A28DAE2-53CD-9AF6-909D-48B1EC578E48}"/>
                </a:ext>
              </a:extLst>
            </p:cNvPr>
            <p:cNvPicPr/>
            <p:nvPr/>
          </p:nvPicPr>
          <p:blipFill>
            <a:blip r:embed="rId7" cstate="print"/>
            <a:stretch>
              <a:fillRect/>
            </a:stretch>
          </p:blipFill>
          <p:spPr>
            <a:xfrm>
              <a:off x="10386233" y="3086024"/>
              <a:ext cx="321247" cy="237335"/>
            </a:xfrm>
            <a:prstGeom prst="rect">
              <a:avLst/>
            </a:prstGeom>
          </p:spPr>
        </p:pic>
        <p:pic>
          <p:nvPicPr>
            <p:cNvPr id="104" name="object 40">
              <a:extLst>
                <a:ext uri="{FF2B5EF4-FFF2-40B4-BE49-F238E27FC236}">
                  <a16:creationId xmlns:a16="http://schemas.microsoft.com/office/drawing/2014/main" id="{1C6690AE-2DCC-8171-54A8-4D38700965E6}"/>
                </a:ext>
              </a:extLst>
            </p:cNvPr>
            <p:cNvPicPr/>
            <p:nvPr/>
          </p:nvPicPr>
          <p:blipFill>
            <a:blip r:embed="rId8" cstate="print"/>
            <a:stretch>
              <a:fillRect/>
            </a:stretch>
          </p:blipFill>
          <p:spPr>
            <a:xfrm>
              <a:off x="10344768" y="3039034"/>
              <a:ext cx="279572" cy="109607"/>
            </a:xfrm>
            <a:prstGeom prst="rect">
              <a:avLst/>
            </a:prstGeom>
          </p:spPr>
        </p:pic>
      </p:grpSp>
      <p:pic>
        <p:nvPicPr>
          <p:cNvPr id="105" name="object 43">
            <a:extLst>
              <a:ext uri="{FF2B5EF4-FFF2-40B4-BE49-F238E27FC236}">
                <a16:creationId xmlns:a16="http://schemas.microsoft.com/office/drawing/2014/main" id="{63964474-D9D8-FC32-927C-41C50116F401}"/>
              </a:ext>
            </a:extLst>
          </p:cNvPr>
          <p:cNvPicPr/>
          <p:nvPr/>
        </p:nvPicPr>
        <p:blipFill>
          <a:blip r:embed="rId13" cstate="print"/>
          <a:stretch>
            <a:fillRect/>
          </a:stretch>
        </p:blipFill>
        <p:spPr>
          <a:xfrm>
            <a:off x="5227424" y="196916"/>
            <a:ext cx="2438430" cy="925529"/>
          </a:xfrm>
          <a:prstGeom prst="rect">
            <a:avLst/>
          </a:prstGeom>
        </p:spPr>
      </p:pic>
      <p:sp>
        <p:nvSpPr>
          <p:cNvPr id="107" name="Oval 106">
            <a:extLst>
              <a:ext uri="{FF2B5EF4-FFF2-40B4-BE49-F238E27FC236}">
                <a16:creationId xmlns:a16="http://schemas.microsoft.com/office/drawing/2014/main" id="{175D8341-7F0C-4F6C-2DDF-39E0103FD993}"/>
              </a:ext>
            </a:extLst>
          </p:cNvPr>
          <p:cNvSpPr/>
          <p:nvPr/>
        </p:nvSpPr>
        <p:spPr>
          <a:xfrm>
            <a:off x="9660650" y="2366278"/>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sp>
        <p:nvSpPr>
          <p:cNvPr id="108" name="Oval 107">
            <a:extLst>
              <a:ext uri="{FF2B5EF4-FFF2-40B4-BE49-F238E27FC236}">
                <a16:creationId xmlns:a16="http://schemas.microsoft.com/office/drawing/2014/main" id="{36DAE501-A132-528B-B7C6-AF5D3C962F36}"/>
              </a:ext>
            </a:extLst>
          </p:cNvPr>
          <p:cNvSpPr/>
          <p:nvPr/>
        </p:nvSpPr>
        <p:spPr>
          <a:xfrm>
            <a:off x="9297066" y="4360616"/>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a:t>
            </a:r>
          </a:p>
        </p:txBody>
      </p:sp>
      <p:sp>
        <p:nvSpPr>
          <p:cNvPr id="109" name="Oval 108">
            <a:extLst>
              <a:ext uri="{FF2B5EF4-FFF2-40B4-BE49-F238E27FC236}">
                <a16:creationId xmlns:a16="http://schemas.microsoft.com/office/drawing/2014/main" id="{EEFEED0F-9A90-34DA-45AC-BAD1B7E7E4FF}"/>
              </a:ext>
            </a:extLst>
          </p:cNvPr>
          <p:cNvSpPr/>
          <p:nvPr/>
        </p:nvSpPr>
        <p:spPr>
          <a:xfrm>
            <a:off x="7981494" y="3898902"/>
            <a:ext cx="3463793" cy="3631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pic>
        <p:nvPicPr>
          <p:cNvPr id="7" name="Picture 6" descr="A person in a garment&#10;&#10;Description automatically generated with medium confidence">
            <a:extLst>
              <a:ext uri="{FF2B5EF4-FFF2-40B4-BE49-F238E27FC236}">
                <a16:creationId xmlns:a16="http://schemas.microsoft.com/office/drawing/2014/main" id="{4B3B6A32-FB8C-376D-76CC-91E373B5E03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7727478" y="1610428"/>
            <a:ext cx="4464522" cy="5952697"/>
          </a:xfrm>
          <a:prstGeom prst="rect">
            <a:avLst/>
          </a:prstGeom>
        </p:spPr>
      </p:pic>
      <p:pic>
        <p:nvPicPr>
          <p:cNvPr id="6" name="Picture 5" descr="A black and white sign with white text&#10;&#10;Description automatically generated">
            <a:extLst>
              <a:ext uri="{FF2B5EF4-FFF2-40B4-BE49-F238E27FC236}">
                <a16:creationId xmlns:a16="http://schemas.microsoft.com/office/drawing/2014/main" id="{40E49E2E-3182-3A25-EDB5-EA8C5EAB1371}"/>
              </a:ext>
            </a:extLst>
          </p:cNvPr>
          <p:cNvPicPr>
            <a:picLocks noChangeAspect="1"/>
          </p:cNvPicPr>
          <p:nvPr/>
        </p:nvPicPr>
        <p:blipFill>
          <a:blip r:embed="rId15"/>
          <a:stretch>
            <a:fillRect/>
          </a:stretch>
        </p:blipFill>
        <p:spPr>
          <a:xfrm>
            <a:off x="612475" y="5306786"/>
            <a:ext cx="4109049" cy="1233372"/>
          </a:xfrm>
          <a:prstGeom prst="rect">
            <a:avLst/>
          </a:prstGeom>
        </p:spPr>
      </p:pic>
    </p:spTree>
    <p:extLst>
      <p:ext uri="{BB962C8B-B14F-4D97-AF65-F5344CB8AC3E}">
        <p14:creationId xmlns:p14="http://schemas.microsoft.com/office/powerpoint/2010/main" val="802488578"/>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06570" y="152400"/>
            <a:ext cx="11378860" cy="6553199"/>
          </a:xfrm>
          <a:prstGeom prst="rect">
            <a:avLst/>
          </a:prstGeom>
        </p:spPr>
      </p:pic>
      <p:sp>
        <p:nvSpPr>
          <p:cNvPr id="6" name="object 6">
            <a:extLst>
              <a:ext uri="{FF2B5EF4-FFF2-40B4-BE49-F238E27FC236}">
                <a16:creationId xmlns:a16="http://schemas.microsoft.com/office/drawing/2014/main" id="{E9216228-B3A0-8CB7-681B-5931315E3F09}"/>
              </a:ext>
            </a:extLst>
          </p:cNvPr>
          <p:cNvSpPr txBox="1">
            <a:spLocks/>
          </p:cNvSpPr>
          <p:nvPr/>
        </p:nvSpPr>
        <p:spPr>
          <a:xfrm>
            <a:off x="3175001" y="877722"/>
            <a:ext cx="5445621" cy="1022075"/>
          </a:xfrm>
          <a:prstGeom prst="rect">
            <a:avLst/>
          </a:prstGeom>
        </p:spPr>
        <p:txBody>
          <a:bodyPr vert="horz" wrap="square" lIns="0" tIns="280670" rIns="0" bIns="0" rtlCol="0" anchor="t">
            <a:spAutoFit/>
          </a:bodyPr>
          <a:lstStyle>
            <a:lvl1pPr>
              <a:defRPr sz="7000" b="0" i="0">
                <a:solidFill>
                  <a:schemeClr val="bg1"/>
                </a:solidFill>
                <a:latin typeface="Trebuchet MS"/>
                <a:ea typeface="+mj-ea"/>
                <a:cs typeface="Trebuchet MS"/>
              </a:defRPr>
            </a:lvl1pPr>
          </a:lstStyle>
          <a:p>
            <a:pPr marL="12700" algn="ctr"/>
            <a:r>
              <a:rPr lang="en-US" sz="4800">
                <a:solidFill>
                  <a:schemeClr val="tx1"/>
                </a:solidFill>
                <a:latin typeface="Aharoni" panose="02010803020104030203" pitchFamily="2" charset="-79"/>
                <a:cs typeface="Aharoni" panose="02010803020104030203" pitchFamily="2" charset="-79"/>
              </a:rPr>
              <a:t>LET’S DISCUSS</a:t>
            </a:r>
            <a:endParaRPr lang="en-US" sz="8000">
              <a:latin typeface="Aharoni" panose="02010803020104030203" pitchFamily="2" charset="-79"/>
              <a:cs typeface="Aharoni" panose="02010803020104030203" pitchFamily="2" charset="-79"/>
            </a:endParaRPr>
          </a:p>
        </p:txBody>
      </p:sp>
      <p:pic>
        <p:nvPicPr>
          <p:cNvPr id="8" name="Graphic 7" descr="Badge Question Mark with solid fill">
            <a:extLst>
              <a:ext uri="{FF2B5EF4-FFF2-40B4-BE49-F238E27FC236}">
                <a16:creationId xmlns:a16="http://schemas.microsoft.com/office/drawing/2014/main" id="{B6CCFED0-9BC3-9C82-3D63-C3EC0BA0B5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58522" y="1926345"/>
            <a:ext cx="1281524" cy="1281524"/>
          </a:xfrm>
          <a:prstGeom prst="rect">
            <a:avLst/>
          </a:prstGeom>
        </p:spPr>
      </p:pic>
      <p:pic>
        <p:nvPicPr>
          <p:cNvPr id="9" name="Graphic 8" descr="Badge Question Mark with solid fill">
            <a:extLst>
              <a:ext uri="{FF2B5EF4-FFF2-40B4-BE49-F238E27FC236}">
                <a16:creationId xmlns:a16="http://schemas.microsoft.com/office/drawing/2014/main" id="{10145654-09CC-AE56-43BE-7382ED949E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5915" y="1924638"/>
            <a:ext cx="1281524" cy="1281524"/>
          </a:xfrm>
          <a:prstGeom prst="rect">
            <a:avLst/>
          </a:prstGeom>
        </p:spPr>
      </p:pic>
      <p:pic>
        <p:nvPicPr>
          <p:cNvPr id="2" name="Picture 1">
            <a:extLst>
              <a:ext uri="{FF2B5EF4-FFF2-40B4-BE49-F238E27FC236}">
                <a16:creationId xmlns:a16="http://schemas.microsoft.com/office/drawing/2014/main" id="{F9D994FC-3465-97E7-46BC-58CDB30AFFB8}"/>
              </a:ext>
            </a:extLst>
          </p:cNvPr>
          <p:cNvPicPr>
            <a:picLocks noChangeAspect="1"/>
          </p:cNvPicPr>
          <p:nvPr/>
        </p:nvPicPr>
        <p:blipFill>
          <a:blip r:embed="rId7"/>
          <a:stretch>
            <a:fillRect/>
          </a:stretch>
        </p:blipFill>
        <p:spPr>
          <a:xfrm>
            <a:off x="8846732" y="1939706"/>
            <a:ext cx="1277184" cy="1277184"/>
          </a:xfrm>
          <a:prstGeom prst="rect">
            <a:avLst/>
          </a:prstGeom>
        </p:spPr>
      </p:pic>
      <p:grpSp>
        <p:nvGrpSpPr>
          <p:cNvPr id="16" name="Group 15">
            <a:extLst>
              <a:ext uri="{FF2B5EF4-FFF2-40B4-BE49-F238E27FC236}">
                <a16:creationId xmlns:a16="http://schemas.microsoft.com/office/drawing/2014/main" id="{05FB6F41-3056-CB56-DD40-7F52018E09E9}"/>
              </a:ext>
            </a:extLst>
          </p:cNvPr>
          <p:cNvGrpSpPr/>
          <p:nvPr/>
        </p:nvGrpSpPr>
        <p:grpSpPr>
          <a:xfrm>
            <a:off x="717550" y="3234417"/>
            <a:ext cx="3363469" cy="2628027"/>
            <a:chOff x="1656733" y="2959643"/>
            <a:chExt cx="2700402" cy="1998552"/>
          </a:xfrm>
        </p:grpSpPr>
        <p:pic>
          <p:nvPicPr>
            <p:cNvPr id="10" name="Picture 9" descr="A graph showing different types of food&#10;&#10;Description automatically generated">
              <a:extLst>
                <a:ext uri="{FF2B5EF4-FFF2-40B4-BE49-F238E27FC236}">
                  <a16:creationId xmlns:a16="http://schemas.microsoft.com/office/drawing/2014/main" id="{889319FD-4454-A786-C4BF-F2E61B7A77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6733" y="2959643"/>
              <a:ext cx="2700402" cy="1998552"/>
            </a:xfrm>
            <a:prstGeom prst="rect">
              <a:avLst/>
            </a:prstGeom>
            <a:ln w="28575">
              <a:solidFill>
                <a:schemeClr val="tx1"/>
              </a:solidFill>
            </a:ln>
          </p:spPr>
        </p:pic>
        <p:pic>
          <p:nvPicPr>
            <p:cNvPr id="13" name="Picture 12" descr="A green leaves on a black background&#10;&#10;Description automatically generated">
              <a:extLst>
                <a:ext uri="{FF2B5EF4-FFF2-40B4-BE49-F238E27FC236}">
                  <a16:creationId xmlns:a16="http://schemas.microsoft.com/office/drawing/2014/main" id="{E62CDEE1-93C1-BBC8-AD6E-B07FF05DA1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55851" y="3562530"/>
              <a:ext cx="1638300" cy="1132888"/>
            </a:xfrm>
            <a:prstGeom prst="rect">
              <a:avLst/>
            </a:prstGeom>
          </p:spPr>
        </p:pic>
      </p:grpSp>
      <p:grpSp>
        <p:nvGrpSpPr>
          <p:cNvPr id="17" name="Group 16">
            <a:extLst>
              <a:ext uri="{FF2B5EF4-FFF2-40B4-BE49-F238E27FC236}">
                <a16:creationId xmlns:a16="http://schemas.microsoft.com/office/drawing/2014/main" id="{F9A1015A-914A-5B4F-B8FB-CA1B182C8ED3}"/>
              </a:ext>
            </a:extLst>
          </p:cNvPr>
          <p:cNvGrpSpPr/>
          <p:nvPr/>
        </p:nvGrpSpPr>
        <p:grpSpPr>
          <a:xfrm>
            <a:off x="4270603" y="3234417"/>
            <a:ext cx="3254416" cy="2624612"/>
            <a:chOff x="4588657" y="2959643"/>
            <a:chExt cx="2700403" cy="2011113"/>
          </a:xfrm>
        </p:grpSpPr>
        <p:pic>
          <p:nvPicPr>
            <p:cNvPr id="11" name="Picture 10" descr="A graph of water use based on eating pattern&#10;&#10;Description automatically generated">
              <a:extLst>
                <a:ext uri="{FF2B5EF4-FFF2-40B4-BE49-F238E27FC236}">
                  <a16:creationId xmlns:a16="http://schemas.microsoft.com/office/drawing/2014/main" id="{150B9212-2A11-01E0-4304-7D4D073C29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88657" y="2959643"/>
              <a:ext cx="2700403" cy="2011113"/>
            </a:xfrm>
            <a:prstGeom prst="rect">
              <a:avLst/>
            </a:prstGeom>
            <a:ln w="28575">
              <a:solidFill>
                <a:schemeClr val="tx1"/>
              </a:solidFill>
            </a:ln>
          </p:spPr>
        </p:pic>
        <p:pic>
          <p:nvPicPr>
            <p:cNvPr id="14" name="Picture 13" descr="A group of blue drops&#10;&#10;Description automatically generated">
              <a:extLst>
                <a:ext uri="{FF2B5EF4-FFF2-40B4-BE49-F238E27FC236}">
                  <a16:creationId xmlns:a16="http://schemas.microsoft.com/office/drawing/2014/main" id="{6EE079F5-5EF1-223D-9B8B-F69BD8CDD8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69220" y="3663208"/>
              <a:ext cx="1671330" cy="1018200"/>
            </a:xfrm>
            <a:prstGeom prst="rect">
              <a:avLst/>
            </a:prstGeom>
          </p:spPr>
        </p:pic>
      </p:grpSp>
      <p:grpSp>
        <p:nvGrpSpPr>
          <p:cNvPr id="18" name="Group 17">
            <a:extLst>
              <a:ext uri="{FF2B5EF4-FFF2-40B4-BE49-F238E27FC236}">
                <a16:creationId xmlns:a16="http://schemas.microsoft.com/office/drawing/2014/main" id="{8E81BB97-9D43-EECB-969D-5DEAC13BAFC8}"/>
              </a:ext>
            </a:extLst>
          </p:cNvPr>
          <p:cNvGrpSpPr/>
          <p:nvPr/>
        </p:nvGrpSpPr>
        <p:grpSpPr>
          <a:xfrm>
            <a:off x="7714602" y="3231004"/>
            <a:ext cx="3639197" cy="2628026"/>
            <a:chOff x="7491012" y="2980596"/>
            <a:chExt cx="2959924" cy="1966594"/>
          </a:xfrm>
        </p:grpSpPr>
        <p:pic>
          <p:nvPicPr>
            <p:cNvPr id="5" name="Picture 4" descr="A graph of a graph showing the amount of food in the pattern&#10;&#10;Description automatically generated with medium confidence">
              <a:extLst>
                <a:ext uri="{FF2B5EF4-FFF2-40B4-BE49-F238E27FC236}">
                  <a16:creationId xmlns:a16="http://schemas.microsoft.com/office/drawing/2014/main" id="{3C1C4BDA-2C0F-6269-9C20-EA40A33CF7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91012" y="2980596"/>
              <a:ext cx="2959924" cy="1966594"/>
            </a:xfrm>
            <a:prstGeom prst="rect">
              <a:avLst/>
            </a:prstGeom>
            <a:ln w="28575">
              <a:solidFill>
                <a:schemeClr val="tx1"/>
              </a:solidFill>
            </a:ln>
          </p:spPr>
        </p:pic>
        <p:pic>
          <p:nvPicPr>
            <p:cNvPr id="15" name="Picture 14" descr="A white clouds in the sky&#10;&#10;Description automatically generated">
              <a:extLst>
                <a:ext uri="{FF2B5EF4-FFF2-40B4-BE49-F238E27FC236}">
                  <a16:creationId xmlns:a16="http://schemas.microsoft.com/office/drawing/2014/main" id="{1E3EE14B-6514-BB6C-EB3F-D7606BE2D5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29601" y="3562530"/>
              <a:ext cx="1822450" cy="1101473"/>
            </a:xfrm>
            <a:prstGeom prst="rect">
              <a:avLst/>
            </a:prstGeom>
          </p:spPr>
        </p:pic>
      </p:grpSp>
    </p:spTree>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335790" y="2246479"/>
            <a:ext cx="7868091" cy="2831545"/>
          </a:xfrm>
        </p:spPr>
        <p:txBody>
          <a:bodyPr/>
          <a:lstStyle/>
          <a:p>
            <a:pPr algn="ctr"/>
            <a:r>
              <a:rPr lang="en-US" sz="9200" b="1">
                <a:solidFill>
                  <a:schemeClr val="bg1"/>
                </a:solidFill>
                <a:latin typeface="Trebuchet MS" panose="020B0603020202020204" pitchFamily="34" charset="0"/>
              </a:rPr>
              <a:t>Let’s Play a Board Game!</a:t>
            </a:r>
          </a:p>
        </p:txBody>
      </p:sp>
      <p:sp>
        <p:nvSpPr>
          <p:cNvPr id="11" name="object 13">
            <a:extLst>
              <a:ext uri="{FF2B5EF4-FFF2-40B4-BE49-F238E27FC236}">
                <a16:creationId xmlns:a16="http://schemas.microsoft.com/office/drawing/2014/main" id="{A4DC6567-53D1-919C-4642-D213C160ACE1}"/>
              </a:ext>
            </a:extLst>
          </p:cNvPr>
          <p:cNvSpPr/>
          <p:nvPr/>
        </p:nvSpPr>
        <p:spPr>
          <a:xfrm>
            <a:off x="0" y="15453"/>
            <a:ext cx="12192000" cy="958095"/>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24390F"/>
          </a:solidFill>
        </p:spPr>
        <p:txBody>
          <a:bodyPr wrap="square" lIns="0" tIns="0" rIns="0" bIns="0" rtlCol="0"/>
          <a:lstStyle/>
          <a:p>
            <a:endParaRPr sz="1200"/>
          </a:p>
        </p:txBody>
      </p:sp>
      <p:pic>
        <p:nvPicPr>
          <p:cNvPr id="12" name="Picture 2" descr="48,300+ Wooden Table Top Illustrations, Royalty-Free Vector Graphics &amp; Clip  Art - iStock">
            <a:extLst>
              <a:ext uri="{FF2B5EF4-FFF2-40B4-BE49-F238E27FC236}">
                <a16:creationId xmlns:a16="http://schemas.microsoft.com/office/drawing/2014/main" id="{75F97886-B7DF-9C0A-9E88-71C898DB5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584867" y="1106144"/>
            <a:ext cx="5829300" cy="4606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game&#10;&#10;Description automatically generated">
            <a:extLst>
              <a:ext uri="{FF2B5EF4-FFF2-40B4-BE49-F238E27FC236}">
                <a16:creationId xmlns:a16="http://schemas.microsoft.com/office/drawing/2014/main" id="{56D604BC-0671-C439-45D2-7BE6B1A75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69120">
            <a:off x="8488383" y="906103"/>
            <a:ext cx="2755937" cy="3567556"/>
          </a:xfrm>
          <a:prstGeom prst="rect">
            <a:avLst/>
          </a:prstGeom>
        </p:spPr>
      </p:pic>
      <p:pic>
        <p:nvPicPr>
          <p:cNvPr id="14" name="Picture 13" descr="A poster of food and vegetables&#10;&#10;Description automatically generated with medium confidence">
            <a:extLst>
              <a:ext uri="{FF2B5EF4-FFF2-40B4-BE49-F238E27FC236}">
                <a16:creationId xmlns:a16="http://schemas.microsoft.com/office/drawing/2014/main" id="{E9976ED6-9A3B-E5D5-75C6-14B3F4451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22736">
            <a:off x="7751668" y="3708784"/>
            <a:ext cx="1667827" cy="2158999"/>
          </a:xfrm>
          <a:prstGeom prst="rect">
            <a:avLst/>
          </a:prstGeom>
        </p:spPr>
      </p:pic>
      <p:pic>
        <p:nvPicPr>
          <p:cNvPr id="1030" name="Picture 6" descr="Game Pieces Clip Art">
            <a:extLst>
              <a:ext uri="{FF2B5EF4-FFF2-40B4-BE49-F238E27FC236}">
                <a16:creationId xmlns:a16="http://schemas.microsoft.com/office/drawing/2014/main" id="{69B4C877-CCB6-1B49-6F90-8320007DD3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75408" y="4724399"/>
            <a:ext cx="386345" cy="3863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ame Pieces Clip Art">
            <a:extLst>
              <a:ext uri="{FF2B5EF4-FFF2-40B4-BE49-F238E27FC236}">
                <a16:creationId xmlns:a16="http://schemas.microsoft.com/office/drawing/2014/main" id="{5B690E92-39DD-8ED4-096E-C1A40CF0D1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8277" y="4951997"/>
            <a:ext cx="232716" cy="38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ard game player piece - Clip Art Library">
            <a:extLst>
              <a:ext uri="{FF2B5EF4-FFF2-40B4-BE49-F238E27FC236}">
                <a16:creationId xmlns:a16="http://schemas.microsoft.com/office/drawing/2014/main" id="{A8BE3353-E760-9F3B-C6F2-9C097B6A81F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34701" y="4767747"/>
            <a:ext cx="377219" cy="533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ne Dice - Set of Two - HW-700633 - LARP Distribution">
            <a:extLst>
              <a:ext uri="{FF2B5EF4-FFF2-40B4-BE49-F238E27FC236}">
                <a16:creationId xmlns:a16="http://schemas.microsoft.com/office/drawing/2014/main" id="{9F806305-A839-CBDB-6DD8-CF405B0641A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0667" t="16641" b="17729"/>
          <a:stretch/>
        </p:blipFill>
        <p:spPr bwMode="auto">
          <a:xfrm>
            <a:off x="9682866" y="4667229"/>
            <a:ext cx="290410" cy="3863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white circle with black text&#10;&#10;Description automatically generated">
            <a:extLst>
              <a:ext uri="{FF2B5EF4-FFF2-40B4-BE49-F238E27FC236}">
                <a16:creationId xmlns:a16="http://schemas.microsoft.com/office/drawing/2014/main" id="{275C27AC-CA82-9029-B7CE-EA23DCD0DE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064556">
            <a:off x="10844436" y="4453276"/>
            <a:ext cx="427621" cy="427621"/>
          </a:xfrm>
          <a:prstGeom prst="rect">
            <a:avLst/>
          </a:prstGeom>
        </p:spPr>
      </p:pic>
      <p:pic>
        <p:nvPicPr>
          <p:cNvPr id="17" name="Picture 16" descr="A white circle with black text&#10;&#10;Description automatically generated">
            <a:extLst>
              <a:ext uri="{FF2B5EF4-FFF2-40B4-BE49-F238E27FC236}">
                <a16:creationId xmlns:a16="http://schemas.microsoft.com/office/drawing/2014/main" id="{07EE83C6-2CF8-1AA6-8E9F-6076998674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86726" y="4785511"/>
            <a:ext cx="427621" cy="427621"/>
          </a:xfrm>
          <a:prstGeom prst="rect">
            <a:avLst/>
          </a:prstGeom>
        </p:spPr>
      </p:pic>
      <p:pic>
        <p:nvPicPr>
          <p:cNvPr id="18" name="Picture 17" descr="A white circle with black text&#10;&#10;Description automatically generated">
            <a:extLst>
              <a:ext uri="{FF2B5EF4-FFF2-40B4-BE49-F238E27FC236}">
                <a16:creationId xmlns:a16="http://schemas.microsoft.com/office/drawing/2014/main" id="{7A10E94B-D244-C7F0-8BD6-4CE8323188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54765" y="4875976"/>
            <a:ext cx="427621" cy="427621"/>
          </a:xfrm>
          <a:prstGeom prst="rect">
            <a:avLst/>
          </a:prstGeom>
        </p:spPr>
      </p:pic>
      <p:pic>
        <p:nvPicPr>
          <p:cNvPr id="20" name="Picture 19" descr="A white circle with black text&#10;&#10;Description automatically generated">
            <a:extLst>
              <a:ext uri="{FF2B5EF4-FFF2-40B4-BE49-F238E27FC236}">
                <a16:creationId xmlns:a16="http://schemas.microsoft.com/office/drawing/2014/main" id="{C600482E-1735-13D6-6588-3202AFC84C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42659">
            <a:off x="11343565" y="4609565"/>
            <a:ext cx="427621" cy="427621"/>
          </a:xfrm>
          <a:prstGeom prst="rect">
            <a:avLst/>
          </a:prstGeom>
        </p:spPr>
      </p:pic>
      <p:pic>
        <p:nvPicPr>
          <p:cNvPr id="21" name="Picture 20" descr="A white circle with black text&#10;&#10;Description automatically generated">
            <a:extLst>
              <a:ext uri="{FF2B5EF4-FFF2-40B4-BE49-F238E27FC236}">
                <a16:creationId xmlns:a16="http://schemas.microsoft.com/office/drawing/2014/main" id="{98957F44-5B8C-2E82-DAC1-D7A676D7505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9776258">
            <a:off x="10576250" y="5684106"/>
            <a:ext cx="427621" cy="427621"/>
          </a:xfrm>
          <a:prstGeom prst="rect">
            <a:avLst/>
          </a:prstGeom>
        </p:spPr>
      </p:pic>
      <p:pic>
        <p:nvPicPr>
          <p:cNvPr id="22" name="Picture 21" descr="A white circle with black text&#10;&#10;Description automatically generated">
            <a:extLst>
              <a:ext uri="{FF2B5EF4-FFF2-40B4-BE49-F238E27FC236}">
                <a16:creationId xmlns:a16="http://schemas.microsoft.com/office/drawing/2014/main" id="{C63BDAEB-1AFA-640C-6A17-0A83373747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016666" y="5134133"/>
            <a:ext cx="427621" cy="427621"/>
          </a:xfrm>
          <a:prstGeom prst="rect">
            <a:avLst/>
          </a:prstGeom>
        </p:spPr>
      </p:pic>
      <p:pic>
        <p:nvPicPr>
          <p:cNvPr id="23" name="Picture 22" descr="A white circle with black text&#10;&#10;Description automatically generated">
            <a:extLst>
              <a:ext uri="{FF2B5EF4-FFF2-40B4-BE49-F238E27FC236}">
                <a16:creationId xmlns:a16="http://schemas.microsoft.com/office/drawing/2014/main" id="{2726B2BB-F6FF-6581-55D0-A875F83132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74865" y="5286887"/>
            <a:ext cx="427621" cy="427621"/>
          </a:xfrm>
          <a:prstGeom prst="rect">
            <a:avLst/>
          </a:prstGeom>
        </p:spPr>
      </p:pic>
      <p:pic>
        <p:nvPicPr>
          <p:cNvPr id="28" name="Picture 27" descr="A white circle with black text&#10;&#10;Description automatically generated">
            <a:extLst>
              <a:ext uri="{FF2B5EF4-FFF2-40B4-BE49-F238E27FC236}">
                <a16:creationId xmlns:a16="http://schemas.microsoft.com/office/drawing/2014/main" id="{D0868C1D-F7DD-E3D8-8F77-F7D70A8035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63152" y="4286472"/>
            <a:ext cx="427621" cy="427621"/>
          </a:xfrm>
          <a:prstGeom prst="rect">
            <a:avLst/>
          </a:prstGeom>
        </p:spPr>
      </p:pic>
      <p:pic>
        <p:nvPicPr>
          <p:cNvPr id="29" name="Picture 28" descr="A white circle with black text&#10;&#10;Description automatically generated">
            <a:extLst>
              <a:ext uri="{FF2B5EF4-FFF2-40B4-BE49-F238E27FC236}">
                <a16:creationId xmlns:a16="http://schemas.microsoft.com/office/drawing/2014/main" id="{047170ED-FB55-6925-6140-D350C694327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91987" y="5467801"/>
            <a:ext cx="427621" cy="427621"/>
          </a:xfrm>
          <a:prstGeom prst="rect">
            <a:avLst/>
          </a:prstGeom>
        </p:spPr>
      </p:pic>
      <p:pic>
        <p:nvPicPr>
          <p:cNvPr id="30" name="Picture 29" descr="A white circle with black text&#10;&#10;Description automatically generated">
            <a:extLst>
              <a:ext uri="{FF2B5EF4-FFF2-40B4-BE49-F238E27FC236}">
                <a16:creationId xmlns:a16="http://schemas.microsoft.com/office/drawing/2014/main" id="{F8431095-A069-41EF-5700-9515BAB0E6C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4472">
            <a:off x="11189526" y="5729101"/>
            <a:ext cx="427621" cy="427621"/>
          </a:xfrm>
          <a:prstGeom prst="rect">
            <a:avLst/>
          </a:prstGeom>
        </p:spPr>
      </p:pic>
      <p:pic>
        <p:nvPicPr>
          <p:cNvPr id="31" name="Picture 30" descr="A white circle with black text&#10;&#10;Description automatically generated">
            <a:extLst>
              <a:ext uri="{FF2B5EF4-FFF2-40B4-BE49-F238E27FC236}">
                <a16:creationId xmlns:a16="http://schemas.microsoft.com/office/drawing/2014/main" id="{0F874B24-BDD0-88AC-C0C0-4C128DA8FF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0301" y="5241021"/>
            <a:ext cx="427621" cy="427621"/>
          </a:xfrm>
          <a:prstGeom prst="rect">
            <a:avLst/>
          </a:prstGeom>
        </p:spPr>
      </p:pic>
    </p:spTree>
    <p:extLst>
      <p:ext uri="{BB962C8B-B14F-4D97-AF65-F5344CB8AC3E}">
        <p14:creationId xmlns:p14="http://schemas.microsoft.com/office/powerpoint/2010/main" val="34417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4" cstate="print">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1174751" y="199853"/>
            <a:ext cx="9944100" cy="6553199"/>
          </a:xfrm>
          <a:prstGeom prst="rect">
            <a:avLst/>
          </a:prstGeom>
        </p:spPr>
      </p:pic>
      <p:sp>
        <p:nvSpPr>
          <p:cNvPr id="13" name="TextBox 12">
            <a:extLst>
              <a:ext uri="{FF2B5EF4-FFF2-40B4-BE49-F238E27FC236}">
                <a16:creationId xmlns:a16="http://schemas.microsoft.com/office/drawing/2014/main" id="{79D729C9-5E31-D4C6-A43B-8BA288288FE1}"/>
              </a:ext>
            </a:extLst>
          </p:cNvPr>
          <p:cNvSpPr txBox="1"/>
          <p:nvPr/>
        </p:nvSpPr>
        <p:spPr>
          <a:xfrm>
            <a:off x="2063400" y="1852270"/>
            <a:ext cx="8499058" cy="4555093"/>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a:latin typeface="Trebuchet MS"/>
              </a:rPr>
              <a:t>Different eating patterns use different amounts of resources or inputs like land and water </a:t>
            </a:r>
          </a:p>
          <a:p>
            <a:endParaRPr lang="en-US" sz="2400">
              <a:latin typeface="Trebuchet MS"/>
            </a:endParaRPr>
          </a:p>
          <a:p>
            <a:pPr marL="342900" indent="-342900">
              <a:buFont typeface="Arial" panose="020B0604020202020204" pitchFamily="34" charset="0"/>
              <a:buChar char="•"/>
            </a:pPr>
            <a:r>
              <a:rPr lang="en-US" sz="2400">
                <a:latin typeface="Trebuchet MS"/>
              </a:rPr>
              <a:t>Different eating patterns also produce different amounts of outputs, specifically greenhouse gases</a:t>
            </a:r>
          </a:p>
          <a:p>
            <a:pPr marL="342900" indent="-342900">
              <a:buFont typeface="Arial" panose="020B0604020202020204" pitchFamily="34" charset="0"/>
              <a:buChar char="•"/>
            </a:pPr>
            <a:endParaRPr lang="en-US" sz="2400">
              <a:latin typeface="Trebuchet MS"/>
            </a:endParaRPr>
          </a:p>
          <a:p>
            <a:pPr marL="342900" indent="-342900">
              <a:buFont typeface="Arial" panose="020B0604020202020204" pitchFamily="34" charset="0"/>
              <a:buChar char="•"/>
            </a:pPr>
            <a:r>
              <a:rPr lang="en-US" sz="2400">
                <a:latin typeface="Trebuchet MS"/>
              </a:rPr>
              <a:t>Eating patterns that include red meat, use up more land and water and produce more greenhouse gases</a:t>
            </a:r>
          </a:p>
          <a:p>
            <a:pPr marL="342900" indent="-342900">
              <a:buFont typeface="Arial" panose="020B0604020202020204" pitchFamily="34" charset="0"/>
              <a:buChar char="•"/>
            </a:pPr>
            <a:endParaRPr lang="en-US" sz="2400">
              <a:latin typeface="Trebuchet MS" panose="020B0603020202020204" pitchFamily="34" charset="0"/>
            </a:endParaRPr>
          </a:p>
          <a:p>
            <a:pPr marL="342900" indent="-342900">
              <a:buFont typeface="Arial" panose="020B0604020202020204" pitchFamily="34" charset="0"/>
              <a:buChar char="•"/>
            </a:pPr>
            <a:r>
              <a:rPr lang="en-US" sz="2400">
                <a:latin typeface="Trebuchet MS"/>
                <a:ea typeface="+mn-lt"/>
                <a:cs typeface="+mn-lt"/>
              </a:rPr>
              <a:t>How can you reduce greenhouse gas emissions and land and water use through their food choices?</a:t>
            </a:r>
          </a:p>
          <a:p>
            <a:pPr marL="342900" indent="-342900">
              <a:buFont typeface="Arial" panose="020B0604020202020204" pitchFamily="34" charset="0"/>
              <a:buChar char="•"/>
            </a:pPr>
            <a:endParaRPr lang="en-US" sz="2800">
              <a:latin typeface="Trebuchet MS"/>
            </a:endParaRPr>
          </a:p>
        </p:txBody>
      </p:sp>
      <p:pic>
        <p:nvPicPr>
          <p:cNvPr id="2" name="object 6">
            <a:extLst>
              <a:ext uri="{FF2B5EF4-FFF2-40B4-BE49-F238E27FC236}">
                <a16:creationId xmlns:a16="http://schemas.microsoft.com/office/drawing/2014/main" id="{08D885E6-E2A4-9505-35B4-CFF028C7DD38}"/>
              </a:ext>
            </a:extLst>
          </p:cNvPr>
          <p:cNvPicPr/>
          <p:nvPr/>
        </p:nvPicPr>
        <p:blipFill>
          <a:blip r:embed="rId6" cstate="print"/>
          <a:stretch>
            <a:fillRect/>
          </a:stretch>
        </p:blipFill>
        <p:spPr>
          <a:xfrm>
            <a:off x="7472936" y="204416"/>
            <a:ext cx="803145" cy="769021"/>
          </a:xfrm>
          <a:prstGeom prst="rect">
            <a:avLst/>
          </a:prstGeom>
        </p:spPr>
      </p:pic>
      <p:sp>
        <p:nvSpPr>
          <p:cNvPr id="6" name="object 6"/>
          <p:cNvSpPr txBox="1">
            <a:spLocks noGrp="1"/>
          </p:cNvSpPr>
          <p:nvPr>
            <p:ph type="ctrTitle"/>
          </p:nvPr>
        </p:nvSpPr>
        <p:spPr>
          <a:xfrm>
            <a:off x="1875658" y="1156903"/>
            <a:ext cx="8686800" cy="640282"/>
          </a:xfrm>
          <a:prstGeom prst="rect">
            <a:avLst/>
          </a:prstGeom>
        </p:spPr>
        <p:txBody>
          <a:bodyPr vert="horz" wrap="square" lIns="0" tIns="187113" rIns="0" bIns="0" rtlCol="0" anchor="t">
            <a:spAutoFit/>
          </a:bodyPr>
          <a:lstStyle/>
          <a:p>
            <a:pPr marL="8467" algn="ctr">
              <a:lnSpc>
                <a:spcPct val="100000"/>
              </a:lnSpc>
              <a:spcBef>
                <a:spcPts val="1473"/>
              </a:spcBef>
            </a:pPr>
            <a:r>
              <a:rPr lang="en-US" sz="2933">
                <a:solidFill>
                  <a:schemeClr val="tx1"/>
                </a:solidFill>
                <a:latin typeface="Aharoni" panose="02010803020104030203" pitchFamily="2" charset="-79"/>
                <a:cs typeface="Aharoni" panose="02010803020104030203" pitchFamily="2" charset="-79"/>
              </a:rPr>
              <a:t>Summary</a:t>
            </a:r>
            <a:endParaRPr lang="en-US">
              <a:solidFill>
                <a:srgbClr val="FF0000"/>
              </a:solidFill>
              <a:latin typeface="Aharoni" panose="02010803020104030203" pitchFamily="2" charset="-79"/>
              <a:cs typeface="Aharoni" panose="02010803020104030203" pitchFamily="2" charset="-79"/>
            </a:endParaRPr>
          </a:p>
        </p:txBody>
      </p:sp>
      <p:grpSp>
        <p:nvGrpSpPr>
          <p:cNvPr id="5" name="object 35">
            <a:extLst>
              <a:ext uri="{FF2B5EF4-FFF2-40B4-BE49-F238E27FC236}">
                <a16:creationId xmlns:a16="http://schemas.microsoft.com/office/drawing/2014/main" id="{BFC08A09-A921-FA27-357C-341D1D48928D}"/>
              </a:ext>
            </a:extLst>
          </p:cNvPr>
          <p:cNvGrpSpPr/>
          <p:nvPr/>
        </p:nvGrpSpPr>
        <p:grpSpPr>
          <a:xfrm>
            <a:off x="9729592" y="-257865"/>
            <a:ext cx="2575317" cy="2347015"/>
            <a:chOff x="9547392" y="0"/>
            <a:chExt cx="4672965" cy="4476750"/>
          </a:xfrm>
        </p:grpSpPr>
        <p:pic>
          <p:nvPicPr>
            <p:cNvPr id="7" name="object 36">
              <a:extLst>
                <a:ext uri="{FF2B5EF4-FFF2-40B4-BE49-F238E27FC236}">
                  <a16:creationId xmlns:a16="http://schemas.microsoft.com/office/drawing/2014/main" id="{B275E2FB-C522-56C7-B4FF-8A766D96B18D}"/>
                </a:ext>
              </a:extLst>
            </p:cNvPr>
            <p:cNvPicPr/>
            <p:nvPr/>
          </p:nvPicPr>
          <p:blipFill>
            <a:blip r:embed="rId7" cstate="print"/>
            <a:stretch>
              <a:fillRect/>
            </a:stretch>
          </p:blipFill>
          <p:spPr>
            <a:xfrm>
              <a:off x="9547392" y="0"/>
              <a:ext cx="4672770" cy="4476595"/>
            </a:xfrm>
            <a:prstGeom prst="rect">
              <a:avLst/>
            </a:prstGeom>
          </p:spPr>
        </p:pic>
        <p:pic>
          <p:nvPicPr>
            <p:cNvPr id="8" name="object 37">
              <a:extLst>
                <a:ext uri="{FF2B5EF4-FFF2-40B4-BE49-F238E27FC236}">
                  <a16:creationId xmlns:a16="http://schemas.microsoft.com/office/drawing/2014/main" id="{A08A70E6-B691-2FAA-B9DF-1EB29BE7AECA}"/>
                </a:ext>
              </a:extLst>
            </p:cNvPr>
            <p:cNvPicPr/>
            <p:nvPr/>
          </p:nvPicPr>
          <p:blipFill>
            <a:blip r:embed="rId8" cstate="print"/>
            <a:stretch>
              <a:fillRect/>
            </a:stretch>
          </p:blipFill>
          <p:spPr>
            <a:xfrm>
              <a:off x="10369588" y="3280569"/>
              <a:ext cx="214094" cy="97220"/>
            </a:xfrm>
            <a:prstGeom prst="rect">
              <a:avLst/>
            </a:prstGeom>
          </p:spPr>
        </p:pic>
        <p:pic>
          <p:nvPicPr>
            <p:cNvPr id="9" name="object 38">
              <a:extLst>
                <a:ext uri="{FF2B5EF4-FFF2-40B4-BE49-F238E27FC236}">
                  <a16:creationId xmlns:a16="http://schemas.microsoft.com/office/drawing/2014/main" id="{38D577DB-EB45-CD45-B9EA-DE85D15B3D3D}"/>
                </a:ext>
              </a:extLst>
            </p:cNvPr>
            <p:cNvPicPr/>
            <p:nvPr/>
          </p:nvPicPr>
          <p:blipFill>
            <a:blip r:embed="rId9" cstate="print"/>
            <a:stretch>
              <a:fillRect/>
            </a:stretch>
          </p:blipFill>
          <p:spPr>
            <a:xfrm>
              <a:off x="10654582" y="3302494"/>
              <a:ext cx="30451" cy="68270"/>
            </a:xfrm>
            <a:prstGeom prst="rect">
              <a:avLst/>
            </a:prstGeom>
          </p:spPr>
        </p:pic>
        <p:pic>
          <p:nvPicPr>
            <p:cNvPr id="10" name="object 39">
              <a:extLst>
                <a:ext uri="{FF2B5EF4-FFF2-40B4-BE49-F238E27FC236}">
                  <a16:creationId xmlns:a16="http://schemas.microsoft.com/office/drawing/2014/main" id="{C0FD5F31-082E-A4B9-7F33-4A07926557F5}"/>
                </a:ext>
              </a:extLst>
            </p:cNvPr>
            <p:cNvPicPr/>
            <p:nvPr/>
          </p:nvPicPr>
          <p:blipFill>
            <a:blip r:embed="rId10" cstate="print"/>
            <a:stretch>
              <a:fillRect/>
            </a:stretch>
          </p:blipFill>
          <p:spPr>
            <a:xfrm>
              <a:off x="10386233" y="3086024"/>
              <a:ext cx="321247" cy="237335"/>
            </a:xfrm>
            <a:prstGeom prst="rect">
              <a:avLst/>
            </a:prstGeom>
          </p:spPr>
        </p:pic>
        <p:pic>
          <p:nvPicPr>
            <p:cNvPr id="11" name="object 40">
              <a:extLst>
                <a:ext uri="{FF2B5EF4-FFF2-40B4-BE49-F238E27FC236}">
                  <a16:creationId xmlns:a16="http://schemas.microsoft.com/office/drawing/2014/main" id="{7559CF3B-3E2B-5280-C7D5-0CB7A4DF8E7D}"/>
                </a:ext>
              </a:extLst>
            </p:cNvPr>
            <p:cNvPicPr/>
            <p:nvPr/>
          </p:nvPicPr>
          <p:blipFill>
            <a:blip r:embed="rId11" cstate="print"/>
            <a:stretch>
              <a:fillRect/>
            </a:stretch>
          </p:blipFill>
          <p:spPr>
            <a:xfrm>
              <a:off x="10344768" y="3039034"/>
              <a:ext cx="279572" cy="109607"/>
            </a:xfrm>
            <a:prstGeom prst="rect">
              <a:avLst/>
            </a:prstGeom>
          </p:spPr>
        </p:pic>
      </p:grpSp>
      <p:pic>
        <p:nvPicPr>
          <p:cNvPr id="12" name="object 43">
            <a:extLst>
              <a:ext uri="{FF2B5EF4-FFF2-40B4-BE49-F238E27FC236}">
                <a16:creationId xmlns:a16="http://schemas.microsoft.com/office/drawing/2014/main" id="{BE4B6938-78E9-086A-062E-405627D6D0D4}"/>
              </a:ext>
            </a:extLst>
          </p:cNvPr>
          <p:cNvPicPr/>
          <p:nvPr/>
        </p:nvPicPr>
        <p:blipFill>
          <a:blip r:embed="rId12" cstate="print"/>
          <a:stretch>
            <a:fillRect/>
          </a:stretch>
        </p:blipFill>
        <p:spPr>
          <a:xfrm>
            <a:off x="8437727" y="173998"/>
            <a:ext cx="2015764" cy="727837"/>
          </a:xfrm>
          <a:prstGeom prst="rect">
            <a:avLst/>
          </a:prstGeom>
        </p:spPr>
      </p:pic>
      <p:pic>
        <p:nvPicPr>
          <p:cNvPr id="4" name="object 9">
            <a:extLst>
              <a:ext uri="{FF2B5EF4-FFF2-40B4-BE49-F238E27FC236}">
                <a16:creationId xmlns:a16="http://schemas.microsoft.com/office/drawing/2014/main" id="{1D8663E8-1531-DB99-DB46-F09F957EF807}"/>
              </a:ext>
            </a:extLst>
          </p:cNvPr>
          <p:cNvPicPr/>
          <p:nvPr/>
        </p:nvPicPr>
        <p:blipFill>
          <a:blip r:embed="rId13" cstate="print"/>
          <a:stretch>
            <a:fillRect/>
          </a:stretch>
        </p:blipFill>
        <p:spPr>
          <a:xfrm>
            <a:off x="11410025" y="528676"/>
            <a:ext cx="2015764" cy="727837"/>
          </a:xfrm>
          <a:prstGeom prst="rect">
            <a:avLst/>
          </a:prstGeom>
        </p:spPr>
      </p:pic>
      <p:pic>
        <p:nvPicPr>
          <p:cNvPr id="14" name="Picture 13" descr="A person in a garment&#10;&#10;Description automatically generated with medium confidence">
            <a:extLst>
              <a:ext uri="{FF2B5EF4-FFF2-40B4-BE49-F238E27FC236}">
                <a16:creationId xmlns:a16="http://schemas.microsoft.com/office/drawing/2014/main" id="{CE834747-643E-6F6D-9C12-80D84D5B532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40108" y="2917796"/>
            <a:ext cx="3322685" cy="4430247"/>
          </a:xfrm>
          <a:prstGeom prst="rect">
            <a:avLst/>
          </a:prstGeom>
        </p:spPr>
      </p:pic>
    </p:spTree>
    <p:extLst>
      <p:ext uri="{BB962C8B-B14F-4D97-AF65-F5344CB8AC3E}">
        <p14:creationId xmlns:p14="http://schemas.microsoft.com/office/powerpoint/2010/main" val="422915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13">
            <a:extLst>
              <a:ext uri="{FF2B5EF4-FFF2-40B4-BE49-F238E27FC236}">
                <a16:creationId xmlns:a16="http://schemas.microsoft.com/office/drawing/2014/main" id="{B984B4F0-4ECC-6B67-7AEA-D7C45A42AD39}"/>
              </a:ext>
            </a:extLst>
          </p:cNvPr>
          <p:cNvSpPr/>
          <p:nvPr/>
        </p:nvSpPr>
        <p:spPr>
          <a:xfrm>
            <a:off x="0" y="-69850"/>
            <a:ext cx="12192000" cy="1617539"/>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24390F"/>
          </a:solidFill>
        </p:spPr>
        <p:txBody>
          <a:bodyPr wrap="square" lIns="0" tIns="0" rIns="0" bIns="0" rtlCol="0"/>
          <a:lstStyle/>
          <a:p>
            <a:endParaRPr sz="1200">
              <a:solidFill>
                <a:srgbClr val="4D100F"/>
              </a:solidFill>
            </a:endParaRPr>
          </a:p>
        </p:txBody>
      </p:sp>
      <p:sp>
        <p:nvSpPr>
          <p:cNvPr id="19" name="TextBox 18">
            <a:extLst>
              <a:ext uri="{FF2B5EF4-FFF2-40B4-BE49-F238E27FC236}">
                <a16:creationId xmlns:a16="http://schemas.microsoft.com/office/drawing/2014/main" id="{97627325-4F6C-7C54-FA39-09F661E72E46}"/>
              </a:ext>
            </a:extLst>
          </p:cNvPr>
          <p:cNvSpPr txBox="1"/>
          <p:nvPr/>
        </p:nvSpPr>
        <p:spPr>
          <a:xfrm>
            <a:off x="1236557" y="8807"/>
            <a:ext cx="9398267" cy="1538883"/>
          </a:xfrm>
          <a:prstGeom prst="rect">
            <a:avLst/>
          </a:prstGeom>
          <a:noFill/>
        </p:spPr>
        <p:txBody>
          <a:bodyPr wrap="square" lIns="60960" tIns="30480" rIns="60960" bIns="30480" rtlCol="0" anchor="t">
            <a:spAutoFit/>
          </a:bodyPr>
          <a:lstStyle/>
          <a:p>
            <a:pPr algn="ctr"/>
            <a:r>
              <a:rPr lang="en-US" sz="4800" b="1">
                <a:solidFill>
                  <a:schemeClr val="bg1"/>
                </a:solidFill>
                <a:latin typeface="Aharoni"/>
                <a:cs typeface="Aharoni"/>
              </a:rPr>
              <a:t>WRAP UP</a:t>
            </a:r>
            <a:endParaRPr lang="en-US" sz="4800" b="1">
              <a:solidFill>
                <a:schemeClr val="bg1"/>
              </a:solidFill>
              <a:latin typeface="Aharoni" panose="02010803020104030203" pitchFamily="2" charset="-79"/>
              <a:cs typeface="Aharoni" panose="02010803020104030203" pitchFamily="2" charset="-79"/>
            </a:endParaRPr>
          </a:p>
          <a:p>
            <a:pPr algn="ctr"/>
            <a:r>
              <a:rPr lang="en-US" sz="4800" b="1">
                <a:solidFill>
                  <a:srgbClr val="FFC000"/>
                </a:solidFill>
                <a:latin typeface="Aharoni"/>
                <a:cs typeface="Aharoni"/>
              </a:rPr>
              <a:t>On your EXIT TICKET write...</a:t>
            </a:r>
            <a:endParaRPr lang="en-US" sz="4800" b="1">
              <a:solidFill>
                <a:srgbClr val="FFC000"/>
              </a:solidFill>
              <a:latin typeface="Aharoni" panose="02010803020104030203" pitchFamily="2" charset="-79"/>
              <a:cs typeface="Aharoni" panose="02010803020104030203" pitchFamily="2" charset="-79"/>
            </a:endParaRPr>
          </a:p>
        </p:txBody>
      </p:sp>
      <p:pic>
        <p:nvPicPr>
          <p:cNvPr id="3" name="Picture 2" descr="A white exit ticket with black text&#10;&#10;Description automatically generated">
            <a:extLst>
              <a:ext uri="{FF2B5EF4-FFF2-40B4-BE49-F238E27FC236}">
                <a16:creationId xmlns:a16="http://schemas.microsoft.com/office/drawing/2014/main" id="{4BCB58CE-4C0D-866A-7D8A-B0F2D81C338F}"/>
              </a:ext>
            </a:extLst>
          </p:cNvPr>
          <p:cNvPicPr>
            <a:picLocks noChangeAspect="1"/>
          </p:cNvPicPr>
          <p:nvPr/>
        </p:nvPicPr>
        <p:blipFill>
          <a:blip r:embed="rId3"/>
          <a:stretch>
            <a:fillRect/>
          </a:stretch>
        </p:blipFill>
        <p:spPr>
          <a:xfrm>
            <a:off x="2824619" y="2239807"/>
            <a:ext cx="6542761" cy="4132028"/>
          </a:xfrm>
          <a:prstGeom prst="rect">
            <a:avLst/>
          </a:prstGeom>
        </p:spPr>
      </p:pic>
    </p:spTree>
    <p:extLst>
      <p:ext uri="{BB962C8B-B14F-4D97-AF65-F5344CB8AC3E}">
        <p14:creationId xmlns:p14="http://schemas.microsoft.com/office/powerpoint/2010/main" val="381947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70D0471-03FC-4BEC-C1B7-45932261718D}"/>
              </a:ext>
            </a:extLst>
          </p:cNvPr>
          <p:cNvSpPr/>
          <p:nvPr/>
        </p:nvSpPr>
        <p:spPr>
          <a:xfrm>
            <a:off x="3594137" y="1715544"/>
            <a:ext cx="7973750" cy="33173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67"/>
          </a:p>
        </p:txBody>
      </p:sp>
      <p:sp>
        <p:nvSpPr>
          <p:cNvPr id="8" name="TextBox 7">
            <a:extLst>
              <a:ext uri="{FF2B5EF4-FFF2-40B4-BE49-F238E27FC236}">
                <a16:creationId xmlns:a16="http://schemas.microsoft.com/office/drawing/2014/main" id="{4A16A6A9-FCAF-9B04-1B2E-5698D9B9167E}"/>
              </a:ext>
            </a:extLst>
          </p:cNvPr>
          <p:cNvSpPr txBox="1"/>
          <p:nvPr/>
        </p:nvSpPr>
        <p:spPr>
          <a:xfrm>
            <a:off x="4719072" y="2177611"/>
            <a:ext cx="673975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540"/>
            <a:r>
              <a:rPr lang="en-US" sz="2400">
                <a:latin typeface="Trebuchet MS"/>
              </a:rPr>
              <a:t>How do the different eating patterns impact the environment?</a:t>
            </a:r>
          </a:p>
          <a:p>
            <a:pPr marL="2540"/>
            <a:endParaRPr lang="en-US" sz="2400">
              <a:latin typeface="Trebuchet MS"/>
            </a:endParaRPr>
          </a:p>
          <a:p>
            <a:pPr marL="2540"/>
            <a:r>
              <a:rPr lang="en-US" sz="2400">
                <a:latin typeface="Trebuchet MS"/>
              </a:rPr>
              <a:t>Different eating patterns use different amounts of water and land and produce different amounts of greenhouse gases</a:t>
            </a:r>
          </a:p>
        </p:txBody>
      </p:sp>
      <p:sp>
        <p:nvSpPr>
          <p:cNvPr id="6" name="object 10">
            <a:extLst>
              <a:ext uri="{FF2B5EF4-FFF2-40B4-BE49-F238E27FC236}">
                <a16:creationId xmlns:a16="http://schemas.microsoft.com/office/drawing/2014/main" id="{FD2C4939-04C7-1573-5484-5D1E8F7231E7}"/>
              </a:ext>
            </a:extLst>
          </p:cNvPr>
          <p:cNvSpPr txBox="1"/>
          <p:nvPr/>
        </p:nvSpPr>
        <p:spPr>
          <a:xfrm>
            <a:off x="125335" y="2122099"/>
            <a:ext cx="3386943" cy="2582096"/>
          </a:xfrm>
          <a:prstGeom prst="rect">
            <a:avLst/>
          </a:prstGeom>
        </p:spPr>
        <p:txBody>
          <a:bodyPr vert="horz" wrap="square" lIns="0" tIns="8043"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3387" algn="ctr">
              <a:lnSpc>
                <a:spcPct val="115900"/>
              </a:lnSpc>
              <a:spcBef>
                <a:spcPts val="63"/>
              </a:spcBef>
            </a:pPr>
            <a:r>
              <a:rPr lang="en-US" sz="3600" b="1">
                <a:solidFill>
                  <a:schemeClr val="bg1"/>
                </a:solidFill>
                <a:latin typeface="Aharoni" panose="02010803020104030203" pitchFamily="2" charset="-79"/>
                <a:cs typeface="Aharoni" panose="02010803020104030203" pitchFamily="2" charset="-79"/>
              </a:rPr>
              <a:t>Big Ideas </a:t>
            </a:r>
          </a:p>
          <a:p>
            <a:pPr marR="3387" algn="ctr">
              <a:lnSpc>
                <a:spcPct val="115900"/>
              </a:lnSpc>
              <a:spcBef>
                <a:spcPts val="63"/>
              </a:spcBef>
            </a:pPr>
            <a:r>
              <a:rPr lang="en-US" sz="3600" b="1">
                <a:solidFill>
                  <a:schemeClr val="bg1"/>
                </a:solidFill>
                <a:latin typeface="Aharoni" panose="02010803020104030203" pitchFamily="2" charset="-79"/>
                <a:cs typeface="Aharoni" panose="02010803020104030203" pitchFamily="2" charset="-79"/>
              </a:rPr>
              <a:t>&amp; </a:t>
            </a:r>
          </a:p>
          <a:p>
            <a:pPr marR="3387" algn="ctr">
              <a:lnSpc>
                <a:spcPct val="115900"/>
              </a:lnSpc>
              <a:spcBef>
                <a:spcPts val="63"/>
              </a:spcBef>
            </a:pPr>
            <a:r>
              <a:rPr lang="en-US" sz="3600" b="1">
                <a:solidFill>
                  <a:schemeClr val="bg1"/>
                </a:solidFill>
                <a:latin typeface="Aharoni" panose="02010803020104030203" pitchFamily="2" charset="-79"/>
                <a:cs typeface="Aharoni" panose="02010803020104030203" pitchFamily="2" charset="-79"/>
              </a:rPr>
              <a:t>Questions of the Day</a:t>
            </a:r>
          </a:p>
        </p:txBody>
      </p:sp>
      <p:pic>
        <p:nvPicPr>
          <p:cNvPr id="10" name="Picture 9" descr="A brown rectangular object with a black background&#10;&#10;Description automatically generated">
            <a:extLst>
              <a:ext uri="{FF2B5EF4-FFF2-40B4-BE49-F238E27FC236}">
                <a16:creationId xmlns:a16="http://schemas.microsoft.com/office/drawing/2014/main" id="{CA63A5BE-6FB7-AD49-19A7-048E5DC41AF4}"/>
              </a:ext>
            </a:extLst>
          </p:cNvPr>
          <p:cNvPicPr>
            <a:picLocks noChangeAspect="1"/>
          </p:cNvPicPr>
          <p:nvPr/>
        </p:nvPicPr>
        <p:blipFill>
          <a:blip r:embed="rId4"/>
          <a:stretch>
            <a:fillRect/>
          </a:stretch>
        </p:blipFill>
        <p:spPr>
          <a:xfrm>
            <a:off x="6401859" y="1320272"/>
            <a:ext cx="2362200" cy="1571625"/>
          </a:xfrm>
          <a:prstGeom prst="rect">
            <a:avLst/>
          </a:prstGeom>
        </p:spPr>
      </p:pic>
      <p:grpSp>
        <p:nvGrpSpPr>
          <p:cNvPr id="11" name="Group 10">
            <a:extLst>
              <a:ext uri="{FF2B5EF4-FFF2-40B4-BE49-F238E27FC236}">
                <a16:creationId xmlns:a16="http://schemas.microsoft.com/office/drawing/2014/main" id="{61A5D9D4-8DB2-F686-8AEE-7AE24CB20C43}"/>
              </a:ext>
            </a:extLst>
          </p:cNvPr>
          <p:cNvGrpSpPr/>
          <p:nvPr/>
        </p:nvGrpSpPr>
        <p:grpSpPr>
          <a:xfrm>
            <a:off x="3860402" y="2122099"/>
            <a:ext cx="766127" cy="772393"/>
            <a:chOff x="4082652" y="2280849"/>
            <a:chExt cx="1221695" cy="1270000"/>
          </a:xfrm>
        </p:grpSpPr>
        <p:sp>
          <p:nvSpPr>
            <p:cNvPr id="12" name="Oval 11">
              <a:extLst>
                <a:ext uri="{FF2B5EF4-FFF2-40B4-BE49-F238E27FC236}">
                  <a16:creationId xmlns:a16="http://schemas.microsoft.com/office/drawing/2014/main" id="{D0BD019E-316A-673B-1E93-2E96D477C655}"/>
                </a:ext>
              </a:extLst>
            </p:cNvPr>
            <p:cNvSpPr/>
            <p:nvPr/>
          </p:nvSpPr>
          <p:spPr>
            <a:xfrm>
              <a:off x="4082652" y="2280849"/>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3" descr="Lightbulb with solid fill">
              <a:extLst>
                <a:ext uri="{FF2B5EF4-FFF2-40B4-BE49-F238E27FC236}">
                  <a16:creationId xmlns:a16="http://schemas.microsoft.com/office/drawing/2014/main" id="{87F081AB-CD34-F1C7-7378-66CCFAD513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6299" y="2458649"/>
              <a:ext cx="914400" cy="914400"/>
            </a:xfrm>
            <a:prstGeom prst="rect">
              <a:avLst/>
            </a:prstGeom>
          </p:spPr>
        </p:pic>
      </p:grpSp>
      <p:grpSp>
        <p:nvGrpSpPr>
          <p:cNvPr id="14" name="Group 13">
            <a:extLst>
              <a:ext uri="{FF2B5EF4-FFF2-40B4-BE49-F238E27FC236}">
                <a16:creationId xmlns:a16="http://schemas.microsoft.com/office/drawing/2014/main" id="{C7E90ADF-13A6-B667-18C6-C2249B3436E2}"/>
              </a:ext>
            </a:extLst>
          </p:cNvPr>
          <p:cNvGrpSpPr/>
          <p:nvPr/>
        </p:nvGrpSpPr>
        <p:grpSpPr>
          <a:xfrm>
            <a:off x="3860401" y="3286265"/>
            <a:ext cx="766127" cy="772393"/>
            <a:chOff x="4082652" y="2280849"/>
            <a:chExt cx="1221695" cy="1270000"/>
          </a:xfrm>
        </p:grpSpPr>
        <p:sp>
          <p:nvSpPr>
            <p:cNvPr id="15" name="Oval 14">
              <a:extLst>
                <a:ext uri="{FF2B5EF4-FFF2-40B4-BE49-F238E27FC236}">
                  <a16:creationId xmlns:a16="http://schemas.microsoft.com/office/drawing/2014/main" id="{996DD736-882D-719B-A854-3B4518F647EF}"/>
                </a:ext>
              </a:extLst>
            </p:cNvPr>
            <p:cNvSpPr/>
            <p:nvPr/>
          </p:nvSpPr>
          <p:spPr>
            <a:xfrm>
              <a:off x="4082652" y="2280849"/>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Graphic 3" descr="Lightbulb with solid fill">
              <a:extLst>
                <a:ext uri="{FF2B5EF4-FFF2-40B4-BE49-F238E27FC236}">
                  <a16:creationId xmlns:a16="http://schemas.microsoft.com/office/drawing/2014/main" id="{7A0AF720-6DDB-96DB-049C-45B14852E7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36299" y="2458649"/>
              <a:ext cx="914400" cy="914400"/>
            </a:xfrm>
            <a:prstGeom prst="rect">
              <a:avLst/>
            </a:prstGeom>
          </p:spPr>
        </p:pic>
      </p:grpSp>
    </p:spTree>
    <p:extLst>
      <p:ext uri="{BB962C8B-B14F-4D97-AF65-F5344CB8AC3E}">
        <p14:creationId xmlns:p14="http://schemas.microsoft.com/office/powerpoint/2010/main" val="1489455779"/>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21F833C9-7410-3A9B-F03E-FEF204416AF0}"/>
              </a:ext>
            </a:extLst>
          </p:cNvPr>
          <p:cNvSpPr/>
          <p:nvPr/>
        </p:nvSpPr>
        <p:spPr>
          <a:xfrm>
            <a:off x="3750317" y="608961"/>
            <a:ext cx="7973750" cy="58556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4" name="object 8">
            <a:extLst>
              <a:ext uri="{FF2B5EF4-FFF2-40B4-BE49-F238E27FC236}">
                <a16:creationId xmlns:a16="http://schemas.microsoft.com/office/drawing/2014/main" id="{851B852F-2248-6A08-80A7-72FD8792ECD7}"/>
              </a:ext>
            </a:extLst>
          </p:cNvPr>
          <p:cNvPicPr/>
          <p:nvPr/>
        </p:nvPicPr>
        <p:blipFill>
          <a:blip r:embed="rId2" cstate="print"/>
          <a:stretch>
            <a:fillRect/>
          </a:stretch>
        </p:blipFill>
        <p:spPr>
          <a:xfrm rot="239769">
            <a:off x="6089648" y="182949"/>
            <a:ext cx="3003895" cy="1855107"/>
          </a:xfrm>
          <a:prstGeom prst="rect">
            <a:avLst/>
          </a:prstGeom>
        </p:spPr>
      </p:pic>
      <p:sp>
        <p:nvSpPr>
          <p:cNvPr id="5" name="object 10">
            <a:extLst>
              <a:ext uri="{FF2B5EF4-FFF2-40B4-BE49-F238E27FC236}">
                <a16:creationId xmlns:a16="http://schemas.microsoft.com/office/drawing/2014/main" id="{674097FC-419D-F969-7E6F-0DBB7CB2D11B}"/>
              </a:ext>
            </a:extLst>
          </p:cNvPr>
          <p:cNvSpPr txBox="1"/>
          <p:nvPr/>
        </p:nvSpPr>
        <p:spPr>
          <a:xfrm>
            <a:off x="203595" y="2445082"/>
            <a:ext cx="3386943" cy="927476"/>
          </a:xfrm>
          <a:prstGeom prst="rect">
            <a:avLst/>
          </a:prstGeom>
        </p:spPr>
        <p:txBody>
          <a:bodyPr vert="horz" wrap="square" lIns="0" tIns="8043" rIns="0" bIns="0" rtlCol="0">
            <a:spAutoFit/>
          </a:bodyPr>
          <a:lstStyle/>
          <a:p>
            <a:pPr marR="3387" algn="ctr">
              <a:lnSpc>
                <a:spcPct val="115900"/>
              </a:lnSpc>
              <a:spcBef>
                <a:spcPts val="63"/>
              </a:spcBef>
            </a:pPr>
            <a:r>
              <a:rPr lang="en-US" sz="5334" b="1">
                <a:solidFill>
                  <a:schemeClr val="bg1"/>
                </a:solidFill>
                <a:latin typeface="Aharoni" panose="02010803020104030203" pitchFamily="2" charset="-79"/>
                <a:cs typeface="Aharoni" panose="02010803020104030203" pitchFamily="2" charset="-79"/>
              </a:rPr>
              <a:t>Recap!</a:t>
            </a:r>
          </a:p>
        </p:txBody>
      </p:sp>
      <p:sp>
        <p:nvSpPr>
          <p:cNvPr id="6" name="object 11">
            <a:extLst>
              <a:ext uri="{FF2B5EF4-FFF2-40B4-BE49-F238E27FC236}">
                <a16:creationId xmlns:a16="http://schemas.microsoft.com/office/drawing/2014/main" id="{C4067127-1234-F094-A208-5098FA788A45}"/>
              </a:ext>
            </a:extLst>
          </p:cNvPr>
          <p:cNvSpPr txBox="1"/>
          <p:nvPr/>
        </p:nvSpPr>
        <p:spPr>
          <a:xfrm>
            <a:off x="118298" y="3253519"/>
            <a:ext cx="3725757" cy="771600"/>
          </a:xfrm>
          <a:prstGeom prst="rect">
            <a:avLst/>
          </a:prstGeom>
        </p:spPr>
        <p:txBody>
          <a:bodyPr vert="horz" wrap="square" lIns="0" tIns="8043" rIns="0" bIns="0" rtlCol="0">
            <a:spAutoFit/>
          </a:bodyPr>
          <a:lstStyle/>
          <a:p>
            <a:pPr marL="538084" marR="3387" indent="-530040" algn="ctr">
              <a:lnSpc>
                <a:spcPct val="116700"/>
              </a:lnSpc>
              <a:spcBef>
                <a:spcPts val="63"/>
              </a:spcBef>
              <a:tabLst>
                <a:tab pos="496595" algn="l"/>
                <a:tab pos="2401689" algn="l"/>
              </a:tabLst>
            </a:pPr>
            <a:r>
              <a:rPr lang="en-US" sz="4400" b="1">
                <a:solidFill>
                  <a:srgbClr val="FFC000"/>
                </a:solidFill>
                <a:latin typeface="Aharoni" panose="02010803020104030203" pitchFamily="2" charset="-79"/>
                <a:cs typeface="Aharoni" panose="02010803020104030203" pitchFamily="2" charset="-79"/>
              </a:rPr>
              <a:t>Lesson 3</a:t>
            </a:r>
            <a:endParaRPr lang="en-US" sz="2933" b="1">
              <a:solidFill>
                <a:srgbClr val="FFC000"/>
              </a:solidFill>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87424C40-1537-6CF1-C23D-4109540896FB}"/>
              </a:ext>
            </a:extLst>
          </p:cNvPr>
          <p:cNvSpPr txBox="1"/>
          <p:nvPr/>
        </p:nvSpPr>
        <p:spPr>
          <a:xfrm>
            <a:off x="4143891" y="1167525"/>
            <a:ext cx="7315200" cy="4124206"/>
          </a:xfrm>
          <a:prstGeom prst="rect">
            <a:avLst/>
          </a:prstGeom>
          <a:noFill/>
        </p:spPr>
        <p:txBody>
          <a:bodyPr wrap="square" lIns="91440" tIns="45720" rIns="91440" bIns="45720" rtlCol="0" anchor="t">
            <a:spAutoFit/>
          </a:bodyPr>
          <a:lstStyle/>
          <a:p>
            <a:r>
              <a:rPr lang="en-US" sz="2400" i="1">
                <a:solidFill>
                  <a:srgbClr val="000000"/>
                </a:solidFill>
                <a:latin typeface="Trebuchet MS"/>
                <a:cs typeface="Arial"/>
              </a:rPr>
              <a:t>What did we learn about last class?</a:t>
            </a:r>
          </a:p>
          <a:p>
            <a:endParaRPr lang="en-US" sz="1400" i="1" kern="0">
              <a:solidFill>
                <a:srgbClr val="000000"/>
              </a:solidFill>
              <a:latin typeface="Trebuchet MS" panose="020B0603020202020204" pitchFamily="34" charset="0"/>
              <a:cs typeface="Arial"/>
            </a:endParaRPr>
          </a:p>
          <a:p>
            <a:pPr marL="342900" indent="-342900">
              <a:buFont typeface="Arial" panose="020B0604020202020204" pitchFamily="34" charset="0"/>
              <a:buChar char="•"/>
            </a:pPr>
            <a:r>
              <a:rPr lang="en-US" sz="2400"/>
              <a:t>Different foods need different resources or inputs in the food system (some need more or less)</a:t>
            </a:r>
            <a:endParaRPr lang="en-US" sz="2400">
              <a:cs typeface="Calibri"/>
            </a:endParaRPr>
          </a:p>
          <a:p>
            <a:pPr marL="342900" indent="-342900">
              <a:buFont typeface="Arial" panose="020B0604020202020204" pitchFamily="34" charset="0"/>
              <a:buChar char="•"/>
            </a:pPr>
            <a:endParaRPr lang="en-US" sz="2400">
              <a:cs typeface="Calibri"/>
            </a:endParaRPr>
          </a:p>
          <a:p>
            <a:pPr marL="342900" indent="-342900">
              <a:buFont typeface="Arial" panose="020B0604020202020204" pitchFamily="34" charset="0"/>
              <a:buChar char="•"/>
            </a:pPr>
            <a:r>
              <a:rPr lang="en-US" sz="2400"/>
              <a:t>Eating Patterns </a:t>
            </a:r>
          </a:p>
          <a:p>
            <a:pPr marL="800100" lvl="1" indent="-342900">
              <a:buFont typeface="Arial" panose="020B0604020202020204" pitchFamily="34" charset="0"/>
              <a:buChar char="•"/>
            </a:pPr>
            <a:r>
              <a:rPr lang="en-US" sz="2400"/>
              <a:t>Can you remember the three examples that were discussed?</a:t>
            </a:r>
            <a:r>
              <a:rPr lang="en-US"/>
              <a:t> </a:t>
            </a:r>
            <a:endParaRPr lang="en-US">
              <a:cs typeface="Calibri"/>
            </a:endParaRPr>
          </a:p>
          <a:p>
            <a:pPr marL="800100" lvl="1" indent="-342900">
              <a:buFont typeface="Arial" panose="020B0604020202020204" pitchFamily="34" charset="0"/>
              <a:buChar char="•"/>
            </a:pPr>
            <a:r>
              <a:rPr lang="en-US" sz="2400"/>
              <a:t>What types of foods are included in each eating pattern? </a:t>
            </a:r>
            <a:r>
              <a:rPr lang="en-US"/>
              <a:t> </a:t>
            </a:r>
            <a:endParaRPr lang="en-US" sz="1600">
              <a:cs typeface="Calibri"/>
            </a:endParaRPr>
          </a:p>
          <a:p>
            <a:pPr marL="800100" lvl="1" indent="-342900">
              <a:buFont typeface="Arial" panose="020B0604020202020204" pitchFamily="34" charset="0"/>
              <a:buChar char="•"/>
            </a:pPr>
            <a:endParaRPr lang="en-US" sz="1600">
              <a:cs typeface="Calibri"/>
            </a:endParaRPr>
          </a:p>
          <a:p>
            <a:pPr lvl="1"/>
            <a:endParaRPr lang="en-US" sz="1600">
              <a:cs typeface="Calibri"/>
            </a:endParaRPr>
          </a:p>
        </p:txBody>
      </p:sp>
      <p:pic>
        <p:nvPicPr>
          <p:cNvPr id="8" name="Graphic 7" descr="Badge Question Mark with solid fill">
            <a:extLst>
              <a:ext uri="{FF2B5EF4-FFF2-40B4-BE49-F238E27FC236}">
                <a16:creationId xmlns:a16="http://schemas.microsoft.com/office/drawing/2014/main" id="{E8E41D35-8B46-B96C-A07C-23FB83CFE2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8107" y="608961"/>
            <a:ext cx="1179368" cy="1179368"/>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4B34C8EA-CA5D-FA09-0731-5240EB97102F}"/>
              </a:ext>
            </a:extLst>
          </p:cNvPr>
          <p:cNvPicPr>
            <a:picLocks noChangeAspect="1"/>
          </p:cNvPicPr>
          <p:nvPr/>
        </p:nvPicPr>
        <p:blipFill rotWithShape="1">
          <a:blip r:embed="rId5">
            <a:extLst>
              <a:ext uri="{28A0092B-C50C-407E-A947-70E740481C1C}">
                <a14:useLocalDpi xmlns:a14="http://schemas.microsoft.com/office/drawing/2010/main" val="0"/>
              </a:ext>
            </a:extLst>
          </a:blip>
          <a:srcRect r="53498" b="30733"/>
          <a:stretch/>
        </p:blipFill>
        <p:spPr>
          <a:xfrm>
            <a:off x="8712139" y="4272052"/>
            <a:ext cx="2188090" cy="1833340"/>
          </a:xfrm>
          <a:prstGeom prst="rect">
            <a:avLst/>
          </a:prstGeom>
        </p:spPr>
      </p:pic>
      <p:pic>
        <p:nvPicPr>
          <p:cNvPr id="10" name="Picture 9" descr="Background pattern&#10;&#10;Description automatically generated with medium confidence">
            <a:extLst>
              <a:ext uri="{FF2B5EF4-FFF2-40B4-BE49-F238E27FC236}">
                <a16:creationId xmlns:a16="http://schemas.microsoft.com/office/drawing/2014/main" id="{914FD7C3-27DC-BAB0-5E66-38964A5170DD}"/>
              </a:ext>
            </a:extLst>
          </p:cNvPr>
          <p:cNvPicPr>
            <a:picLocks noChangeAspect="1"/>
          </p:cNvPicPr>
          <p:nvPr/>
        </p:nvPicPr>
        <p:blipFill rotWithShape="1">
          <a:blip r:embed="rId6">
            <a:extLst>
              <a:ext uri="{28A0092B-C50C-407E-A947-70E740481C1C}">
                <a14:useLocalDpi xmlns:a14="http://schemas.microsoft.com/office/drawing/2010/main" val="0"/>
              </a:ext>
            </a:extLst>
          </a:blip>
          <a:srcRect l="33201" t="-2921" r="31331" b="58776"/>
          <a:stretch/>
        </p:blipFill>
        <p:spPr>
          <a:xfrm>
            <a:off x="4889849" y="4554225"/>
            <a:ext cx="2432393" cy="1702946"/>
          </a:xfrm>
          <a:prstGeom prst="rect">
            <a:avLst/>
          </a:prstGeom>
        </p:spPr>
      </p:pic>
      <p:pic>
        <p:nvPicPr>
          <p:cNvPr id="11" name="Picture 10" descr="Background pattern&#10;&#10;Description automatically generated with medium confidence">
            <a:extLst>
              <a:ext uri="{FF2B5EF4-FFF2-40B4-BE49-F238E27FC236}">
                <a16:creationId xmlns:a16="http://schemas.microsoft.com/office/drawing/2014/main" id="{A8DABEF4-DEC2-D717-E135-991968E417E7}"/>
              </a:ext>
            </a:extLst>
          </p:cNvPr>
          <p:cNvPicPr>
            <a:picLocks noChangeAspect="1"/>
          </p:cNvPicPr>
          <p:nvPr/>
        </p:nvPicPr>
        <p:blipFill rotWithShape="1">
          <a:blip r:embed="rId6">
            <a:extLst>
              <a:ext uri="{28A0092B-C50C-407E-A947-70E740481C1C}">
                <a14:useLocalDpi xmlns:a14="http://schemas.microsoft.com/office/drawing/2010/main" val="0"/>
              </a:ext>
            </a:extLst>
          </a:blip>
          <a:srcRect l="68299" t="1222" r="3725" b="58776"/>
          <a:stretch/>
        </p:blipFill>
        <p:spPr>
          <a:xfrm>
            <a:off x="7171524" y="4554225"/>
            <a:ext cx="1928571" cy="1551166"/>
          </a:xfrm>
          <a:prstGeom prst="rect">
            <a:avLst/>
          </a:prstGeom>
        </p:spPr>
      </p:pic>
    </p:spTree>
    <p:extLst>
      <p:ext uri="{BB962C8B-B14F-4D97-AF65-F5344CB8AC3E}">
        <p14:creationId xmlns:p14="http://schemas.microsoft.com/office/powerpoint/2010/main" val="543813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251174" y="-31371"/>
            <a:ext cx="9526644" cy="927476"/>
          </a:xfrm>
          <a:prstGeom prst="rect">
            <a:avLst/>
          </a:prstGeom>
        </p:spPr>
        <p:txBody>
          <a:bodyPr vert="horz" wrap="square" lIns="0" tIns="8043" rIns="0" bIns="0" rtlCol="0">
            <a:spAutoFit/>
          </a:bodyPr>
          <a:lstStyle/>
          <a:p>
            <a:pPr marR="3387" algn="ctr">
              <a:lnSpc>
                <a:spcPct val="115900"/>
              </a:lnSpc>
              <a:spcBef>
                <a:spcPts val="63"/>
              </a:spcBef>
            </a:pPr>
            <a:r>
              <a:rPr lang="en-US" sz="5334" b="1">
                <a:solidFill>
                  <a:schemeClr val="bg1"/>
                </a:solidFill>
                <a:latin typeface="Aharoni" panose="02010803020104030203" pitchFamily="2" charset="-79"/>
                <a:cs typeface="Aharoni" panose="02010803020104030203" pitchFamily="2" charset="-79"/>
              </a:rPr>
              <a:t>LET’S REVIEW</a:t>
            </a:r>
          </a:p>
        </p:txBody>
      </p:sp>
      <p:sp>
        <p:nvSpPr>
          <p:cNvPr id="11" name="object 11"/>
          <p:cNvSpPr txBox="1"/>
          <p:nvPr/>
        </p:nvSpPr>
        <p:spPr>
          <a:xfrm>
            <a:off x="1737354" y="710268"/>
            <a:ext cx="8375554" cy="702158"/>
          </a:xfrm>
          <a:prstGeom prst="rect">
            <a:avLst/>
          </a:prstGeom>
        </p:spPr>
        <p:txBody>
          <a:bodyPr vert="horz" wrap="square" lIns="0" tIns="8043" rIns="0" bIns="0" rtlCol="0">
            <a:spAutoFit/>
          </a:bodyPr>
          <a:lstStyle/>
          <a:p>
            <a:pPr marL="538084" marR="3387" indent="-530040" algn="ctr">
              <a:lnSpc>
                <a:spcPct val="116700"/>
              </a:lnSpc>
              <a:spcBef>
                <a:spcPts val="63"/>
              </a:spcBef>
              <a:tabLst>
                <a:tab pos="496595" algn="l"/>
                <a:tab pos="2401689" algn="l"/>
              </a:tabLst>
            </a:pPr>
            <a:r>
              <a:rPr lang="en-US" sz="4000" b="1">
                <a:solidFill>
                  <a:srgbClr val="FFC000"/>
                </a:solidFill>
                <a:latin typeface="Aharoni" panose="02010803020104030203" pitchFamily="2" charset="-79"/>
                <a:cs typeface="Aharoni" panose="02010803020104030203" pitchFamily="2" charset="-79"/>
              </a:rPr>
              <a:t>Eating Patterns</a:t>
            </a:r>
            <a:endParaRPr lang="en-US" sz="2800" b="1">
              <a:solidFill>
                <a:srgbClr val="FFC000"/>
              </a:solidFill>
              <a:latin typeface="Aharoni" panose="02010803020104030203" pitchFamily="2" charset="-79"/>
              <a:cs typeface="Aharoni" panose="02010803020104030203" pitchFamily="2" charset="-79"/>
            </a:endParaRPr>
          </a:p>
        </p:txBody>
      </p:sp>
      <p:sp>
        <p:nvSpPr>
          <p:cNvPr id="18" name="Rectangle: Rounded Corners 17">
            <a:extLst>
              <a:ext uri="{FF2B5EF4-FFF2-40B4-BE49-F238E27FC236}">
                <a16:creationId xmlns:a16="http://schemas.microsoft.com/office/drawing/2014/main" id="{9F093FD7-5ECC-1147-01E5-F34F474A40DF}"/>
              </a:ext>
            </a:extLst>
          </p:cNvPr>
          <p:cNvSpPr/>
          <p:nvPr/>
        </p:nvSpPr>
        <p:spPr>
          <a:xfrm>
            <a:off x="8332028" y="2445439"/>
            <a:ext cx="3397250" cy="36959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19" name="object 8">
            <a:extLst>
              <a:ext uri="{FF2B5EF4-FFF2-40B4-BE49-F238E27FC236}">
                <a16:creationId xmlns:a16="http://schemas.microsoft.com/office/drawing/2014/main" id="{7BDB0CD0-799F-FFAE-EE75-DCE0F9DBAAF6}"/>
              </a:ext>
            </a:extLst>
          </p:cNvPr>
          <p:cNvPicPr/>
          <p:nvPr/>
        </p:nvPicPr>
        <p:blipFill>
          <a:blip r:embed="rId3" cstate="print"/>
          <a:stretch>
            <a:fillRect/>
          </a:stretch>
        </p:blipFill>
        <p:spPr>
          <a:xfrm rot="239769">
            <a:off x="9204432" y="2247021"/>
            <a:ext cx="1617211" cy="970832"/>
          </a:xfrm>
          <a:prstGeom prst="rect">
            <a:avLst/>
          </a:prstGeom>
        </p:spPr>
      </p:pic>
      <p:sp>
        <p:nvSpPr>
          <p:cNvPr id="20" name="TextBox 19">
            <a:extLst>
              <a:ext uri="{FF2B5EF4-FFF2-40B4-BE49-F238E27FC236}">
                <a16:creationId xmlns:a16="http://schemas.microsoft.com/office/drawing/2014/main" id="{4D7BF34C-C2B7-C05C-17E5-063F4E1C876A}"/>
              </a:ext>
            </a:extLst>
          </p:cNvPr>
          <p:cNvSpPr txBox="1"/>
          <p:nvPr/>
        </p:nvSpPr>
        <p:spPr>
          <a:xfrm>
            <a:off x="8541361" y="2780694"/>
            <a:ext cx="3042773" cy="461665"/>
          </a:xfrm>
          <a:prstGeom prst="rect">
            <a:avLst/>
          </a:prstGeom>
          <a:noFill/>
        </p:spPr>
        <p:txBody>
          <a:bodyPr wrap="square" rtlCol="0">
            <a:spAutoFit/>
          </a:bodyPr>
          <a:lstStyle/>
          <a:p>
            <a:pPr algn="ctr"/>
            <a:r>
              <a:rPr lang="en-US" sz="2400" i="1">
                <a:solidFill>
                  <a:srgbClr val="000000"/>
                </a:solidFill>
                <a:latin typeface="Trebuchet MS" panose="020B0603020202020204" pitchFamily="34" charset="0"/>
                <a:cs typeface="Arial"/>
              </a:rPr>
              <a:t>Plant-based</a:t>
            </a:r>
          </a:p>
        </p:txBody>
      </p:sp>
      <p:pic>
        <p:nvPicPr>
          <p:cNvPr id="25" name="Picture 24" descr="A picture containing logo&#10;&#10;Description automatically generated">
            <a:extLst>
              <a:ext uri="{FF2B5EF4-FFF2-40B4-BE49-F238E27FC236}">
                <a16:creationId xmlns:a16="http://schemas.microsoft.com/office/drawing/2014/main" id="{71DFA445-C1DD-2FB0-55EB-6CF3EF412176}"/>
              </a:ext>
            </a:extLst>
          </p:cNvPr>
          <p:cNvPicPr>
            <a:picLocks noChangeAspect="1"/>
          </p:cNvPicPr>
          <p:nvPr/>
        </p:nvPicPr>
        <p:blipFill rotWithShape="1">
          <a:blip r:embed="rId4">
            <a:extLst>
              <a:ext uri="{28A0092B-C50C-407E-A947-70E740481C1C}">
                <a14:useLocalDpi xmlns:a14="http://schemas.microsoft.com/office/drawing/2010/main" val="0"/>
              </a:ext>
            </a:extLst>
          </a:blip>
          <a:srcRect r="53498" b="30733"/>
          <a:stretch/>
        </p:blipFill>
        <p:spPr>
          <a:xfrm>
            <a:off x="8458979" y="3103138"/>
            <a:ext cx="2877534" cy="2411006"/>
          </a:xfrm>
          <a:prstGeom prst="rect">
            <a:avLst/>
          </a:prstGeom>
        </p:spPr>
      </p:pic>
      <p:sp>
        <p:nvSpPr>
          <p:cNvPr id="12" name="Rectangle: Rounded Corners 11">
            <a:extLst>
              <a:ext uri="{FF2B5EF4-FFF2-40B4-BE49-F238E27FC236}">
                <a16:creationId xmlns:a16="http://schemas.microsoft.com/office/drawing/2014/main" id="{8E087AC1-ED42-2CE0-0E8B-882F5DB8979A}"/>
              </a:ext>
            </a:extLst>
          </p:cNvPr>
          <p:cNvSpPr/>
          <p:nvPr/>
        </p:nvSpPr>
        <p:spPr>
          <a:xfrm>
            <a:off x="386051" y="2419507"/>
            <a:ext cx="3397250" cy="36959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object 8"/>
          <p:cNvPicPr/>
          <p:nvPr/>
        </p:nvPicPr>
        <p:blipFill>
          <a:blip r:embed="rId3" cstate="print"/>
          <a:stretch>
            <a:fillRect/>
          </a:stretch>
        </p:blipFill>
        <p:spPr>
          <a:xfrm rot="239769">
            <a:off x="1214913" y="2236459"/>
            <a:ext cx="1617211" cy="970832"/>
          </a:xfrm>
          <a:prstGeom prst="rect">
            <a:avLst/>
          </a:prstGeom>
        </p:spPr>
      </p:pic>
      <p:sp>
        <p:nvSpPr>
          <p:cNvPr id="15" name="TextBox 14">
            <a:extLst>
              <a:ext uri="{FF2B5EF4-FFF2-40B4-BE49-F238E27FC236}">
                <a16:creationId xmlns:a16="http://schemas.microsoft.com/office/drawing/2014/main" id="{185AE3DB-3586-2D78-A51B-614A9B810DED}"/>
              </a:ext>
            </a:extLst>
          </p:cNvPr>
          <p:cNvSpPr txBox="1"/>
          <p:nvPr/>
        </p:nvSpPr>
        <p:spPr>
          <a:xfrm>
            <a:off x="595384" y="2770132"/>
            <a:ext cx="3042773" cy="461665"/>
          </a:xfrm>
          <a:prstGeom prst="rect">
            <a:avLst/>
          </a:prstGeom>
          <a:noFill/>
        </p:spPr>
        <p:txBody>
          <a:bodyPr wrap="square" rtlCol="0">
            <a:spAutoFit/>
          </a:bodyPr>
          <a:lstStyle/>
          <a:p>
            <a:pPr algn="ctr"/>
            <a:r>
              <a:rPr lang="en-US" sz="2400" i="1">
                <a:solidFill>
                  <a:srgbClr val="000000"/>
                </a:solidFill>
                <a:latin typeface="Trebuchet MS" panose="020B0603020202020204" pitchFamily="34" charset="0"/>
                <a:cs typeface="Arial"/>
              </a:rPr>
              <a:t>Animal-based</a:t>
            </a:r>
          </a:p>
        </p:txBody>
      </p:sp>
      <p:pic>
        <p:nvPicPr>
          <p:cNvPr id="27" name="Picture 26" descr="Background pattern&#10;&#10;Description automatically generated with medium confidence">
            <a:extLst>
              <a:ext uri="{FF2B5EF4-FFF2-40B4-BE49-F238E27FC236}">
                <a16:creationId xmlns:a16="http://schemas.microsoft.com/office/drawing/2014/main" id="{D0DE0AF8-710B-AF08-1CE9-5AFC72A53876}"/>
              </a:ext>
            </a:extLst>
          </p:cNvPr>
          <p:cNvPicPr>
            <a:picLocks noChangeAspect="1"/>
          </p:cNvPicPr>
          <p:nvPr/>
        </p:nvPicPr>
        <p:blipFill rotWithShape="1">
          <a:blip r:embed="rId5">
            <a:extLst>
              <a:ext uri="{28A0092B-C50C-407E-A947-70E740481C1C}">
                <a14:useLocalDpi xmlns:a14="http://schemas.microsoft.com/office/drawing/2010/main" val="0"/>
              </a:ext>
            </a:extLst>
          </a:blip>
          <a:srcRect l="33201" t="-2921" r="31331" b="58776"/>
          <a:stretch/>
        </p:blipFill>
        <p:spPr>
          <a:xfrm>
            <a:off x="322878" y="3255044"/>
            <a:ext cx="3198814" cy="2239525"/>
          </a:xfrm>
          <a:prstGeom prst="rect">
            <a:avLst/>
          </a:prstGeom>
        </p:spPr>
      </p:pic>
      <p:sp>
        <p:nvSpPr>
          <p:cNvPr id="6" name="Rectangle: Rounded Corners 5">
            <a:extLst>
              <a:ext uri="{FF2B5EF4-FFF2-40B4-BE49-F238E27FC236}">
                <a16:creationId xmlns:a16="http://schemas.microsoft.com/office/drawing/2014/main" id="{27D88F8F-FD43-05A6-CCF5-DF8B1B8353B7}"/>
              </a:ext>
            </a:extLst>
          </p:cNvPr>
          <p:cNvSpPr/>
          <p:nvPr/>
        </p:nvSpPr>
        <p:spPr>
          <a:xfrm>
            <a:off x="4348138" y="2444997"/>
            <a:ext cx="3397250" cy="36959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14" name="object 8">
            <a:extLst>
              <a:ext uri="{FF2B5EF4-FFF2-40B4-BE49-F238E27FC236}">
                <a16:creationId xmlns:a16="http://schemas.microsoft.com/office/drawing/2014/main" id="{7D1F809F-7120-8C3C-D057-9CCFF4A1188E}"/>
              </a:ext>
            </a:extLst>
          </p:cNvPr>
          <p:cNvPicPr/>
          <p:nvPr/>
        </p:nvPicPr>
        <p:blipFill>
          <a:blip r:embed="rId3" cstate="print"/>
          <a:stretch>
            <a:fillRect/>
          </a:stretch>
        </p:blipFill>
        <p:spPr>
          <a:xfrm rot="239769">
            <a:off x="5177000" y="2261949"/>
            <a:ext cx="1617211" cy="970832"/>
          </a:xfrm>
          <a:prstGeom prst="rect">
            <a:avLst/>
          </a:prstGeom>
        </p:spPr>
      </p:pic>
      <p:sp>
        <p:nvSpPr>
          <p:cNvPr id="17" name="TextBox 16">
            <a:extLst>
              <a:ext uri="{FF2B5EF4-FFF2-40B4-BE49-F238E27FC236}">
                <a16:creationId xmlns:a16="http://schemas.microsoft.com/office/drawing/2014/main" id="{D024FA6A-6225-7CDC-5C67-5CF75EF5500C}"/>
              </a:ext>
            </a:extLst>
          </p:cNvPr>
          <p:cNvSpPr txBox="1"/>
          <p:nvPr/>
        </p:nvSpPr>
        <p:spPr>
          <a:xfrm>
            <a:off x="4557471" y="2795622"/>
            <a:ext cx="3042773" cy="461665"/>
          </a:xfrm>
          <a:prstGeom prst="rect">
            <a:avLst/>
          </a:prstGeom>
          <a:noFill/>
        </p:spPr>
        <p:txBody>
          <a:bodyPr wrap="square" rtlCol="0">
            <a:spAutoFit/>
          </a:bodyPr>
          <a:lstStyle/>
          <a:p>
            <a:pPr algn="ctr"/>
            <a:r>
              <a:rPr lang="en-US" sz="2400" i="1">
                <a:solidFill>
                  <a:srgbClr val="000000"/>
                </a:solidFill>
                <a:latin typeface="Trebuchet MS" panose="020B0603020202020204" pitchFamily="34" charset="0"/>
                <a:cs typeface="Arial"/>
              </a:rPr>
              <a:t>Plant Forward</a:t>
            </a:r>
          </a:p>
        </p:txBody>
      </p:sp>
      <p:pic>
        <p:nvPicPr>
          <p:cNvPr id="28" name="Picture 27" descr="Background pattern&#10;&#10;Description automatically generated with medium confidence">
            <a:extLst>
              <a:ext uri="{FF2B5EF4-FFF2-40B4-BE49-F238E27FC236}">
                <a16:creationId xmlns:a16="http://schemas.microsoft.com/office/drawing/2014/main" id="{265B5C3F-185D-C078-5627-482F24EA6A4F}"/>
              </a:ext>
            </a:extLst>
          </p:cNvPr>
          <p:cNvPicPr>
            <a:picLocks noChangeAspect="1"/>
          </p:cNvPicPr>
          <p:nvPr/>
        </p:nvPicPr>
        <p:blipFill rotWithShape="1">
          <a:blip r:embed="rId5">
            <a:extLst>
              <a:ext uri="{28A0092B-C50C-407E-A947-70E740481C1C}">
                <a14:useLocalDpi xmlns:a14="http://schemas.microsoft.com/office/drawing/2010/main" val="0"/>
              </a:ext>
            </a:extLst>
          </a:blip>
          <a:srcRect l="68299" t="1222" r="3725" b="58776"/>
          <a:stretch/>
        </p:blipFill>
        <p:spPr>
          <a:xfrm>
            <a:off x="4778641" y="3480137"/>
            <a:ext cx="2536243" cy="2039922"/>
          </a:xfrm>
          <a:prstGeom prst="rect">
            <a:avLst/>
          </a:prstGeom>
        </p:spPr>
      </p:pic>
      <p:sp>
        <p:nvSpPr>
          <p:cNvPr id="2" name="Arrow: Left-Right 1">
            <a:extLst>
              <a:ext uri="{FF2B5EF4-FFF2-40B4-BE49-F238E27FC236}">
                <a16:creationId xmlns:a16="http://schemas.microsoft.com/office/drawing/2014/main" id="{90AD17FF-7D4F-0591-CB33-219882D4B29A}"/>
              </a:ext>
            </a:extLst>
          </p:cNvPr>
          <p:cNvSpPr/>
          <p:nvPr/>
        </p:nvSpPr>
        <p:spPr>
          <a:xfrm>
            <a:off x="1293680" y="1411042"/>
            <a:ext cx="9847932" cy="770246"/>
          </a:xfrm>
          <a:prstGeom prst="leftRightArrow">
            <a:avLst/>
          </a:prstGeom>
          <a:solidFill>
            <a:srgbClr val="FFC000"/>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73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E087AC1-ED42-2CE0-0E8B-882F5DB8979A}"/>
              </a:ext>
            </a:extLst>
          </p:cNvPr>
          <p:cNvSpPr/>
          <p:nvPr/>
        </p:nvSpPr>
        <p:spPr>
          <a:xfrm>
            <a:off x="238515" y="1106717"/>
            <a:ext cx="3713912" cy="55090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object 8"/>
          <p:cNvPicPr/>
          <p:nvPr/>
        </p:nvPicPr>
        <p:blipFill rotWithShape="1">
          <a:blip r:embed="rId3" cstate="print"/>
          <a:srcRect b="54693"/>
          <a:stretch/>
        </p:blipFill>
        <p:spPr>
          <a:xfrm rot="239769">
            <a:off x="784183" y="783769"/>
            <a:ext cx="2615149" cy="799237"/>
          </a:xfrm>
          <a:prstGeom prst="rect">
            <a:avLst/>
          </a:prstGeom>
        </p:spPr>
      </p:pic>
      <p:sp>
        <p:nvSpPr>
          <p:cNvPr id="10" name="object 10"/>
          <p:cNvSpPr txBox="1"/>
          <p:nvPr/>
        </p:nvSpPr>
        <p:spPr>
          <a:xfrm>
            <a:off x="1490635" y="63167"/>
            <a:ext cx="5656821" cy="766534"/>
          </a:xfrm>
          <a:prstGeom prst="rect">
            <a:avLst/>
          </a:prstGeom>
        </p:spPr>
        <p:txBody>
          <a:bodyPr vert="horz" wrap="square" lIns="0" tIns="8043" rIns="0" bIns="0" rtlCol="0">
            <a:spAutoFit/>
          </a:bodyPr>
          <a:lstStyle/>
          <a:p>
            <a:pPr marR="3387" algn="ctr">
              <a:lnSpc>
                <a:spcPct val="115900"/>
              </a:lnSpc>
              <a:spcBef>
                <a:spcPts val="63"/>
              </a:spcBef>
            </a:pPr>
            <a:r>
              <a:rPr lang="en-US" sz="4400" b="1">
                <a:solidFill>
                  <a:schemeClr val="bg1"/>
                </a:solidFill>
                <a:latin typeface="Aharoni" panose="02010803020104030203" pitchFamily="2" charset="-79"/>
                <a:cs typeface="Aharoni" panose="02010803020104030203" pitchFamily="2" charset="-79"/>
              </a:rPr>
              <a:t>LET’S COMPARE: </a:t>
            </a:r>
          </a:p>
        </p:txBody>
      </p:sp>
      <p:sp>
        <p:nvSpPr>
          <p:cNvPr id="11" name="object 11"/>
          <p:cNvSpPr txBox="1"/>
          <p:nvPr/>
        </p:nvSpPr>
        <p:spPr>
          <a:xfrm>
            <a:off x="5772325" y="60634"/>
            <a:ext cx="5503757" cy="771600"/>
          </a:xfrm>
          <a:prstGeom prst="rect">
            <a:avLst/>
          </a:prstGeom>
        </p:spPr>
        <p:txBody>
          <a:bodyPr vert="horz" wrap="square" lIns="0" tIns="8043" rIns="0" bIns="0" rtlCol="0">
            <a:spAutoFit/>
          </a:bodyPr>
          <a:lstStyle/>
          <a:p>
            <a:pPr marL="538084" marR="3387" indent="-530040" algn="ctr">
              <a:lnSpc>
                <a:spcPct val="116700"/>
              </a:lnSpc>
              <a:spcBef>
                <a:spcPts val="63"/>
              </a:spcBef>
              <a:tabLst>
                <a:tab pos="496595" algn="l"/>
                <a:tab pos="2401689" algn="l"/>
              </a:tabLst>
            </a:pPr>
            <a:r>
              <a:rPr lang="en-US" sz="4400" b="1">
                <a:solidFill>
                  <a:srgbClr val="FFC000"/>
                </a:solidFill>
                <a:latin typeface="Aharoni" panose="02010803020104030203" pitchFamily="2" charset="-79"/>
                <a:cs typeface="Aharoni" panose="02010803020104030203" pitchFamily="2" charset="-79"/>
              </a:rPr>
              <a:t>Types of foods </a:t>
            </a:r>
            <a:endParaRPr lang="en-US" sz="2933" b="1">
              <a:solidFill>
                <a:srgbClr val="FFC000"/>
              </a:solidFill>
              <a:latin typeface="Aharoni" panose="02010803020104030203" pitchFamily="2" charset="-79"/>
              <a:cs typeface="Aharoni" panose="02010803020104030203" pitchFamily="2" charset="-79"/>
            </a:endParaRPr>
          </a:p>
        </p:txBody>
      </p:sp>
      <p:sp>
        <p:nvSpPr>
          <p:cNvPr id="15" name="TextBox 14">
            <a:extLst>
              <a:ext uri="{FF2B5EF4-FFF2-40B4-BE49-F238E27FC236}">
                <a16:creationId xmlns:a16="http://schemas.microsoft.com/office/drawing/2014/main" id="{185AE3DB-3586-2D78-A51B-614A9B810DED}"/>
              </a:ext>
            </a:extLst>
          </p:cNvPr>
          <p:cNvSpPr txBox="1"/>
          <p:nvPr/>
        </p:nvSpPr>
        <p:spPr>
          <a:xfrm>
            <a:off x="456653" y="2165345"/>
            <a:ext cx="3384384" cy="2677656"/>
          </a:xfrm>
          <a:prstGeom prst="rect">
            <a:avLst/>
          </a:prstGeom>
          <a:noFill/>
        </p:spPr>
        <p:txBody>
          <a:bodyPr wrap="square" rtlCol="0">
            <a:spAutoFit/>
          </a:bodyPr>
          <a:lstStyle/>
          <a:p>
            <a:pPr algn="ctr"/>
            <a:r>
              <a:rPr lang="en-US" sz="2400"/>
              <a:t>Can include red meat in every meal. </a:t>
            </a:r>
          </a:p>
          <a:p>
            <a:pPr algn="ctr"/>
            <a:r>
              <a:rPr lang="en-US" sz="2400" i="1">
                <a:solidFill>
                  <a:srgbClr val="C00000"/>
                </a:solidFill>
              </a:rPr>
              <a:t>**Red meat includes cows, sheep, goats, deer, and buffalo.</a:t>
            </a:r>
            <a:endParaRPr lang="en-US" sz="2400" i="1" kern="0">
              <a:solidFill>
                <a:srgbClr val="C00000"/>
              </a:solidFill>
              <a:latin typeface="Trebuchet MS" panose="020B0603020202020204" pitchFamily="34" charset="0"/>
              <a:cs typeface="Arial"/>
            </a:endParaRPr>
          </a:p>
          <a:p>
            <a:endParaRPr lang="en-US" sz="2400" kern="0">
              <a:solidFill>
                <a:srgbClr val="000000"/>
              </a:solidFill>
              <a:latin typeface="Trebuchet MS" panose="020B0603020202020204" pitchFamily="34" charset="0"/>
              <a:cs typeface="Arial"/>
            </a:endParaRPr>
          </a:p>
          <a:p>
            <a:endParaRPr lang="en-US" sz="2400" kern="0">
              <a:solidFill>
                <a:srgbClr val="000000"/>
              </a:solidFill>
              <a:latin typeface="Trebuchet MS" panose="020B0603020202020204" pitchFamily="34" charset="0"/>
              <a:cs typeface="Arial"/>
            </a:endParaRPr>
          </a:p>
        </p:txBody>
      </p:sp>
      <p:sp>
        <p:nvSpPr>
          <p:cNvPr id="2" name="Rectangle: Rounded Corners 1">
            <a:extLst>
              <a:ext uri="{FF2B5EF4-FFF2-40B4-BE49-F238E27FC236}">
                <a16:creationId xmlns:a16="http://schemas.microsoft.com/office/drawing/2014/main" id="{305446F0-1EAB-43E7-C5F3-34598D4B077D}"/>
              </a:ext>
            </a:extLst>
          </p:cNvPr>
          <p:cNvSpPr/>
          <p:nvPr/>
        </p:nvSpPr>
        <p:spPr>
          <a:xfrm>
            <a:off x="8346723" y="1142674"/>
            <a:ext cx="3682362" cy="54521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3" name="object 8">
            <a:extLst>
              <a:ext uri="{FF2B5EF4-FFF2-40B4-BE49-F238E27FC236}">
                <a16:creationId xmlns:a16="http://schemas.microsoft.com/office/drawing/2014/main" id="{1318404C-DF1B-9CF3-53BF-370A5B397362}"/>
              </a:ext>
            </a:extLst>
          </p:cNvPr>
          <p:cNvPicPr/>
          <p:nvPr/>
        </p:nvPicPr>
        <p:blipFill rotWithShape="1">
          <a:blip r:embed="rId3" cstate="print"/>
          <a:srcRect b="55165"/>
          <a:stretch/>
        </p:blipFill>
        <p:spPr>
          <a:xfrm rot="239769">
            <a:off x="8984094" y="785847"/>
            <a:ext cx="2665737" cy="788244"/>
          </a:xfrm>
          <a:prstGeom prst="rect">
            <a:avLst/>
          </a:prstGeom>
        </p:spPr>
      </p:pic>
      <p:sp>
        <p:nvSpPr>
          <p:cNvPr id="5" name="TextBox 4">
            <a:extLst>
              <a:ext uri="{FF2B5EF4-FFF2-40B4-BE49-F238E27FC236}">
                <a16:creationId xmlns:a16="http://schemas.microsoft.com/office/drawing/2014/main" id="{0988F585-A8A6-3D86-B4DD-135335A47553}"/>
              </a:ext>
            </a:extLst>
          </p:cNvPr>
          <p:cNvSpPr txBox="1"/>
          <p:nvPr/>
        </p:nvSpPr>
        <p:spPr>
          <a:xfrm>
            <a:off x="8513404" y="2165345"/>
            <a:ext cx="3397251" cy="1569660"/>
          </a:xfrm>
          <a:prstGeom prst="rect">
            <a:avLst/>
          </a:prstGeom>
          <a:noFill/>
        </p:spPr>
        <p:txBody>
          <a:bodyPr wrap="square" rtlCol="0">
            <a:spAutoFit/>
          </a:bodyPr>
          <a:lstStyle/>
          <a:p>
            <a:pPr algn="ctr"/>
            <a:r>
              <a:rPr lang="en-US" sz="2400"/>
              <a:t>Does not include animal products. More whole foods that are not processed as much.</a:t>
            </a:r>
            <a:endParaRPr lang="en-US" sz="2400" kern="0">
              <a:solidFill>
                <a:srgbClr val="000000"/>
              </a:solidFill>
              <a:latin typeface="Trebuchet MS" panose="020B0603020202020204" pitchFamily="34" charset="0"/>
              <a:cs typeface="Arial"/>
            </a:endParaRPr>
          </a:p>
        </p:txBody>
      </p:sp>
      <p:pic>
        <p:nvPicPr>
          <p:cNvPr id="18" name="Picture 17" descr="Background pattern&#10;&#10;Description automatically generated with medium confidence">
            <a:extLst>
              <a:ext uri="{FF2B5EF4-FFF2-40B4-BE49-F238E27FC236}">
                <a16:creationId xmlns:a16="http://schemas.microsoft.com/office/drawing/2014/main" id="{62DB2837-AC3B-8A78-3695-B5A2C4C4E9E2}"/>
              </a:ext>
            </a:extLst>
          </p:cNvPr>
          <p:cNvPicPr>
            <a:picLocks noChangeAspect="1"/>
          </p:cNvPicPr>
          <p:nvPr/>
        </p:nvPicPr>
        <p:blipFill rotWithShape="1">
          <a:blip r:embed="rId4">
            <a:extLst>
              <a:ext uri="{28A0092B-C50C-407E-A947-70E740481C1C}">
                <a14:useLocalDpi xmlns:a14="http://schemas.microsoft.com/office/drawing/2010/main" val="0"/>
              </a:ext>
            </a:extLst>
          </a:blip>
          <a:srcRect t="44968" r="52074"/>
          <a:stretch/>
        </p:blipFill>
        <p:spPr>
          <a:xfrm>
            <a:off x="-13183" y="4351190"/>
            <a:ext cx="4145617" cy="2677656"/>
          </a:xfrm>
          <a:prstGeom prst="rect">
            <a:avLst/>
          </a:prstGeom>
        </p:spPr>
      </p:pic>
      <p:pic>
        <p:nvPicPr>
          <p:cNvPr id="7" name="Picture 6" descr="A group of vegetables on a black background&#10;&#10;Description automatically generated">
            <a:extLst>
              <a:ext uri="{FF2B5EF4-FFF2-40B4-BE49-F238E27FC236}">
                <a16:creationId xmlns:a16="http://schemas.microsoft.com/office/drawing/2014/main" id="{A6B6F8E8-FB73-F726-2F66-21FCE85E2F92}"/>
              </a:ext>
            </a:extLst>
          </p:cNvPr>
          <p:cNvPicPr>
            <a:picLocks noChangeAspect="1"/>
          </p:cNvPicPr>
          <p:nvPr/>
        </p:nvPicPr>
        <p:blipFill rotWithShape="1">
          <a:blip r:embed="rId5">
            <a:extLst>
              <a:ext uri="{28A0092B-C50C-407E-A947-70E740481C1C}">
                <a14:useLocalDpi xmlns:a14="http://schemas.microsoft.com/office/drawing/2010/main" val="0"/>
              </a:ext>
            </a:extLst>
          </a:blip>
          <a:srcRect l="29896" t="31944" r="35000" b="15274"/>
          <a:stretch/>
        </p:blipFill>
        <p:spPr>
          <a:xfrm>
            <a:off x="8312465" y="3475778"/>
            <a:ext cx="3652274" cy="3088971"/>
          </a:xfrm>
          <a:prstGeom prst="rect">
            <a:avLst/>
          </a:prstGeom>
        </p:spPr>
      </p:pic>
      <p:sp>
        <p:nvSpPr>
          <p:cNvPr id="13" name="Rectangle: Rounded Corners 12">
            <a:extLst>
              <a:ext uri="{FF2B5EF4-FFF2-40B4-BE49-F238E27FC236}">
                <a16:creationId xmlns:a16="http://schemas.microsoft.com/office/drawing/2014/main" id="{9D7F9B15-3589-5CD4-05F1-A4C3C19DC002}"/>
              </a:ext>
            </a:extLst>
          </p:cNvPr>
          <p:cNvSpPr/>
          <p:nvPr/>
        </p:nvSpPr>
        <p:spPr>
          <a:xfrm>
            <a:off x="4132465" y="1114426"/>
            <a:ext cx="3999961" cy="550132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4" name="TextBox 13">
            <a:extLst>
              <a:ext uri="{FF2B5EF4-FFF2-40B4-BE49-F238E27FC236}">
                <a16:creationId xmlns:a16="http://schemas.microsoft.com/office/drawing/2014/main" id="{2D16BCD8-AFDE-350E-31F1-CDACD977C94F}"/>
              </a:ext>
            </a:extLst>
          </p:cNvPr>
          <p:cNvSpPr txBox="1"/>
          <p:nvPr/>
        </p:nvSpPr>
        <p:spPr>
          <a:xfrm>
            <a:off x="4581476" y="1529484"/>
            <a:ext cx="3042773" cy="461665"/>
          </a:xfrm>
          <a:prstGeom prst="rect">
            <a:avLst/>
          </a:prstGeom>
          <a:noFill/>
        </p:spPr>
        <p:txBody>
          <a:bodyPr wrap="square" rtlCol="0">
            <a:spAutoFit/>
          </a:bodyPr>
          <a:lstStyle/>
          <a:p>
            <a:pPr algn="ctr"/>
            <a:r>
              <a:rPr lang="en-US" sz="2400" i="1">
                <a:solidFill>
                  <a:srgbClr val="000000"/>
                </a:solidFill>
                <a:latin typeface="Trebuchet MS" panose="020B0603020202020204" pitchFamily="34" charset="0"/>
                <a:cs typeface="Arial"/>
              </a:rPr>
              <a:t>Plant Forward</a:t>
            </a:r>
          </a:p>
        </p:txBody>
      </p:sp>
      <p:sp>
        <p:nvSpPr>
          <p:cNvPr id="16" name="TextBox 15">
            <a:extLst>
              <a:ext uri="{FF2B5EF4-FFF2-40B4-BE49-F238E27FC236}">
                <a16:creationId xmlns:a16="http://schemas.microsoft.com/office/drawing/2014/main" id="{183A22E4-06FC-07A8-775E-FC60269EFA32}"/>
              </a:ext>
            </a:extLst>
          </p:cNvPr>
          <p:cNvSpPr txBox="1"/>
          <p:nvPr/>
        </p:nvSpPr>
        <p:spPr>
          <a:xfrm>
            <a:off x="4278465" y="1976260"/>
            <a:ext cx="3723831" cy="2677656"/>
          </a:xfrm>
          <a:prstGeom prst="rect">
            <a:avLst/>
          </a:prstGeom>
          <a:noFill/>
        </p:spPr>
        <p:txBody>
          <a:bodyPr wrap="square" lIns="91440" tIns="45720" rIns="91440" bIns="45720" rtlCol="0" anchor="t">
            <a:spAutoFit/>
          </a:bodyPr>
          <a:lstStyle/>
          <a:p>
            <a:pPr algn="ctr"/>
            <a:r>
              <a:rPr lang="en-US" sz="2400"/>
              <a:t>Includes small quantities of animal foods with </a:t>
            </a:r>
          </a:p>
          <a:p>
            <a:pPr algn="ctr"/>
            <a:r>
              <a:rPr lang="en-US" sz="2400" b="1"/>
              <a:t>no red meat.</a:t>
            </a:r>
          </a:p>
          <a:p>
            <a:pPr algn="ctr"/>
            <a:r>
              <a:rPr lang="en-US" sz="2400" i="1">
                <a:solidFill>
                  <a:schemeClr val="accent1"/>
                </a:solidFill>
              </a:rPr>
              <a:t>**Can include small amounts of fish, chicken, and eggs in every meal. </a:t>
            </a:r>
            <a:endParaRPr lang="en-US" sz="2400" i="1" kern="0">
              <a:solidFill>
                <a:schemeClr val="accent1"/>
              </a:solidFill>
              <a:latin typeface="Trebuchet MS" panose="020B0603020202020204" pitchFamily="34" charset="0"/>
              <a:cs typeface="Arial"/>
            </a:endParaRPr>
          </a:p>
          <a:p>
            <a:endParaRPr lang="en-US" sz="2400" kern="0">
              <a:solidFill>
                <a:srgbClr val="000000"/>
              </a:solidFill>
              <a:latin typeface="Trebuchet MS" panose="020B0603020202020204" pitchFamily="34" charset="0"/>
              <a:cs typeface="Arial"/>
            </a:endParaRPr>
          </a:p>
        </p:txBody>
      </p:sp>
      <p:pic>
        <p:nvPicPr>
          <p:cNvPr id="20" name="object 8">
            <a:extLst>
              <a:ext uri="{FF2B5EF4-FFF2-40B4-BE49-F238E27FC236}">
                <a16:creationId xmlns:a16="http://schemas.microsoft.com/office/drawing/2014/main" id="{F9C03794-B965-3D3A-8437-5DF97C6D8096}"/>
              </a:ext>
            </a:extLst>
          </p:cNvPr>
          <p:cNvPicPr/>
          <p:nvPr/>
        </p:nvPicPr>
        <p:blipFill rotWithShape="1">
          <a:blip r:embed="rId3" cstate="print"/>
          <a:srcRect b="54146"/>
          <a:stretch/>
        </p:blipFill>
        <p:spPr>
          <a:xfrm rot="11052274">
            <a:off x="4730076" y="707310"/>
            <a:ext cx="2840442" cy="784360"/>
          </a:xfrm>
          <a:prstGeom prst="rect">
            <a:avLst/>
          </a:prstGeom>
        </p:spPr>
      </p:pic>
      <p:pic>
        <p:nvPicPr>
          <p:cNvPr id="6" name="Picture 5" descr="A group of food on a black background&#10;&#10;Description automatically generated">
            <a:extLst>
              <a:ext uri="{FF2B5EF4-FFF2-40B4-BE49-F238E27FC236}">
                <a16:creationId xmlns:a16="http://schemas.microsoft.com/office/drawing/2014/main" id="{210C96E0-CF49-1899-4A3B-BA05EC87369A}"/>
              </a:ext>
            </a:extLst>
          </p:cNvPr>
          <p:cNvPicPr>
            <a:picLocks noChangeAspect="1"/>
          </p:cNvPicPr>
          <p:nvPr/>
        </p:nvPicPr>
        <p:blipFill rotWithShape="1">
          <a:blip r:embed="rId6">
            <a:extLst>
              <a:ext uri="{28A0092B-C50C-407E-A947-70E740481C1C}">
                <a14:useLocalDpi xmlns:a14="http://schemas.microsoft.com/office/drawing/2010/main" val="0"/>
              </a:ext>
            </a:extLst>
          </a:blip>
          <a:srcRect l="48488" t="4790" r="11331" b="37221"/>
          <a:stretch/>
        </p:blipFill>
        <p:spPr>
          <a:xfrm>
            <a:off x="4262564" y="3988298"/>
            <a:ext cx="3534955" cy="2869702"/>
          </a:xfrm>
          <a:prstGeom prst="rect">
            <a:avLst/>
          </a:prstGeom>
        </p:spPr>
      </p:pic>
      <p:sp>
        <p:nvSpPr>
          <p:cNvPr id="17" name="TextBox 16">
            <a:extLst>
              <a:ext uri="{FF2B5EF4-FFF2-40B4-BE49-F238E27FC236}">
                <a16:creationId xmlns:a16="http://schemas.microsoft.com/office/drawing/2014/main" id="{A4AE20F1-44E1-112C-7971-DB96EFD165A9}"/>
              </a:ext>
            </a:extLst>
          </p:cNvPr>
          <p:cNvSpPr txBox="1"/>
          <p:nvPr/>
        </p:nvSpPr>
        <p:spPr>
          <a:xfrm>
            <a:off x="570372" y="1529485"/>
            <a:ext cx="3042773" cy="461665"/>
          </a:xfrm>
          <a:prstGeom prst="rect">
            <a:avLst/>
          </a:prstGeom>
          <a:noFill/>
        </p:spPr>
        <p:txBody>
          <a:bodyPr wrap="square" rtlCol="0">
            <a:spAutoFit/>
          </a:bodyPr>
          <a:lstStyle/>
          <a:p>
            <a:pPr algn="ctr"/>
            <a:r>
              <a:rPr lang="en-US" sz="2400" i="1">
                <a:solidFill>
                  <a:srgbClr val="000000"/>
                </a:solidFill>
                <a:latin typeface="Trebuchet MS" panose="020B0603020202020204" pitchFamily="34" charset="0"/>
                <a:cs typeface="Arial"/>
              </a:rPr>
              <a:t>Animal-based Foods</a:t>
            </a:r>
          </a:p>
        </p:txBody>
      </p:sp>
      <p:sp>
        <p:nvSpPr>
          <p:cNvPr id="19" name="TextBox 18">
            <a:extLst>
              <a:ext uri="{FF2B5EF4-FFF2-40B4-BE49-F238E27FC236}">
                <a16:creationId xmlns:a16="http://schemas.microsoft.com/office/drawing/2014/main" id="{3EC2409E-9D4D-15A6-B3FC-AACE585E8D1A}"/>
              </a:ext>
            </a:extLst>
          </p:cNvPr>
          <p:cNvSpPr txBox="1"/>
          <p:nvPr/>
        </p:nvSpPr>
        <p:spPr>
          <a:xfrm>
            <a:off x="8795576" y="1517065"/>
            <a:ext cx="3042773" cy="461665"/>
          </a:xfrm>
          <a:prstGeom prst="rect">
            <a:avLst/>
          </a:prstGeom>
          <a:noFill/>
        </p:spPr>
        <p:txBody>
          <a:bodyPr wrap="square" rtlCol="0">
            <a:spAutoFit/>
          </a:bodyPr>
          <a:lstStyle/>
          <a:p>
            <a:pPr algn="ctr"/>
            <a:r>
              <a:rPr lang="en-US" sz="2400" i="1">
                <a:solidFill>
                  <a:srgbClr val="000000"/>
                </a:solidFill>
                <a:latin typeface="Trebuchet MS" panose="020B0603020202020204" pitchFamily="34" charset="0"/>
                <a:cs typeface="Arial"/>
              </a:rPr>
              <a:t>Plant-based Foods</a:t>
            </a:r>
          </a:p>
        </p:txBody>
      </p:sp>
    </p:spTree>
    <p:extLst>
      <p:ext uri="{BB962C8B-B14F-4D97-AF65-F5344CB8AC3E}">
        <p14:creationId xmlns:p14="http://schemas.microsoft.com/office/powerpoint/2010/main" val="274997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C949-169F-7743-D421-898973CD3582}"/>
              </a:ext>
            </a:extLst>
          </p:cNvPr>
          <p:cNvSpPr>
            <a:spLocks noGrp="1"/>
          </p:cNvSpPr>
          <p:nvPr>
            <p:ph type="title"/>
          </p:nvPr>
        </p:nvSpPr>
        <p:spPr>
          <a:xfrm>
            <a:off x="-1189313" y="1432260"/>
            <a:ext cx="7868091" cy="2831545"/>
          </a:xfrm>
        </p:spPr>
        <p:txBody>
          <a:bodyPr>
            <a:normAutofit/>
          </a:bodyPr>
          <a:lstStyle/>
          <a:p>
            <a:pPr algn="ctr"/>
            <a:r>
              <a:rPr lang="en-US" sz="7200" b="1">
                <a:solidFill>
                  <a:schemeClr val="bg1"/>
                </a:solidFill>
                <a:latin typeface="Trebuchet MS" panose="020B0603020202020204" pitchFamily="34" charset="0"/>
              </a:rPr>
              <a:t>Time for an Activity!</a:t>
            </a:r>
          </a:p>
        </p:txBody>
      </p:sp>
      <p:pic>
        <p:nvPicPr>
          <p:cNvPr id="1026" name="Picture 2" descr="Simple clock vector graphics | Free SVG">
            <a:extLst>
              <a:ext uri="{FF2B5EF4-FFF2-40B4-BE49-F238E27FC236}">
                <a16:creationId xmlns:a16="http://schemas.microsoft.com/office/drawing/2014/main" id="{48D48A78-830D-39E1-69E3-B47F78BE31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3581" y="4367247"/>
            <a:ext cx="1787844" cy="1787844"/>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13">
            <a:extLst>
              <a:ext uri="{FF2B5EF4-FFF2-40B4-BE49-F238E27FC236}">
                <a16:creationId xmlns:a16="http://schemas.microsoft.com/office/drawing/2014/main" id="{A4DC6567-53D1-919C-4642-D213C160ACE1}"/>
              </a:ext>
            </a:extLst>
          </p:cNvPr>
          <p:cNvSpPr/>
          <p:nvPr/>
        </p:nvSpPr>
        <p:spPr>
          <a:xfrm>
            <a:off x="0" y="15453"/>
            <a:ext cx="12192000" cy="958095"/>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rgbClr val="24390F"/>
          </a:solidFill>
        </p:spPr>
        <p:txBody>
          <a:bodyPr wrap="square" lIns="0" tIns="0" rIns="0" bIns="0" rtlCol="0"/>
          <a:lstStyle/>
          <a:p>
            <a:endParaRPr sz="1200"/>
          </a:p>
        </p:txBody>
      </p:sp>
      <p:pic>
        <p:nvPicPr>
          <p:cNvPr id="12" name="Picture 11">
            <a:extLst>
              <a:ext uri="{FF2B5EF4-FFF2-40B4-BE49-F238E27FC236}">
                <a16:creationId xmlns:a16="http://schemas.microsoft.com/office/drawing/2014/main" id="{4A36D248-BFDF-2D58-AA9F-0B6118B76276}"/>
              </a:ext>
            </a:extLst>
          </p:cNvPr>
          <p:cNvPicPr>
            <a:picLocks noChangeAspect="1"/>
          </p:cNvPicPr>
          <p:nvPr/>
        </p:nvPicPr>
        <p:blipFill>
          <a:blip r:embed="rId5"/>
          <a:stretch>
            <a:fillRect/>
          </a:stretch>
        </p:blipFill>
        <p:spPr>
          <a:xfrm>
            <a:off x="5529532" y="1118373"/>
            <a:ext cx="2484408" cy="3255404"/>
          </a:xfrm>
          <a:prstGeom prst="rect">
            <a:avLst/>
          </a:prstGeom>
        </p:spPr>
      </p:pic>
      <p:pic>
        <p:nvPicPr>
          <p:cNvPr id="13" name="Picture 12" descr="A chart with water drops on it&#10;&#10;Description automatically generated">
            <a:extLst>
              <a:ext uri="{FF2B5EF4-FFF2-40B4-BE49-F238E27FC236}">
                <a16:creationId xmlns:a16="http://schemas.microsoft.com/office/drawing/2014/main" id="{EBA2D3BD-5AAF-C044-E186-720572F193D5}"/>
              </a:ext>
            </a:extLst>
          </p:cNvPr>
          <p:cNvPicPr>
            <a:picLocks noChangeAspect="1"/>
          </p:cNvPicPr>
          <p:nvPr/>
        </p:nvPicPr>
        <p:blipFill>
          <a:blip r:embed="rId6"/>
          <a:stretch>
            <a:fillRect/>
          </a:stretch>
        </p:blipFill>
        <p:spPr>
          <a:xfrm>
            <a:off x="7463830" y="2301543"/>
            <a:ext cx="2482810" cy="3267464"/>
          </a:xfrm>
          <a:prstGeom prst="rect">
            <a:avLst/>
          </a:prstGeom>
        </p:spPr>
      </p:pic>
      <p:pic>
        <p:nvPicPr>
          <p:cNvPr id="14" name="Picture 13" descr="A graph of carbon dioxide and a chart of carbon dioxide&#10;&#10;Description automatically generated">
            <a:extLst>
              <a:ext uri="{FF2B5EF4-FFF2-40B4-BE49-F238E27FC236}">
                <a16:creationId xmlns:a16="http://schemas.microsoft.com/office/drawing/2014/main" id="{98A14F74-63CA-57B9-42DA-CBF6F4A4A25B}"/>
              </a:ext>
            </a:extLst>
          </p:cNvPr>
          <p:cNvPicPr>
            <a:picLocks noChangeAspect="1"/>
          </p:cNvPicPr>
          <p:nvPr/>
        </p:nvPicPr>
        <p:blipFill>
          <a:blip r:embed="rId7"/>
          <a:stretch>
            <a:fillRect/>
          </a:stretch>
        </p:blipFill>
        <p:spPr>
          <a:xfrm>
            <a:off x="9483106" y="3433442"/>
            <a:ext cx="2482810" cy="3140555"/>
          </a:xfrm>
          <a:prstGeom prst="rect">
            <a:avLst/>
          </a:prstGeom>
        </p:spPr>
      </p:pic>
    </p:spTree>
    <p:extLst>
      <p:ext uri="{BB962C8B-B14F-4D97-AF65-F5344CB8AC3E}">
        <p14:creationId xmlns:p14="http://schemas.microsoft.com/office/powerpoint/2010/main" val="254408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BFD7FA4F-B8FC-0B70-0AC2-429C06792736}"/>
              </a:ext>
            </a:extLst>
          </p:cNvPr>
          <p:cNvSpPr txBox="1"/>
          <p:nvPr/>
        </p:nvSpPr>
        <p:spPr>
          <a:xfrm>
            <a:off x="358452" y="2172340"/>
            <a:ext cx="4312292" cy="1955407"/>
          </a:xfrm>
          <a:prstGeom prst="rect">
            <a:avLst/>
          </a:prstGeom>
        </p:spPr>
        <p:txBody>
          <a:bodyPr vert="horz" wrap="square" lIns="0" tIns="12065" rIns="0" bIns="0" rtlCol="0">
            <a:spAutoFit/>
          </a:bodyPr>
          <a:lstStyle/>
          <a:p>
            <a:pPr marR="5080" algn="ctr">
              <a:lnSpc>
                <a:spcPct val="115900"/>
              </a:lnSpc>
              <a:spcBef>
                <a:spcPts val="95"/>
              </a:spcBef>
            </a:pPr>
            <a:r>
              <a:rPr lang="en-US" sz="2800" b="1">
                <a:solidFill>
                  <a:schemeClr val="bg1"/>
                </a:solidFill>
                <a:latin typeface="Aharoni" panose="02010803020104030203" pitchFamily="2" charset="-79"/>
                <a:cs typeface="Aharoni" panose="02010803020104030203" pitchFamily="2" charset="-79"/>
              </a:rPr>
              <a:t>Resources Used Based on the Eating Pattern:</a:t>
            </a:r>
          </a:p>
          <a:p>
            <a:pPr marR="5080" algn="ctr">
              <a:lnSpc>
                <a:spcPct val="115900"/>
              </a:lnSpc>
              <a:spcBef>
                <a:spcPts val="95"/>
              </a:spcBef>
            </a:pPr>
            <a:r>
              <a:rPr lang="en-US" sz="5400" b="1">
                <a:solidFill>
                  <a:schemeClr val="bg1"/>
                </a:solidFill>
                <a:latin typeface="Aharoni" panose="02010803020104030203" pitchFamily="2" charset="-79"/>
                <a:cs typeface="Aharoni" panose="02010803020104030203" pitchFamily="2" charset="-79"/>
              </a:rPr>
              <a:t>LAND</a:t>
            </a:r>
            <a:endParaRPr lang="en-US" sz="4000" b="1">
              <a:solidFill>
                <a:schemeClr val="bg1"/>
              </a:solidFill>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7D528678-878D-14ED-A3C9-3ABAE45717AF}"/>
              </a:ext>
            </a:extLst>
          </p:cNvPr>
          <p:cNvSpPr/>
          <p:nvPr/>
        </p:nvSpPr>
        <p:spPr>
          <a:xfrm>
            <a:off x="1582055" y="4127747"/>
            <a:ext cx="1871816" cy="304800"/>
          </a:xfrm>
          <a:prstGeom prst="rect">
            <a:avLst/>
          </a:prstGeom>
          <a:solidFill>
            <a:srgbClr val="2439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8513FA2-1F71-2E30-E642-73819E6604F6}"/>
              </a:ext>
            </a:extLst>
          </p:cNvPr>
          <p:cNvSpPr txBox="1"/>
          <p:nvPr/>
        </p:nvSpPr>
        <p:spPr>
          <a:xfrm>
            <a:off x="404215" y="4723491"/>
            <a:ext cx="4067842" cy="954107"/>
          </a:xfrm>
          <a:prstGeom prst="rect">
            <a:avLst/>
          </a:prstGeom>
          <a:noFill/>
        </p:spPr>
        <p:txBody>
          <a:bodyPr wrap="square" rtlCol="0">
            <a:spAutoFit/>
          </a:bodyPr>
          <a:lstStyle/>
          <a:p>
            <a:pPr algn="ctr"/>
            <a:r>
              <a:rPr lang="en-US" sz="2800" i="1">
                <a:solidFill>
                  <a:schemeClr val="bg1"/>
                </a:solidFill>
              </a:rPr>
              <a:t>Which eating pattern uses the most of this resource?</a:t>
            </a:r>
          </a:p>
        </p:txBody>
      </p:sp>
      <p:pic>
        <p:nvPicPr>
          <p:cNvPr id="2" name="Picture 1" descr="A graph showing different types of food&#10;&#10;Description automatically generated">
            <a:extLst>
              <a:ext uri="{FF2B5EF4-FFF2-40B4-BE49-F238E27FC236}">
                <a16:creationId xmlns:a16="http://schemas.microsoft.com/office/drawing/2014/main" id="{4C4E1DA7-1099-8FF4-39EA-969AAD7480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9545" y="480083"/>
            <a:ext cx="7411610" cy="5514317"/>
          </a:xfrm>
          <a:prstGeom prst="rect">
            <a:avLst/>
          </a:prstGeom>
          <a:ln w="28575">
            <a:solidFill>
              <a:schemeClr val="tx1"/>
            </a:solidFill>
          </a:ln>
        </p:spPr>
      </p:pic>
      <p:pic>
        <p:nvPicPr>
          <p:cNvPr id="9" name="object 8">
            <a:extLst>
              <a:ext uri="{FF2B5EF4-FFF2-40B4-BE49-F238E27FC236}">
                <a16:creationId xmlns:a16="http://schemas.microsoft.com/office/drawing/2014/main" id="{7699CC05-2552-6BC2-2F1E-60F468909762}"/>
              </a:ext>
            </a:extLst>
          </p:cNvPr>
          <p:cNvPicPr/>
          <p:nvPr/>
        </p:nvPicPr>
        <p:blipFill rotWithShape="1">
          <a:blip r:embed="rId5" cstate="print"/>
          <a:srcRect b="57073"/>
          <a:stretch/>
        </p:blipFill>
        <p:spPr>
          <a:xfrm rot="225584">
            <a:off x="6712974" y="103558"/>
            <a:ext cx="3184752" cy="797502"/>
          </a:xfrm>
          <a:prstGeom prst="rect">
            <a:avLst/>
          </a:prstGeom>
        </p:spPr>
      </p:pic>
      <p:pic>
        <p:nvPicPr>
          <p:cNvPr id="10" name="Graphic 9" descr="Badge Question Mark with solid fill">
            <a:extLst>
              <a:ext uri="{FF2B5EF4-FFF2-40B4-BE49-F238E27FC236}">
                <a16:creationId xmlns:a16="http://schemas.microsoft.com/office/drawing/2014/main" id="{AF768D50-6306-6AAE-A156-A559C5F3BD0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02228" y="263531"/>
            <a:ext cx="1871816" cy="1871816"/>
          </a:xfrm>
          <a:prstGeom prst="rect">
            <a:avLst/>
          </a:prstGeom>
        </p:spPr>
      </p:pic>
      <p:pic>
        <p:nvPicPr>
          <p:cNvPr id="11" name="Picture 10" descr="A green leaves on a black background&#10;&#10;Description automatically generated">
            <a:extLst>
              <a:ext uri="{FF2B5EF4-FFF2-40B4-BE49-F238E27FC236}">
                <a16:creationId xmlns:a16="http://schemas.microsoft.com/office/drawing/2014/main" id="{7CB7B838-3459-24C0-D5E5-CEC3C4843C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1758" y="2146728"/>
            <a:ext cx="4426592" cy="3017310"/>
          </a:xfrm>
          <a:prstGeom prst="rect">
            <a:avLst/>
          </a:prstGeom>
        </p:spPr>
      </p:pic>
    </p:spTree>
    <p:extLst>
      <p:ext uri="{BB962C8B-B14F-4D97-AF65-F5344CB8AC3E}">
        <p14:creationId xmlns:p14="http://schemas.microsoft.com/office/powerpoint/2010/main" val="260612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BFD7FA4F-B8FC-0B70-0AC2-429C06792736}"/>
              </a:ext>
            </a:extLst>
          </p:cNvPr>
          <p:cNvSpPr txBox="1"/>
          <p:nvPr/>
        </p:nvSpPr>
        <p:spPr>
          <a:xfrm>
            <a:off x="327425" y="2059847"/>
            <a:ext cx="4214694" cy="1955407"/>
          </a:xfrm>
          <a:prstGeom prst="rect">
            <a:avLst/>
          </a:prstGeom>
        </p:spPr>
        <p:txBody>
          <a:bodyPr vert="horz" wrap="square" lIns="0" tIns="12065" rIns="0" bIns="0" rtlCol="0">
            <a:spAutoFit/>
          </a:bodyPr>
          <a:lstStyle/>
          <a:p>
            <a:pPr marR="5080" algn="ctr">
              <a:lnSpc>
                <a:spcPct val="115900"/>
              </a:lnSpc>
              <a:spcBef>
                <a:spcPts val="95"/>
              </a:spcBef>
            </a:pPr>
            <a:r>
              <a:rPr lang="en-US" sz="2800" b="1">
                <a:solidFill>
                  <a:schemeClr val="bg1"/>
                </a:solidFill>
                <a:latin typeface="Aharoni" panose="02010803020104030203" pitchFamily="2" charset="-79"/>
                <a:cs typeface="Aharoni" panose="02010803020104030203" pitchFamily="2" charset="-79"/>
              </a:rPr>
              <a:t>Resources Used Based on the Eating Pattern:</a:t>
            </a:r>
          </a:p>
          <a:p>
            <a:pPr marR="5080" algn="ctr">
              <a:lnSpc>
                <a:spcPct val="115900"/>
              </a:lnSpc>
              <a:spcBef>
                <a:spcPts val="95"/>
              </a:spcBef>
            </a:pPr>
            <a:r>
              <a:rPr lang="en-US" sz="5400" b="1">
                <a:solidFill>
                  <a:schemeClr val="bg1"/>
                </a:solidFill>
                <a:latin typeface="Aharoni" panose="02010803020104030203" pitchFamily="2" charset="-79"/>
                <a:cs typeface="Aharoni" panose="02010803020104030203" pitchFamily="2" charset="-79"/>
              </a:rPr>
              <a:t>WATER</a:t>
            </a:r>
            <a:endParaRPr lang="en-US" sz="4000" b="1">
              <a:solidFill>
                <a:schemeClr val="bg1"/>
              </a:solidFill>
              <a:latin typeface="Aharoni" panose="02010803020104030203" pitchFamily="2" charset="-79"/>
              <a:cs typeface="Aharoni" panose="02010803020104030203" pitchFamily="2" charset="-79"/>
            </a:endParaRPr>
          </a:p>
        </p:txBody>
      </p:sp>
      <p:sp>
        <p:nvSpPr>
          <p:cNvPr id="4" name="Rectangle 3">
            <a:extLst>
              <a:ext uri="{FF2B5EF4-FFF2-40B4-BE49-F238E27FC236}">
                <a16:creationId xmlns:a16="http://schemas.microsoft.com/office/drawing/2014/main" id="{9869733C-D389-C37A-EFDF-9EFC22976910}"/>
              </a:ext>
            </a:extLst>
          </p:cNvPr>
          <p:cNvSpPr/>
          <p:nvPr/>
        </p:nvSpPr>
        <p:spPr>
          <a:xfrm>
            <a:off x="1556920" y="4015254"/>
            <a:ext cx="1871816" cy="304800"/>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30C005-D0EF-384E-CCBE-CD547F69A802}"/>
              </a:ext>
            </a:extLst>
          </p:cNvPr>
          <p:cNvSpPr txBox="1"/>
          <p:nvPr/>
        </p:nvSpPr>
        <p:spPr>
          <a:xfrm>
            <a:off x="400851" y="4602070"/>
            <a:ext cx="4067842" cy="954107"/>
          </a:xfrm>
          <a:prstGeom prst="rect">
            <a:avLst/>
          </a:prstGeom>
          <a:noFill/>
        </p:spPr>
        <p:txBody>
          <a:bodyPr wrap="square" rtlCol="0">
            <a:spAutoFit/>
          </a:bodyPr>
          <a:lstStyle/>
          <a:p>
            <a:pPr algn="ctr"/>
            <a:r>
              <a:rPr lang="en-US" sz="2800" i="1">
                <a:solidFill>
                  <a:schemeClr val="bg1"/>
                </a:solidFill>
              </a:rPr>
              <a:t>Which eating pattern uses the most of this resource?</a:t>
            </a:r>
          </a:p>
        </p:txBody>
      </p:sp>
      <p:pic>
        <p:nvPicPr>
          <p:cNvPr id="10" name="Graphic 9" descr="Badge Question Mark with solid fill">
            <a:extLst>
              <a:ext uri="{FF2B5EF4-FFF2-40B4-BE49-F238E27FC236}">
                <a16:creationId xmlns:a16="http://schemas.microsoft.com/office/drawing/2014/main" id="{7881248A-E6F4-619E-3748-FFC1D0311A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8690" y="262694"/>
            <a:ext cx="1871816" cy="1871816"/>
          </a:xfrm>
          <a:prstGeom prst="rect">
            <a:avLst/>
          </a:prstGeom>
        </p:spPr>
      </p:pic>
      <p:pic>
        <p:nvPicPr>
          <p:cNvPr id="5" name="Picture 4" descr="A graph of water use based on eating pattern&#10;&#10;Description automatically generated">
            <a:extLst>
              <a:ext uri="{FF2B5EF4-FFF2-40B4-BE49-F238E27FC236}">
                <a16:creationId xmlns:a16="http://schemas.microsoft.com/office/drawing/2014/main" id="{22F03912-9F99-4E11-C7C4-6683E37B3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9545" y="502308"/>
            <a:ext cx="7422841" cy="5499349"/>
          </a:xfrm>
          <a:prstGeom prst="rect">
            <a:avLst/>
          </a:prstGeom>
          <a:ln w="28575">
            <a:solidFill>
              <a:schemeClr val="tx1"/>
            </a:solidFill>
          </a:ln>
        </p:spPr>
      </p:pic>
      <p:pic>
        <p:nvPicPr>
          <p:cNvPr id="3" name="object 8">
            <a:extLst>
              <a:ext uri="{FF2B5EF4-FFF2-40B4-BE49-F238E27FC236}">
                <a16:creationId xmlns:a16="http://schemas.microsoft.com/office/drawing/2014/main" id="{35C23673-C75A-4471-496F-41E5CA67939A}"/>
              </a:ext>
            </a:extLst>
          </p:cNvPr>
          <p:cNvPicPr/>
          <p:nvPr/>
        </p:nvPicPr>
        <p:blipFill rotWithShape="1">
          <a:blip r:embed="rId6" cstate="print"/>
          <a:srcRect b="57073"/>
          <a:stretch/>
        </p:blipFill>
        <p:spPr>
          <a:xfrm rot="225584">
            <a:off x="6712974" y="103558"/>
            <a:ext cx="3184752" cy="797502"/>
          </a:xfrm>
          <a:prstGeom prst="rect">
            <a:avLst/>
          </a:prstGeom>
        </p:spPr>
      </p:pic>
      <p:pic>
        <p:nvPicPr>
          <p:cNvPr id="8" name="Picture 7" descr="A group of blue drops&#10;&#10;Description automatically generated">
            <a:extLst>
              <a:ext uri="{FF2B5EF4-FFF2-40B4-BE49-F238E27FC236}">
                <a16:creationId xmlns:a16="http://schemas.microsoft.com/office/drawing/2014/main" id="{888CACDC-5F23-8108-D219-7D0D1671E7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6692" y="2305050"/>
            <a:ext cx="4694058" cy="2908664"/>
          </a:xfrm>
          <a:prstGeom prst="rect">
            <a:avLst/>
          </a:prstGeom>
        </p:spPr>
      </p:pic>
    </p:spTree>
    <p:extLst>
      <p:ext uri="{BB962C8B-B14F-4D97-AF65-F5344CB8AC3E}">
        <p14:creationId xmlns:p14="http://schemas.microsoft.com/office/powerpoint/2010/main" val="24784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BFD7FA4F-B8FC-0B70-0AC2-429C06792736}"/>
              </a:ext>
            </a:extLst>
          </p:cNvPr>
          <p:cNvSpPr txBox="1"/>
          <p:nvPr/>
        </p:nvSpPr>
        <p:spPr>
          <a:xfrm>
            <a:off x="182801" y="2134510"/>
            <a:ext cx="4296229" cy="2287742"/>
          </a:xfrm>
          <a:prstGeom prst="rect">
            <a:avLst/>
          </a:prstGeom>
        </p:spPr>
        <p:txBody>
          <a:bodyPr vert="horz" wrap="square" lIns="0" tIns="12065" rIns="0" bIns="0" rtlCol="0">
            <a:spAutoFit/>
          </a:bodyPr>
          <a:lstStyle/>
          <a:p>
            <a:pPr marR="5080" algn="ctr">
              <a:lnSpc>
                <a:spcPct val="115900"/>
              </a:lnSpc>
              <a:spcBef>
                <a:spcPts val="95"/>
              </a:spcBef>
            </a:pPr>
            <a:r>
              <a:rPr lang="en-US" sz="2800" b="1">
                <a:solidFill>
                  <a:schemeClr val="bg1"/>
                </a:solidFill>
                <a:latin typeface="Aharoni" panose="02010803020104030203" pitchFamily="2" charset="-79"/>
                <a:cs typeface="Aharoni" panose="02010803020104030203" pitchFamily="2" charset="-79"/>
              </a:rPr>
              <a:t>Resources Used Based on the Eating Pattern:</a:t>
            </a:r>
          </a:p>
          <a:p>
            <a:pPr marR="5080" algn="ctr">
              <a:lnSpc>
                <a:spcPct val="115900"/>
              </a:lnSpc>
              <a:spcBef>
                <a:spcPts val="95"/>
              </a:spcBef>
            </a:pPr>
            <a:r>
              <a:rPr lang="en-US" sz="3600" b="1">
                <a:solidFill>
                  <a:schemeClr val="bg1"/>
                </a:solidFill>
                <a:latin typeface="Aharoni" panose="02010803020104030203" pitchFamily="2" charset="-79"/>
                <a:cs typeface="Aharoni" panose="02010803020104030203" pitchFamily="2" charset="-79"/>
              </a:rPr>
              <a:t>GREENHOUSE GAS PRODUCTION</a:t>
            </a:r>
            <a:endParaRPr lang="en-US" sz="2400" b="1">
              <a:solidFill>
                <a:schemeClr val="bg1"/>
              </a:solidFill>
              <a:latin typeface="Aharoni" panose="02010803020104030203" pitchFamily="2" charset="-79"/>
              <a:cs typeface="Aharoni" panose="02010803020104030203" pitchFamily="2" charset="-79"/>
            </a:endParaRPr>
          </a:p>
        </p:txBody>
      </p:sp>
      <p:pic>
        <p:nvPicPr>
          <p:cNvPr id="2" name="Graphic 1" descr="Badge Question Mark with solid fill">
            <a:extLst>
              <a:ext uri="{FF2B5EF4-FFF2-40B4-BE49-F238E27FC236}">
                <a16:creationId xmlns:a16="http://schemas.microsoft.com/office/drawing/2014/main" id="{26CCE3A7-F2FF-DAD9-D864-E2FF3A903B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41659" y="319844"/>
            <a:ext cx="1871816" cy="1871816"/>
          </a:xfrm>
          <a:prstGeom prst="rect">
            <a:avLst/>
          </a:prstGeom>
        </p:spPr>
      </p:pic>
      <p:sp>
        <p:nvSpPr>
          <p:cNvPr id="4" name="Rectangle 3">
            <a:extLst>
              <a:ext uri="{FF2B5EF4-FFF2-40B4-BE49-F238E27FC236}">
                <a16:creationId xmlns:a16="http://schemas.microsoft.com/office/drawing/2014/main" id="{B60579F3-E9A2-0303-C420-A19685FCBE41}"/>
              </a:ext>
            </a:extLst>
          </p:cNvPr>
          <p:cNvSpPr/>
          <p:nvPr/>
        </p:nvSpPr>
        <p:spPr>
          <a:xfrm>
            <a:off x="502117" y="4536285"/>
            <a:ext cx="3606799" cy="295095"/>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8EA840A-A867-C924-9FC5-E9F2D259E6D3}"/>
              </a:ext>
            </a:extLst>
          </p:cNvPr>
          <p:cNvSpPr txBox="1"/>
          <p:nvPr/>
        </p:nvSpPr>
        <p:spPr>
          <a:xfrm>
            <a:off x="271595" y="4945413"/>
            <a:ext cx="4067842" cy="954107"/>
          </a:xfrm>
          <a:prstGeom prst="rect">
            <a:avLst/>
          </a:prstGeom>
          <a:noFill/>
        </p:spPr>
        <p:txBody>
          <a:bodyPr wrap="square" rtlCol="0">
            <a:spAutoFit/>
          </a:bodyPr>
          <a:lstStyle/>
          <a:p>
            <a:pPr algn="ctr"/>
            <a:r>
              <a:rPr lang="en-US" sz="2800" i="1">
                <a:solidFill>
                  <a:schemeClr val="bg1"/>
                </a:solidFill>
              </a:rPr>
              <a:t>Which eating pattern produces the most GHG’s?</a:t>
            </a:r>
          </a:p>
        </p:txBody>
      </p:sp>
      <p:pic>
        <p:nvPicPr>
          <p:cNvPr id="10" name="Picture 9" descr="A graph of a graph showing the amount of food in the pattern&#10;&#10;Description automatically generated with medium confidence">
            <a:extLst>
              <a:ext uri="{FF2B5EF4-FFF2-40B4-BE49-F238E27FC236}">
                <a16:creationId xmlns:a16="http://schemas.microsoft.com/office/drawing/2014/main" id="{E30CCA7A-C16C-1CD6-A081-BA4CB16280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380" y="449209"/>
            <a:ext cx="7384872" cy="5400048"/>
          </a:xfrm>
          <a:prstGeom prst="rect">
            <a:avLst/>
          </a:prstGeom>
          <a:ln w="28575">
            <a:solidFill>
              <a:schemeClr val="tx1"/>
            </a:solidFill>
          </a:ln>
        </p:spPr>
      </p:pic>
      <p:pic>
        <p:nvPicPr>
          <p:cNvPr id="9" name="object 8">
            <a:extLst>
              <a:ext uri="{FF2B5EF4-FFF2-40B4-BE49-F238E27FC236}">
                <a16:creationId xmlns:a16="http://schemas.microsoft.com/office/drawing/2014/main" id="{CFE2C5B0-4B84-7950-4813-A76D8AFE87DB}"/>
              </a:ext>
            </a:extLst>
          </p:cNvPr>
          <p:cNvPicPr/>
          <p:nvPr/>
        </p:nvPicPr>
        <p:blipFill rotWithShape="1">
          <a:blip r:embed="rId6" cstate="print"/>
          <a:srcRect b="57073"/>
          <a:stretch/>
        </p:blipFill>
        <p:spPr>
          <a:xfrm rot="225584">
            <a:off x="6712974" y="103558"/>
            <a:ext cx="3184752" cy="797502"/>
          </a:xfrm>
          <a:prstGeom prst="rect">
            <a:avLst/>
          </a:prstGeom>
        </p:spPr>
      </p:pic>
      <p:pic>
        <p:nvPicPr>
          <p:cNvPr id="5" name="Picture 4" descr="A white clouds in the sky&#10;&#10;Description automatically generated">
            <a:extLst>
              <a:ext uri="{FF2B5EF4-FFF2-40B4-BE49-F238E27FC236}">
                <a16:creationId xmlns:a16="http://schemas.microsoft.com/office/drawing/2014/main" id="{1F2BE02A-07AD-1C83-9148-5747E577DF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8709" y="2134510"/>
            <a:ext cx="4504091" cy="2938936"/>
          </a:xfrm>
          <a:prstGeom prst="rect">
            <a:avLst/>
          </a:prstGeom>
        </p:spPr>
      </p:pic>
    </p:spTree>
    <p:extLst>
      <p:ext uri="{BB962C8B-B14F-4D97-AF65-F5344CB8AC3E}">
        <p14:creationId xmlns:p14="http://schemas.microsoft.com/office/powerpoint/2010/main" val="254229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F192F5732D0849898E6679BFE63742" ma:contentTypeVersion="15" ma:contentTypeDescription="Create a new document." ma:contentTypeScope="" ma:versionID="32625203240568047e1f56f87c647909">
  <xsd:schema xmlns:xsd="http://www.w3.org/2001/XMLSchema" xmlns:xs="http://www.w3.org/2001/XMLSchema" xmlns:p="http://schemas.microsoft.com/office/2006/metadata/properties" xmlns:ns3="941425ae-8ad3-4232-98b6-7fe2efd91b86" xmlns:ns4="0f1e01db-b7cd-47db-b67b-6760f0438266" targetNamespace="http://schemas.microsoft.com/office/2006/metadata/properties" ma:root="true" ma:fieldsID="04b91218d0d4f2909a2f49b984f14426" ns3:_="" ns4:_="">
    <xsd:import namespace="941425ae-8ad3-4232-98b6-7fe2efd91b86"/>
    <xsd:import namespace="0f1e01db-b7cd-47db-b67b-6760f043826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1425ae-8ad3-4232-98b6-7fe2efd91b8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1e01db-b7cd-47db-b67b-6760f043826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f1e01db-b7cd-47db-b67b-6760f0438266" xsi:nil="true"/>
  </documentManagement>
</p:properties>
</file>

<file path=customXml/itemProps1.xml><?xml version="1.0" encoding="utf-8"?>
<ds:datastoreItem xmlns:ds="http://schemas.openxmlformats.org/officeDocument/2006/customXml" ds:itemID="{946F98A0-F3DE-4B98-B42C-AFC47E1207E6}">
  <ds:schemaRefs>
    <ds:schemaRef ds:uri="http://schemas.microsoft.com/sharepoint/v3/contenttype/forms"/>
  </ds:schemaRefs>
</ds:datastoreItem>
</file>

<file path=customXml/itemProps2.xml><?xml version="1.0" encoding="utf-8"?>
<ds:datastoreItem xmlns:ds="http://schemas.openxmlformats.org/officeDocument/2006/customXml" ds:itemID="{D1493943-32BA-4EC0-9392-EE72EB32416C}">
  <ds:schemaRefs>
    <ds:schemaRef ds:uri="0f1e01db-b7cd-47db-b67b-6760f0438266"/>
    <ds:schemaRef ds:uri="941425ae-8ad3-4232-98b6-7fe2efd91b8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0463E5-071D-490A-9DDD-B6B6EA38C722}">
  <ds:schemaRefs>
    <ds:schemaRef ds:uri="0f1e01db-b7cd-47db-b67b-6760f0438266"/>
    <ds:schemaRef ds:uri="941425ae-8ad3-4232-98b6-7fe2efd91b8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11</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Time for an Activity!</vt:lpstr>
      <vt:lpstr>PowerPoint Presentation</vt:lpstr>
      <vt:lpstr>PowerPoint Presentation</vt:lpstr>
      <vt:lpstr>PowerPoint Presentation</vt:lpstr>
      <vt:lpstr>PowerPoint Presentation</vt:lpstr>
      <vt:lpstr>Let’s Play a Board Game!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Sedona Sabatino</dc:creator>
  <cp:revision>4</cp:revision>
  <dcterms:created xsi:type="dcterms:W3CDTF">2023-01-26T13:51:47Z</dcterms:created>
  <dcterms:modified xsi:type="dcterms:W3CDTF">2023-11-09T16:50:12Z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0x0101002DF192F5732D0849898E6679BFE63742</vt:lpwstr>
  </property>
</Properties>
</file>