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9E_86CCD1DC.xml" ContentType="application/vnd.ms-powerpoint.comments+xml"/>
  <Override PartName="/ppt/notesSlides/notesSlide3.xml" ContentType="application/vnd.openxmlformats-officedocument.presentationml.notesSlide+xml"/>
  <Override PartName="/ppt/comments/modernComment_18D_6140C486.xml" ContentType="application/vnd.ms-powerpoint.comments+xml"/>
  <Override PartName="/ppt/notesSlides/notesSlide4.xml" ContentType="application/vnd.openxmlformats-officedocument.presentationml.notesSlide+xml"/>
  <Override PartName="/ppt/comments/modernComment_191_1F8CD7F9.xml" ContentType="application/vnd.ms-powerpoint.comments+xml"/>
  <Override PartName="/ppt/notesSlides/notesSlide5.xml" ContentType="application/vnd.openxmlformats-officedocument.presentationml.notesSlide+xml"/>
  <Override PartName="/ppt/comments/modernComment_192_9DE2D8EC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93_812CA5F9.xml" ContentType="application/vnd.ms-powerpoint.comments+xml"/>
  <Override PartName="/ppt/notesSlides/notesSlide10.xml" ContentType="application/vnd.openxmlformats-officedocument.presentationml.notesSlide+xml"/>
  <Override PartName="/ppt/comments/modernComment_19B_7BECA742.xml" ContentType="application/vnd.ms-powerpoint.comments+xml"/>
  <Override PartName="/ppt/notesSlides/notesSlide11.xml" ContentType="application/vnd.openxmlformats-officedocument.presentationml.notesSlide+xml"/>
  <Override PartName="/ppt/comments/modernComment_18F_3707E4BD.xml" ContentType="application/vnd.ms-powerpoint.comments+xml"/>
  <Override PartName="/ppt/comments/modernComment_173_8BD5EF0F.xml" ContentType="application/vnd.ms-powerpoint.comments+xml"/>
  <Override PartName="/ppt/comments/modernComment_174_A94D2723.xml" ContentType="application/vnd.ms-powerpoint.comments+xml"/>
  <Override PartName="/ppt/comments/modernComment_175_3D7E6933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85" r:id="rId5"/>
    <p:sldId id="414" r:id="rId6"/>
    <p:sldId id="397" r:id="rId7"/>
    <p:sldId id="401" r:id="rId8"/>
    <p:sldId id="402" r:id="rId9"/>
    <p:sldId id="416" r:id="rId10"/>
    <p:sldId id="413" r:id="rId11"/>
    <p:sldId id="415" r:id="rId12"/>
    <p:sldId id="403" r:id="rId13"/>
    <p:sldId id="411" r:id="rId14"/>
    <p:sldId id="399" r:id="rId15"/>
    <p:sldId id="371" r:id="rId16"/>
    <p:sldId id="372" r:id="rId17"/>
    <p:sldId id="373" r:id="rId18"/>
    <p:sldId id="417" r:id="rId19"/>
    <p:sldId id="322" r:id="rId20"/>
    <p:sldId id="368" r:id="rId21"/>
    <p:sldId id="3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889D32-19F0-DD30-A994-CF21DF79F750}" name="Sabrina Subhit" initials="SS" userId="S::ss2664@njaes.rutgers.edu::f57ff2ff-6f12-488b-86dd-4be04cd2bcbc" providerId="AD"/>
  <p188:author id="{105823C3-E856-AF3B-9694-A357CFCB9D3F}" name="Sara Elnakib" initials="SE" userId="S::elnakisa@njaes.rutgers.edu::bf1e3227-a33c-4ffa-be7d-5e0ccfe8a194" providerId="AD"/>
  <p188:author id="{A9A22BCC-AA3A-DACD-251A-0617B99B6628}" name="Alessandra Sommer" initials="AS" userId="S::ads295@scarletmail.rutgers.edu::d1d89697-002c-413c-9ff0-29c100b231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100F"/>
    <a:srgbClr val="94211D"/>
    <a:srgbClr val="FFC000"/>
    <a:srgbClr val="B55608"/>
    <a:srgbClr val="FFF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19E2E5-9225-2983-C3F1-5607035F087B}" v="2" dt="2023-11-09T16:55:21.5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a Sommer" userId="d1d89697-002c-413c-9ff0-29c100b231a8" providerId="ADAL" clId="{33ECAA5F-A727-4F6C-902A-26CBF2894071}"/>
    <pc:docChg chg="undo redo custSel addSld modSld sldOrd modMainMaster">
      <pc:chgData name="Alessandra Sommer" userId="d1d89697-002c-413c-9ff0-29c100b231a8" providerId="ADAL" clId="{33ECAA5F-A727-4F6C-902A-26CBF2894071}" dt="2023-10-07T21:55:00.131" v="504" actId="1036"/>
      <pc:docMkLst>
        <pc:docMk/>
      </pc:docMkLst>
      <pc:sldChg chg="addSp delSp modSp mod setBg">
        <pc:chgData name="Alessandra Sommer" userId="d1d89697-002c-413c-9ff0-29c100b231a8" providerId="ADAL" clId="{33ECAA5F-A727-4F6C-902A-26CBF2894071}" dt="2023-10-01T03:41:10.873" v="262"/>
        <pc:sldMkLst>
          <pc:docMk/>
          <pc:sldMk cId="0" sldId="285"/>
        </pc:sldMkLst>
        <pc:picChg chg="del mod">
          <ac:chgData name="Alessandra Sommer" userId="d1d89697-002c-413c-9ff0-29c100b231a8" providerId="ADAL" clId="{33ECAA5F-A727-4F6C-902A-26CBF2894071}" dt="2023-10-01T03:23:53.392" v="213" actId="478"/>
          <ac:picMkLst>
            <pc:docMk/>
            <pc:sldMk cId="0" sldId="285"/>
            <ac:picMk id="2" creationId="{F0A94D51-D76F-D58B-76F9-BCBE482D2827}"/>
          </ac:picMkLst>
        </pc:picChg>
        <pc:picChg chg="add mod">
          <ac:chgData name="Alessandra Sommer" userId="d1d89697-002c-413c-9ff0-29c100b231a8" providerId="ADAL" clId="{33ECAA5F-A727-4F6C-902A-26CBF2894071}" dt="2023-10-01T03:24:15.144" v="220" actId="1076"/>
          <ac:picMkLst>
            <pc:docMk/>
            <pc:sldMk cId="0" sldId="285"/>
            <ac:picMk id="8" creationId="{BA968BCC-F97C-74B8-C905-3860B5DE4C2C}"/>
          </ac:picMkLst>
        </pc:picChg>
      </pc:sldChg>
      <pc:sldChg chg="modSp mod">
        <pc:chgData name="Alessandra Sommer" userId="d1d89697-002c-413c-9ff0-29c100b231a8" providerId="ADAL" clId="{33ECAA5F-A727-4F6C-902A-26CBF2894071}" dt="2023-10-07T21:54:03" v="488" actId="207"/>
        <pc:sldMkLst>
          <pc:docMk/>
          <pc:sldMk cId="3739122696" sldId="310"/>
        </pc:sldMkLst>
        <pc:spChg chg="mod">
          <ac:chgData name="Alessandra Sommer" userId="d1d89697-002c-413c-9ff0-29c100b231a8" providerId="ADAL" clId="{33ECAA5F-A727-4F6C-902A-26CBF2894071}" dt="2023-10-07T21:54:03" v="488" actId="207"/>
          <ac:spMkLst>
            <pc:docMk/>
            <pc:sldMk cId="3739122696" sldId="310"/>
            <ac:spMk id="20" creationId="{B984B4F0-4ECC-6B67-7AEA-D7C45A42AD39}"/>
          </ac:spMkLst>
        </pc:spChg>
      </pc:sldChg>
      <pc:sldChg chg="modSp mod setBg">
        <pc:chgData name="Alessandra Sommer" userId="d1d89697-002c-413c-9ff0-29c100b231a8" providerId="ADAL" clId="{33ECAA5F-A727-4F6C-902A-26CBF2894071}" dt="2023-10-07T21:53:52.028" v="487" actId="207"/>
        <pc:sldMkLst>
          <pc:docMk/>
          <pc:sldMk cId="1338436940" sldId="322"/>
        </pc:sldMkLst>
        <pc:spChg chg="mod">
          <ac:chgData name="Alessandra Sommer" userId="d1d89697-002c-413c-9ff0-29c100b231a8" providerId="ADAL" clId="{33ECAA5F-A727-4F6C-902A-26CBF2894071}" dt="2023-10-07T21:53:52.028" v="487" actId="207"/>
          <ac:spMkLst>
            <pc:docMk/>
            <pc:sldMk cId="1338436940" sldId="322"/>
            <ac:spMk id="11" creationId="{A4DC6567-53D1-919C-4642-D213C160ACE1}"/>
          </ac:spMkLst>
        </pc:spChg>
      </pc:sldChg>
      <pc:sldChg chg="modSp mod">
        <pc:chgData name="Alessandra Sommer" userId="d1d89697-002c-413c-9ff0-29c100b231a8" providerId="ADAL" clId="{33ECAA5F-A727-4F6C-902A-26CBF2894071}" dt="2023-10-07T21:53:15.623" v="480" actId="207"/>
        <pc:sldMkLst>
          <pc:docMk/>
          <pc:sldMk cId="2346053391" sldId="371"/>
        </pc:sldMkLst>
        <pc:spChg chg="mod">
          <ac:chgData name="Alessandra Sommer" userId="d1d89697-002c-413c-9ff0-29c100b231a8" providerId="ADAL" clId="{33ECAA5F-A727-4F6C-902A-26CBF2894071}" dt="2023-10-07T21:53:15.623" v="480" actId="207"/>
          <ac:spMkLst>
            <pc:docMk/>
            <pc:sldMk cId="2346053391" sldId="371"/>
            <ac:spMk id="5" creationId="{B6673743-7A32-4600-C911-897245601B3C}"/>
          </ac:spMkLst>
        </pc:spChg>
      </pc:sldChg>
      <pc:sldChg chg="modSp mod">
        <pc:chgData name="Alessandra Sommer" userId="d1d89697-002c-413c-9ff0-29c100b231a8" providerId="ADAL" clId="{33ECAA5F-A727-4F6C-902A-26CBF2894071}" dt="2023-10-07T21:53:26.207" v="483" actId="115"/>
        <pc:sldMkLst>
          <pc:docMk/>
          <pc:sldMk cId="2840405795" sldId="372"/>
        </pc:sldMkLst>
        <pc:spChg chg="mod">
          <ac:chgData name="Alessandra Sommer" userId="d1d89697-002c-413c-9ff0-29c100b231a8" providerId="ADAL" clId="{33ECAA5F-A727-4F6C-902A-26CBF2894071}" dt="2023-10-07T21:53:26.207" v="483" actId="115"/>
          <ac:spMkLst>
            <pc:docMk/>
            <pc:sldMk cId="2840405795" sldId="372"/>
            <ac:spMk id="5" creationId="{28791D89-2291-6010-4B69-894A41667B04}"/>
          </ac:spMkLst>
        </pc:spChg>
      </pc:sldChg>
      <pc:sldChg chg="modSp mod">
        <pc:chgData name="Alessandra Sommer" userId="d1d89697-002c-413c-9ff0-29c100b231a8" providerId="ADAL" clId="{33ECAA5F-A727-4F6C-902A-26CBF2894071}" dt="2023-10-07T21:53:39.391" v="486" actId="115"/>
        <pc:sldMkLst>
          <pc:docMk/>
          <pc:sldMk cId="1031694643" sldId="373"/>
        </pc:sldMkLst>
        <pc:spChg chg="mod">
          <ac:chgData name="Alessandra Sommer" userId="d1d89697-002c-413c-9ff0-29c100b231a8" providerId="ADAL" clId="{33ECAA5F-A727-4F6C-902A-26CBF2894071}" dt="2023-10-07T21:53:39.391" v="486" actId="115"/>
          <ac:spMkLst>
            <pc:docMk/>
            <pc:sldMk cId="1031694643" sldId="373"/>
            <ac:spMk id="5" creationId="{E83E5E81-8A92-5F83-CE1E-2AE3EF69FCB0}"/>
          </ac:spMkLst>
        </pc:spChg>
      </pc:sldChg>
      <pc:sldChg chg="modSp mod setBg">
        <pc:chgData name="Alessandra Sommer" userId="d1d89697-002c-413c-9ff0-29c100b231a8" providerId="ADAL" clId="{33ECAA5F-A727-4F6C-902A-26CBF2894071}" dt="2023-10-01T03:34:39.110" v="247"/>
        <pc:sldMkLst>
          <pc:docMk/>
          <pc:sldMk cId="1631634566" sldId="397"/>
        </pc:sldMkLst>
        <pc:picChg chg="mod">
          <ac:chgData name="Alessandra Sommer" userId="d1d89697-002c-413c-9ff0-29c100b231a8" providerId="ADAL" clId="{33ECAA5F-A727-4F6C-902A-26CBF2894071}" dt="2023-10-01T03:34:39.110" v="247"/>
          <ac:picMkLst>
            <pc:docMk/>
            <pc:sldMk cId="1631634566" sldId="397"/>
            <ac:picMk id="2" creationId="{27FD36D6-2C5B-02C9-C626-7A1D51FA930B}"/>
          </ac:picMkLst>
        </pc:picChg>
        <pc:picChg chg="mod">
          <ac:chgData name="Alessandra Sommer" userId="d1d89697-002c-413c-9ff0-29c100b231a8" providerId="ADAL" clId="{33ECAA5F-A727-4F6C-902A-26CBF2894071}" dt="2023-10-01T03:34:21.413" v="246" actId="1076"/>
          <ac:picMkLst>
            <pc:docMk/>
            <pc:sldMk cId="1631634566" sldId="397"/>
            <ac:picMk id="3" creationId="{42E7B75A-700C-4FC9-B68F-234DCE1654AA}"/>
          </ac:picMkLst>
        </pc:picChg>
        <pc:picChg chg="mod">
          <ac:chgData name="Alessandra Sommer" userId="d1d89697-002c-413c-9ff0-29c100b231a8" providerId="ADAL" clId="{33ECAA5F-A727-4F6C-902A-26CBF2894071}" dt="2023-10-01T03:34:21.413" v="246" actId="1076"/>
          <ac:picMkLst>
            <pc:docMk/>
            <pc:sldMk cId="1631634566" sldId="397"/>
            <ac:picMk id="4" creationId="{A0FEACEB-4955-E4B6-8F31-3C3F50F179C8}"/>
          </ac:picMkLst>
        </pc:picChg>
        <pc:picChg chg="mod">
          <ac:chgData name="Alessandra Sommer" userId="d1d89697-002c-413c-9ff0-29c100b231a8" providerId="ADAL" clId="{33ECAA5F-A727-4F6C-902A-26CBF2894071}" dt="2023-10-01T03:34:21.413" v="246" actId="1076"/>
          <ac:picMkLst>
            <pc:docMk/>
            <pc:sldMk cId="1631634566" sldId="397"/>
            <ac:picMk id="5" creationId="{FEE21C9D-75AB-34F8-C655-0A03146231D4}"/>
          </ac:picMkLst>
        </pc:picChg>
        <pc:picChg chg="mod">
          <ac:chgData name="Alessandra Sommer" userId="d1d89697-002c-413c-9ff0-29c100b231a8" providerId="ADAL" clId="{33ECAA5F-A727-4F6C-902A-26CBF2894071}" dt="2023-10-01T03:34:21.413" v="246" actId="1076"/>
          <ac:picMkLst>
            <pc:docMk/>
            <pc:sldMk cId="1631634566" sldId="397"/>
            <ac:picMk id="6" creationId="{80587782-45F5-3C31-2199-66B3E706ACB0}"/>
          </ac:picMkLst>
        </pc:picChg>
      </pc:sldChg>
      <pc:sldChg chg="modSp mod">
        <pc:chgData name="Alessandra Sommer" userId="d1d89697-002c-413c-9ff0-29c100b231a8" providerId="ADAL" clId="{33ECAA5F-A727-4F6C-902A-26CBF2894071}" dt="2023-10-07T21:53:01.910" v="477" actId="207"/>
        <pc:sldMkLst>
          <pc:docMk/>
          <pc:sldMk cId="923264189" sldId="399"/>
        </pc:sldMkLst>
        <pc:spChg chg="mod">
          <ac:chgData name="Alessandra Sommer" userId="d1d89697-002c-413c-9ff0-29c100b231a8" providerId="ADAL" clId="{33ECAA5F-A727-4F6C-902A-26CBF2894071}" dt="2023-10-07T21:53:01.910" v="477" actId="207"/>
          <ac:spMkLst>
            <pc:docMk/>
            <pc:sldMk cId="923264189" sldId="399"/>
            <ac:spMk id="11" creationId="{00000000-0000-0000-0000-000000000000}"/>
          </ac:spMkLst>
        </pc:spChg>
      </pc:sldChg>
      <pc:sldChg chg="modSp mod setBg">
        <pc:chgData name="Alessandra Sommer" userId="d1d89697-002c-413c-9ff0-29c100b231a8" providerId="ADAL" clId="{33ECAA5F-A727-4F6C-902A-26CBF2894071}" dt="2023-10-07T21:54:38.818" v="491" actId="115"/>
        <pc:sldMkLst>
          <pc:docMk/>
          <pc:sldMk cId="529324025" sldId="401"/>
        </pc:sldMkLst>
        <pc:spChg chg="mod">
          <ac:chgData name="Alessandra Sommer" userId="d1d89697-002c-413c-9ff0-29c100b231a8" providerId="ADAL" clId="{33ECAA5F-A727-4F6C-902A-26CBF2894071}" dt="2023-10-01T21:06:04.838" v="305" actId="13926"/>
          <ac:spMkLst>
            <pc:docMk/>
            <pc:sldMk cId="529324025" sldId="401"/>
            <ac:spMk id="8" creationId="{0ED34DC5-5A59-C007-7B8F-82C5A98E4234}"/>
          </ac:spMkLst>
        </pc:spChg>
        <pc:spChg chg="mod">
          <ac:chgData name="Alessandra Sommer" userId="d1d89697-002c-413c-9ff0-29c100b231a8" providerId="ADAL" clId="{33ECAA5F-A727-4F6C-902A-26CBF2894071}" dt="2023-10-07T21:54:38.818" v="491" actId="115"/>
          <ac:spMkLst>
            <pc:docMk/>
            <pc:sldMk cId="529324025" sldId="401"/>
            <ac:spMk id="11" creationId="{00000000-0000-0000-0000-000000000000}"/>
          </ac:spMkLst>
        </pc:spChg>
      </pc:sldChg>
      <pc:sldChg chg="modSp mod">
        <pc:chgData name="Alessandra Sommer" userId="d1d89697-002c-413c-9ff0-29c100b231a8" providerId="ADAL" clId="{33ECAA5F-A727-4F6C-902A-26CBF2894071}" dt="2023-10-07T21:55:00.131" v="504" actId="1036"/>
        <pc:sldMkLst>
          <pc:docMk/>
          <pc:sldMk cId="2648889580" sldId="402"/>
        </pc:sldMkLst>
        <pc:spChg chg="mod">
          <ac:chgData name="Alessandra Sommer" userId="d1d89697-002c-413c-9ff0-29c100b231a8" providerId="ADAL" clId="{33ECAA5F-A727-4F6C-902A-26CBF2894071}" dt="2023-10-07T21:55:00.131" v="504" actId="1036"/>
          <ac:spMkLst>
            <pc:docMk/>
            <pc:sldMk cId="2648889580" sldId="402"/>
            <ac:spMk id="2" creationId="{3F46CB0E-BFB4-62E5-CBCF-1F6802B32F9F}"/>
          </ac:spMkLst>
        </pc:spChg>
        <pc:spChg chg="mod">
          <ac:chgData name="Alessandra Sommer" userId="d1d89697-002c-413c-9ff0-29c100b231a8" providerId="ADAL" clId="{33ECAA5F-A727-4F6C-902A-26CBF2894071}" dt="2023-10-07T21:55:00.131" v="504" actId="1036"/>
          <ac:spMkLst>
            <pc:docMk/>
            <pc:sldMk cId="2648889580" sldId="402"/>
            <ac:spMk id="4" creationId="{17AB9C5C-E9B6-BF48-2D9C-513BDDA51074}"/>
          </ac:spMkLst>
        </pc:spChg>
        <pc:spChg chg="mod">
          <ac:chgData name="Alessandra Sommer" userId="d1d89697-002c-413c-9ff0-29c100b231a8" providerId="ADAL" clId="{33ECAA5F-A727-4F6C-902A-26CBF2894071}" dt="2023-10-01T03:35:34.879" v="249" actId="1076"/>
          <ac:spMkLst>
            <pc:docMk/>
            <pc:sldMk cId="2648889580" sldId="402"/>
            <ac:spMk id="10" creationId="{00000000-0000-0000-0000-000000000000}"/>
          </ac:spMkLst>
        </pc:spChg>
        <pc:spChg chg="mod">
          <ac:chgData name="Alessandra Sommer" userId="d1d89697-002c-413c-9ff0-29c100b231a8" providerId="ADAL" clId="{33ECAA5F-A727-4F6C-902A-26CBF2894071}" dt="2023-10-07T21:54:48.107" v="494" actId="115"/>
          <ac:spMkLst>
            <pc:docMk/>
            <pc:sldMk cId="2648889580" sldId="402"/>
            <ac:spMk id="11" creationId="{00000000-0000-0000-0000-000000000000}"/>
          </ac:spMkLst>
        </pc:spChg>
        <pc:picChg chg="mod">
          <ac:chgData name="Alessandra Sommer" userId="d1d89697-002c-413c-9ff0-29c100b231a8" providerId="ADAL" clId="{33ECAA5F-A727-4F6C-902A-26CBF2894071}" dt="2023-10-07T21:55:00.131" v="504" actId="1036"/>
          <ac:picMkLst>
            <pc:docMk/>
            <pc:sldMk cId="2648889580" sldId="402"/>
            <ac:picMk id="3" creationId="{B19DC9BA-51D0-29B8-4AD7-0DC35D9C8DCD}"/>
          </ac:picMkLst>
        </pc:picChg>
        <pc:picChg chg="mod">
          <ac:chgData name="Alessandra Sommer" userId="d1d89697-002c-413c-9ff0-29c100b231a8" providerId="ADAL" clId="{33ECAA5F-A727-4F6C-902A-26CBF2894071}" dt="2023-10-07T21:55:00.131" v="504" actId="1036"/>
          <ac:picMkLst>
            <pc:docMk/>
            <pc:sldMk cId="2648889580" sldId="402"/>
            <ac:picMk id="6" creationId="{3DE3F9B6-18E7-1302-851D-C07E86CA97CB}"/>
          </ac:picMkLst>
        </pc:picChg>
        <pc:picChg chg="mod">
          <ac:chgData name="Alessandra Sommer" userId="d1d89697-002c-413c-9ff0-29c100b231a8" providerId="ADAL" clId="{33ECAA5F-A727-4F6C-902A-26CBF2894071}" dt="2023-10-07T21:55:00.131" v="504" actId="1036"/>
          <ac:picMkLst>
            <pc:docMk/>
            <pc:sldMk cId="2648889580" sldId="402"/>
            <ac:picMk id="14" creationId="{73431527-AB3E-FE55-678F-D65A20F7C5DE}"/>
          </ac:picMkLst>
        </pc:picChg>
        <pc:picChg chg="mod">
          <ac:chgData name="Alessandra Sommer" userId="d1d89697-002c-413c-9ff0-29c100b231a8" providerId="ADAL" clId="{33ECAA5F-A727-4F6C-902A-26CBF2894071}" dt="2023-10-07T21:55:00.131" v="504" actId="1036"/>
          <ac:picMkLst>
            <pc:docMk/>
            <pc:sldMk cId="2648889580" sldId="402"/>
            <ac:picMk id="16" creationId="{919DF368-2E3D-920A-4580-19B57F1D5990}"/>
          </ac:picMkLst>
        </pc:picChg>
      </pc:sldChg>
      <pc:sldChg chg="delSp modSp mod">
        <pc:chgData name="Alessandra Sommer" userId="d1d89697-002c-413c-9ff0-29c100b231a8" providerId="ADAL" clId="{33ECAA5F-A727-4F6C-902A-26CBF2894071}" dt="2023-10-07T21:52:25.473" v="467" actId="115"/>
        <pc:sldMkLst>
          <pc:docMk/>
          <pc:sldMk cId="2167186937" sldId="403"/>
        </pc:sldMkLst>
        <pc:spChg chg="mod topLvl">
          <ac:chgData name="Alessandra Sommer" userId="d1d89697-002c-413c-9ff0-29c100b231a8" providerId="ADAL" clId="{33ECAA5F-A727-4F6C-902A-26CBF2894071}" dt="2023-10-07T19:55:50.948" v="387" actId="165"/>
          <ac:spMkLst>
            <pc:docMk/>
            <pc:sldMk cId="2167186937" sldId="403"/>
            <ac:spMk id="6" creationId="{27D88F8F-FD43-05A6-CCF5-DF8B1B8353B7}"/>
          </ac:spMkLst>
        </pc:spChg>
        <pc:spChg chg="mod">
          <ac:chgData name="Alessandra Sommer" userId="d1d89697-002c-413c-9ff0-29c100b231a8" providerId="ADAL" clId="{33ECAA5F-A727-4F6C-902A-26CBF2894071}" dt="2023-10-07T21:52:25.473" v="467" actId="115"/>
          <ac:spMkLst>
            <pc:docMk/>
            <pc:sldMk cId="2167186937" sldId="403"/>
            <ac:spMk id="11" creationId="{00000000-0000-0000-0000-000000000000}"/>
          </ac:spMkLst>
        </pc:spChg>
        <pc:spChg chg="mod topLvl">
          <ac:chgData name="Alessandra Sommer" userId="d1d89697-002c-413c-9ff0-29c100b231a8" providerId="ADAL" clId="{33ECAA5F-A727-4F6C-902A-26CBF2894071}" dt="2023-10-07T19:55:48.420" v="386" actId="165"/>
          <ac:spMkLst>
            <pc:docMk/>
            <pc:sldMk cId="2167186937" sldId="403"/>
            <ac:spMk id="12" creationId="{8E087AC1-ED42-2CE0-0E8B-882F5DB8979A}"/>
          </ac:spMkLst>
        </pc:spChg>
        <pc:spChg chg="mod topLvl">
          <ac:chgData name="Alessandra Sommer" userId="d1d89697-002c-413c-9ff0-29c100b231a8" providerId="ADAL" clId="{33ECAA5F-A727-4F6C-902A-26CBF2894071}" dt="2023-10-07T19:55:48.420" v="386" actId="165"/>
          <ac:spMkLst>
            <pc:docMk/>
            <pc:sldMk cId="2167186937" sldId="403"/>
            <ac:spMk id="15" creationId="{185AE3DB-3586-2D78-A51B-614A9B810DED}"/>
          </ac:spMkLst>
        </pc:spChg>
        <pc:spChg chg="mod topLvl">
          <ac:chgData name="Alessandra Sommer" userId="d1d89697-002c-413c-9ff0-29c100b231a8" providerId="ADAL" clId="{33ECAA5F-A727-4F6C-902A-26CBF2894071}" dt="2023-10-07T19:55:50.948" v="387" actId="165"/>
          <ac:spMkLst>
            <pc:docMk/>
            <pc:sldMk cId="2167186937" sldId="403"/>
            <ac:spMk id="17" creationId="{D024FA6A-6225-7CDC-5C67-5CF75EF5500C}"/>
          </ac:spMkLst>
        </pc:spChg>
        <pc:spChg chg="mod topLvl">
          <ac:chgData name="Alessandra Sommer" userId="d1d89697-002c-413c-9ff0-29c100b231a8" providerId="ADAL" clId="{33ECAA5F-A727-4F6C-902A-26CBF2894071}" dt="2023-10-07T19:55:52.488" v="388" actId="165"/>
          <ac:spMkLst>
            <pc:docMk/>
            <pc:sldMk cId="2167186937" sldId="403"/>
            <ac:spMk id="18" creationId="{9F093FD7-5ECC-1147-01E5-F34F474A40DF}"/>
          </ac:spMkLst>
        </pc:spChg>
        <pc:spChg chg="mod topLvl">
          <ac:chgData name="Alessandra Sommer" userId="d1d89697-002c-413c-9ff0-29c100b231a8" providerId="ADAL" clId="{33ECAA5F-A727-4F6C-902A-26CBF2894071}" dt="2023-10-07T19:55:52.488" v="388" actId="165"/>
          <ac:spMkLst>
            <pc:docMk/>
            <pc:sldMk cId="2167186937" sldId="403"/>
            <ac:spMk id="20" creationId="{4D7BF34C-C2B7-C05C-17E5-063F4E1C876A}"/>
          </ac:spMkLst>
        </pc:spChg>
        <pc:grpChg chg="del">
          <ac:chgData name="Alessandra Sommer" userId="d1d89697-002c-413c-9ff0-29c100b231a8" providerId="ADAL" clId="{33ECAA5F-A727-4F6C-902A-26CBF2894071}" dt="2023-10-07T19:55:48.420" v="386" actId="165"/>
          <ac:grpSpMkLst>
            <pc:docMk/>
            <pc:sldMk cId="2167186937" sldId="403"/>
            <ac:grpSpMk id="5" creationId="{4055CF44-9BCF-5702-954D-E9A26AB2B98C}"/>
          </ac:grpSpMkLst>
        </pc:grpChg>
        <pc:grpChg chg="del">
          <ac:chgData name="Alessandra Sommer" userId="d1d89697-002c-413c-9ff0-29c100b231a8" providerId="ADAL" clId="{33ECAA5F-A727-4F6C-902A-26CBF2894071}" dt="2023-10-07T19:55:50.948" v="387" actId="165"/>
          <ac:grpSpMkLst>
            <pc:docMk/>
            <pc:sldMk cId="2167186937" sldId="403"/>
            <ac:grpSpMk id="7" creationId="{2E8B2964-4376-80E8-550C-7BF1694967EC}"/>
          </ac:grpSpMkLst>
        </pc:grpChg>
        <pc:grpChg chg="del">
          <ac:chgData name="Alessandra Sommer" userId="d1d89697-002c-413c-9ff0-29c100b231a8" providerId="ADAL" clId="{33ECAA5F-A727-4F6C-902A-26CBF2894071}" dt="2023-10-07T19:55:52.488" v="388" actId="165"/>
          <ac:grpSpMkLst>
            <pc:docMk/>
            <pc:sldMk cId="2167186937" sldId="403"/>
            <ac:grpSpMk id="9" creationId="{DF797734-C718-7CC1-BDB7-C4AF955B840E}"/>
          </ac:grpSpMkLst>
        </pc:grpChg>
        <pc:picChg chg="mod topLvl">
          <ac:chgData name="Alessandra Sommer" userId="d1d89697-002c-413c-9ff0-29c100b231a8" providerId="ADAL" clId="{33ECAA5F-A727-4F6C-902A-26CBF2894071}" dt="2023-10-07T19:55:48.420" v="386" actId="165"/>
          <ac:picMkLst>
            <pc:docMk/>
            <pc:sldMk cId="2167186937" sldId="403"/>
            <ac:picMk id="8" creationId="{00000000-0000-0000-0000-000000000000}"/>
          </ac:picMkLst>
        </pc:picChg>
        <pc:picChg chg="mod topLvl">
          <ac:chgData name="Alessandra Sommer" userId="d1d89697-002c-413c-9ff0-29c100b231a8" providerId="ADAL" clId="{33ECAA5F-A727-4F6C-902A-26CBF2894071}" dt="2023-10-07T19:55:50.948" v="387" actId="165"/>
          <ac:picMkLst>
            <pc:docMk/>
            <pc:sldMk cId="2167186937" sldId="403"/>
            <ac:picMk id="14" creationId="{7D1F809F-7120-8C3C-D057-9CCFF4A1188E}"/>
          </ac:picMkLst>
        </pc:picChg>
        <pc:picChg chg="mod topLvl">
          <ac:chgData name="Alessandra Sommer" userId="d1d89697-002c-413c-9ff0-29c100b231a8" providerId="ADAL" clId="{33ECAA5F-A727-4F6C-902A-26CBF2894071}" dt="2023-10-07T19:55:52.488" v="388" actId="165"/>
          <ac:picMkLst>
            <pc:docMk/>
            <pc:sldMk cId="2167186937" sldId="403"/>
            <ac:picMk id="19" creationId="{7BDB0CD0-799F-FFAE-EE75-DCE0F9DBAAF6}"/>
          </ac:picMkLst>
        </pc:picChg>
        <pc:picChg chg="mod topLvl">
          <ac:chgData name="Alessandra Sommer" userId="d1d89697-002c-413c-9ff0-29c100b231a8" providerId="ADAL" clId="{33ECAA5F-A727-4F6C-902A-26CBF2894071}" dt="2023-10-07T19:55:52.488" v="388" actId="165"/>
          <ac:picMkLst>
            <pc:docMk/>
            <pc:sldMk cId="2167186937" sldId="403"/>
            <ac:picMk id="25" creationId="{71DFA445-C1DD-2FB0-55EB-6CF3EF412176}"/>
          </ac:picMkLst>
        </pc:picChg>
        <pc:picChg chg="mod topLvl">
          <ac:chgData name="Alessandra Sommer" userId="d1d89697-002c-413c-9ff0-29c100b231a8" providerId="ADAL" clId="{33ECAA5F-A727-4F6C-902A-26CBF2894071}" dt="2023-10-07T19:55:48.420" v="386" actId="165"/>
          <ac:picMkLst>
            <pc:docMk/>
            <pc:sldMk cId="2167186937" sldId="403"/>
            <ac:picMk id="27" creationId="{D0DE0AF8-710B-AF08-1CE9-5AFC72A53876}"/>
          </ac:picMkLst>
        </pc:picChg>
        <pc:picChg chg="mod topLvl">
          <ac:chgData name="Alessandra Sommer" userId="d1d89697-002c-413c-9ff0-29c100b231a8" providerId="ADAL" clId="{33ECAA5F-A727-4F6C-902A-26CBF2894071}" dt="2023-10-07T19:55:50.948" v="387" actId="165"/>
          <ac:picMkLst>
            <pc:docMk/>
            <pc:sldMk cId="2167186937" sldId="403"/>
            <ac:picMk id="28" creationId="{265B5C3F-185D-C078-5627-482F24EA6A4F}"/>
          </ac:picMkLst>
        </pc:picChg>
      </pc:sldChg>
      <pc:sldChg chg="modSp mod">
        <pc:chgData name="Alessandra Sommer" userId="d1d89697-002c-413c-9ff0-29c100b231a8" providerId="ADAL" clId="{33ECAA5F-A727-4F6C-902A-26CBF2894071}" dt="2023-10-07T21:52:35.405" v="470" actId="207"/>
        <pc:sldMkLst>
          <pc:docMk/>
          <pc:sldMk cId="2079106882" sldId="411"/>
        </pc:sldMkLst>
        <pc:spChg chg="mod">
          <ac:chgData name="Alessandra Sommer" userId="d1d89697-002c-413c-9ff0-29c100b231a8" providerId="ADAL" clId="{33ECAA5F-A727-4F6C-902A-26CBF2894071}" dt="2023-10-07T21:52:35.405" v="470" actId="207"/>
          <ac:spMkLst>
            <pc:docMk/>
            <pc:sldMk cId="2079106882" sldId="411"/>
            <ac:spMk id="11" creationId="{00000000-0000-0000-0000-000000000000}"/>
          </ac:spMkLst>
        </pc:spChg>
        <pc:picChg chg="mod">
          <ac:chgData name="Alessandra Sommer" userId="d1d89697-002c-413c-9ff0-29c100b231a8" providerId="ADAL" clId="{33ECAA5F-A727-4F6C-902A-26CBF2894071}" dt="2023-10-01T21:08:21.357" v="320" actId="1076"/>
          <ac:picMkLst>
            <pc:docMk/>
            <pc:sldMk cId="2079106882" sldId="411"/>
            <ac:picMk id="23" creationId="{FBDA1956-6ECC-9F7B-AF40-A8269532C88D}"/>
          </ac:picMkLst>
        </pc:picChg>
      </pc:sldChg>
      <pc:sldChg chg="modSp mod">
        <pc:chgData name="Alessandra Sommer" userId="d1d89697-002c-413c-9ff0-29c100b231a8" providerId="ADAL" clId="{33ECAA5F-A727-4F6C-902A-26CBF2894071}" dt="2023-10-07T21:51:58.428" v="461" actId="115"/>
        <pc:sldMkLst>
          <pc:docMk/>
          <pc:sldMk cId="3724478509" sldId="413"/>
        </pc:sldMkLst>
        <pc:spChg chg="mod">
          <ac:chgData name="Alessandra Sommer" userId="d1d89697-002c-413c-9ff0-29c100b231a8" providerId="ADAL" clId="{33ECAA5F-A727-4F6C-902A-26CBF2894071}" dt="2023-10-07T21:51:58.428" v="461" actId="115"/>
          <ac:spMkLst>
            <pc:docMk/>
            <pc:sldMk cId="3724478509" sldId="413"/>
            <ac:spMk id="8" creationId="{30D4247F-42CD-9836-AE63-F5923EB6A6D4}"/>
          </ac:spMkLst>
        </pc:spChg>
      </pc:sldChg>
      <pc:sldChg chg="addSp modSp mod setBg">
        <pc:chgData name="Alessandra Sommer" userId="d1d89697-002c-413c-9ff0-29c100b231a8" providerId="ADAL" clId="{33ECAA5F-A727-4F6C-902A-26CBF2894071}" dt="2023-10-07T21:33:14.043" v="457" actId="113"/>
        <pc:sldMkLst>
          <pc:docMk/>
          <pc:sldMk cId="2261570012" sldId="414"/>
        </pc:sldMkLst>
        <pc:spChg chg="mod">
          <ac:chgData name="Alessandra Sommer" userId="d1d89697-002c-413c-9ff0-29c100b231a8" providerId="ADAL" clId="{33ECAA5F-A727-4F6C-902A-26CBF2894071}" dt="2023-10-01T21:19:00.931" v="375" actId="1076"/>
          <ac:spMkLst>
            <pc:docMk/>
            <pc:sldMk cId="2261570012" sldId="414"/>
            <ac:spMk id="6" creationId="{F667C82E-DCA1-BD97-8F38-2F1A3243B939}"/>
          </ac:spMkLst>
        </pc:spChg>
        <pc:spChg chg="mod">
          <ac:chgData name="Alessandra Sommer" userId="d1d89697-002c-413c-9ff0-29c100b231a8" providerId="ADAL" clId="{33ECAA5F-A727-4F6C-902A-26CBF2894071}" dt="2023-10-07T21:33:14.043" v="457" actId="113"/>
          <ac:spMkLst>
            <pc:docMk/>
            <pc:sldMk cId="2261570012" sldId="414"/>
            <ac:spMk id="8" creationId="{4A16A6A9-FCAF-9B04-1B2E-5698D9B9167E}"/>
          </ac:spMkLst>
        </pc:spChg>
        <pc:spChg chg="mod">
          <ac:chgData name="Alessandra Sommer" userId="d1d89697-002c-413c-9ff0-29c100b231a8" providerId="ADAL" clId="{33ECAA5F-A727-4F6C-902A-26CBF2894071}" dt="2023-10-01T21:19:22.451" v="378" actId="1076"/>
          <ac:spMkLst>
            <pc:docMk/>
            <pc:sldMk cId="2261570012" sldId="414"/>
            <ac:spMk id="9" creationId="{44958659-D3DC-CCD1-C114-9BD2669D9881}"/>
          </ac:spMkLst>
        </pc:spChg>
        <pc:grpChg chg="add mod">
          <ac:chgData name="Alessandra Sommer" userId="d1d89697-002c-413c-9ff0-29c100b231a8" providerId="ADAL" clId="{33ECAA5F-A727-4F6C-902A-26CBF2894071}" dt="2023-10-01T21:19:22.451" v="378" actId="1076"/>
          <ac:grpSpMkLst>
            <pc:docMk/>
            <pc:sldMk cId="2261570012" sldId="414"/>
            <ac:grpSpMk id="5" creationId="{50291875-56E5-9136-99BA-CF914ABB4F93}"/>
          </ac:grpSpMkLst>
        </pc:grpChg>
        <pc:grpChg chg="mod">
          <ac:chgData name="Alessandra Sommer" userId="d1d89697-002c-413c-9ff0-29c100b231a8" providerId="ADAL" clId="{33ECAA5F-A727-4F6C-902A-26CBF2894071}" dt="2023-10-01T21:19:22.451" v="378" actId="1076"/>
          <ac:grpSpMkLst>
            <pc:docMk/>
            <pc:sldMk cId="2261570012" sldId="414"/>
            <ac:grpSpMk id="10" creationId="{9961868A-82A9-C365-C4D7-A0BFC5679874}"/>
          </ac:grpSpMkLst>
        </pc:grpChg>
        <pc:grpChg chg="mod">
          <ac:chgData name="Alessandra Sommer" userId="d1d89697-002c-413c-9ff0-29c100b231a8" providerId="ADAL" clId="{33ECAA5F-A727-4F6C-902A-26CBF2894071}" dt="2023-10-01T21:19:22.451" v="378" actId="1076"/>
          <ac:grpSpMkLst>
            <pc:docMk/>
            <pc:sldMk cId="2261570012" sldId="414"/>
            <ac:grpSpMk id="13" creationId="{9961868A-82A9-C365-C4D7-A0BFC5679874}"/>
          </ac:grpSpMkLst>
        </pc:grpChg>
        <pc:picChg chg="add mod">
          <ac:chgData name="Alessandra Sommer" userId="d1d89697-002c-413c-9ff0-29c100b231a8" providerId="ADAL" clId="{33ECAA5F-A727-4F6C-902A-26CBF2894071}" dt="2023-10-01T21:15:29.506" v="344" actId="164"/>
          <ac:picMkLst>
            <pc:docMk/>
            <pc:sldMk cId="2261570012" sldId="414"/>
            <ac:picMk id="2" creationId="{511F6CFC-D79B-F24A-CAC1-D519FBCBDD9D}"/>
          </ac:picMkLst>
        </pc:picChg>
        <pc:picChg chg="add mod">
          <ac:chgData name="Alessandra Sommer" userId="d1d89697-002c-413c-9ff0-29c100b231a8" providerId="ADAL" clId="{33ECAA5F-A727-4F6C-902A-26CBF2894071}" dt="2023-10-01T21:15:29.506" v="344" actId="164"/>
          <ac:picMkLst>
            <pc:docMk/>
            <pc:sldMk cId="2261570012" sldId="414"/>
            <ac:picMk id="3" creationId="{CEFE9527-A813-0B87-D78F-2448E0603266}"/>
          </ac:picMkLst>
        </pc:picChg>
        <pc:picChg chg="add mod">
          <ac:chgData name="Alessandra Sommer" userId="d1d89697-002c-413c-9ff0-29c100b231a8" providerId="ADAL" clId="{33ECAA5F-A727-4F6C-902A-26CBF2894071}" dt="2023-10-01T21:15:29.506" v="344" actId="164"/>
          <ac:picMkLst>
            <pc:docMk/>
            <pc:sldMk cId="2261570012" sldId="414"/>
            <ac:picMk id="4" creationId="{8703244C-F46C-CE96-EF03-0227F60566D2}"/>
          </ac:picMkLst>
        </pc:picChg>
        <pc:picChg chg="mod">
          <ac:chgData name="Alessandra Sommer" userId="d1d89697-002c-413c-9ff0-29c100b231a8" providerId="ADAL" clId="{33ECAA5F-A727-4F6C-902A-26CBF2894071}" dt="2023-10-01T21:19:22.451" v="378" actId="1076"/>
          <ac:picMkLst>
            <pc:docMk/>
            <pc:sldMk cId="2261570012" sldId="414"/>
            <ac:picMk id="16" creationId="{CFD5B53C-5405-2281-22D4-992BE66A38CA}"/>
          </ac:picMkLst>
        </pc:picChg>
      </pc:sldChg>
      <pc:sldChg chg="modSp mod">
        <pc:chgData name="Alessandra Sommer" userId="d1d89697-002c-413c-9ff0-29c100b231a8" providerId="ADAL" clId="{33ECAA5F-A727-4F6C-902A-26CBF2894071}" dt="2023-10-07T21:52:11.810" v="465" actId="115"/>
        <pc:sldMkLst>
          <pc:docMk/>
          <pc:sldMk cId="602263024" sldId="415"/>
        </pc:sldMkLst>
        <pc:spChg chg="mod">
          <ac:chgData name="Alessandra Sommer" userId="d1d89697-002c-413c-9ff0-29c100b231a8" providerId="ADAL" clId="{33ECAA5F-A727-4F6C-902A-26CBF2894071}" dt="2023-10-07T21:52:11.810" v="465" actId="115"/>
          <ac:spMkLst>
            <pc:docMk/>
            <pc:sldMk cId="602263024" sldId="415"/>
            <ac:spMk id="8" creationId="{30D4247F-42CD-9836-AE63-F5923EB6A6D4}"/>
          </ac:spMkLst>
        </pc:spChg>
      </pc:sldChg>
      <pc:sldChg chg="modSp mod">
        <pc:chgData name="Alessandra Sommer" userId="d1d89697-002c-413c-9ff0-29c100b231a8" providerId="ADAL" clId="{33ECAA5F-A727-4F6C-902A-26CBF2894071}" dt="2023-10-01T21:11:17.155" v="331" actId="207"/>
        <pc:sldMkLst>
          <pc:docMk/>
          <pc:sldMk cId="3722967109" sldId="416"/>
        </pc:sldMkLst>
        <pc:spChg chg="mod">
          <ac:chgData name="Alessandra Sommer" userId="d1d89697-002c-413c-9ff0-29c100b231a8" providerId="ADAL" clId="{33ECAA5F-A727-4F6C-902A-26CBF2894071}" dt="2023-10-01T21:11:17.155" v="331" actId="207"/>
          <ac:spMkLst>
            <pc:docMk/>
            <pc:sldMk cId="3722967109" sldId="416"/>
            <ac:spMk id="5" creationId="{9AD73073-D063-FE52-D8E0-14570EACC8F2}"/>
          </ac:spMkLst>
        </pc:spChg>
      </pc:sldChg>
      <pc:sldChg chg="addSp delSp modSp add mod delAnim">
        <pc:chgData name="Alessandra Sommer" userId="d1d89697-002c-413c-9ff0-29c100b231a8" providerId="ADAL" clId="{33ECAA5F-A727-4F6C-902A-26CBF2894071}" dt="2023-10-07T21:52:48.260" v="474" actId="1076"/>
        <pc:sldMkLst>
          <pc:docMk/>
          <pc:sldMk cId="1868411705" sldId="417"/>
        </pc:sldMkLst>
        <pc:spChg chg="add del">
          <ac:chgData name="Alessandra Sommer" userId="d1d89697-002c-413c-9ff0-29c100b231a8" providerId="ADAL" clId="{33ECAA5F-A727-4F6C-902A-26CBF2894071}" dt="2023-09-23T02:55:29.612" v="63" actId="478"/>
          <ac:spMkLst>
            <pc:docMk/>
            <pc:sldMk cId="1868411705" sldId="417"/>
            <ac:spMk id="2" creationId="{D88CAF5C-843D-C5BC-60D3-1B0A5726A7DF}"/>
          </ac:spMkLst>
        </pc:spChg>
        <pc:spChg chg="add del mod">
          <ac:chgData name="Alessandra Sommer" userId="d1d89697-002c-413c-9ff0-29c100b231a8" providerId="ADAL" clId="{33ECAA5F-A727-4F6C-902A-26CBF2894071}" dt="2023-09-23T02:55:24.301" v="53"/>
          <ac:spMkLst>
            <pc:docMk/>
            <pc:sldMk cId="1868411705" sldId="417"/>
            <ac:spMk id="3" creationId="{E625F0A7-AA42-2AB5-8A0D-B072F7453A4D}"/>
          </ac:spMkLst>
        </pc:spChg>
        <pc:spChg chg="add mod">
          <ac:chgData name="Alessandra Sommer" userId="d1d89697-002c-413c-9ff0-29c100b231a8" providerId="ADAL" clId="{33ECAA5F-A727-4F6C-902A-26CBF2894071}" dt="2023-09-23T03:01:04.530" v="194" actId="1076"/>
          <ac:spMkLst>
            <pc:docMk/>
            <pc:sldMk cId="1868411705" sldId="417"/>
            <ac:spMk id="8" creationId="{B6F7AAE6-2779-D5FE-AF62-52A62B1B41B4}"/>
          </ac:spMkLst>
        </pc:spChg>
        <pc:spChg chg="mod">
          <ac:chgData name="Alessandra Sommer" userId="d1d89697-002c-413c-9ff0-29c100b231a8" providerId="ADAL" clId="{33ECAA5F-A727-4F6C-902A-26CBF2894071}" dt="2023-10-07T21:52:48.260" v="474" actId="1076"/>
          <ac:spMkLst>
            <pc:docMk/>
            <pc:sldMk cId="1868411705" sldId="417"/>
            <ac:spMk id="11" creationId="{00000000-0000-0000-0000-000000000000}"/>
          </ac:spMkLst>
        </pc:spChg>
        <pc:spChg chg="del mod">
          <ac:chgData name="Alessandra Sommer" userId="d1d89697-002c-413c-9ff0-29c100b231a8" providerId="ADAL" clId="{33ECAA5F-A727-4F6C-902A-26CBF2894071}" dt="2023-09-23T02:57:33.465" v="126" actId="478"/>
          <ac:spMkLst>
            <pc:docMk/>
            <pc:sldMk cId="1868411705" sldId="417"/>
            <ac:spMk id="24" creationId="{1549A99C-6D81-9C9B-6721-4E0C42453F7F}"/>
          </ac:spMkLst>
        </pc:spChg>
        <pc:picChg chg="add mod">
          <ac:chgData name="Alessandra Sommer" userId="d1d89697-002c-413c-9ff0-29c100b231a8" providerId="ADAL" clId="{33ECAA5F-A727-4F6C-902A-26CBF2894071}" dt="2023-09-23T03:01:04.530" v="194" actId="1076"/>
          <ac:picMkLst>
            <pc:docMk/>
            <pc:sldMk cId="1868411705" sldId="417"/>
            <ac:picMk id="5" creationId="{853EE35A-9FE2-10F0-632B-BD7F2CF8DD46}"/>
          </ac:picMkLst>
        </pc:picChg>
        <pc:picChg chg="add mod modCrop">
          <ac:chgData name="Alessandra Sommer" userId="d1d89697-002c-413c-9ff0-29c100b231a8" providerId="ADAL" clId="{33ECAA5F-A727-4F6C-902A-26CBF2894071}" dt="2023-09-23T03:00:34.902" v="189" actId="1076"/>
          <ac:picMkLst>
            <pc:docMk/>
            <pc:sldMk cId="1868411705" sldId="417"/>
            <ac:picMk id="7" creationId="{B101DCB0-D283-2731-C236-51AF23FC36E6}"/>
          </ac:picMkLst>
        </pc:picChg>
        <pc:picChg chg="del mod">
          <ac:chgData name="Alessandra Sommer" userId="d1d89697-002c-413c-9ff0-29c100b231a8" providerId="ADAL" clId="{33ECAA5F-A727-4F6C-902A-26CBF2894071}" dt="2023-09-23T02:57:32.280" v="123" actId="478"/>
          <ac:picMkLst>
            <pc:docMk/>
            <pc:sldMk cId="1868411705" sldId="417"/>
            <ac:picMk id="13" creationId="{A43C5A49-17AA-21FD-6A27-1DE2D4E3FB99}"/>
          </ac:picMkLst>
        </pc:picChg>
        <pc:picChg chg="del mod">
          <ac:chgData name="Alessandra Sommer" userId="d1d89697-002c-413c-9ff0-29c100b231a8" providerId="ADAL" clId="{33ECAA5F-A727-4F6C-902A-26CBF2894071}" dt="2023-09-23T02:57:32.664" v="124" actId="478"/>
          <ac:picMkLst>
            <pc:docMk/>
            <pc:sldMk cId="1868411705" sldId="417"/>
            <ac:picMk id="21" creationId="{F8C3868E-4549-235E-FEA2-5C8B28199748}"/>
          </ac:picMkLst>
        </pc:picChg>
        <pc:picChg chg="del mod">
          <ac:chgData name="Alessandra Sommer" userId="d1d89697-002c-413c-9ff0-29c100b231a8" providerId="ADAL" clId="{33ECAA5F-A727-4F6C-902A-26CBF2894071}" dt="2023-09-23T02:57:32.917" v="125" actId="478"/>
          <ac:picMkLst>
            <pc:docMk/>
            <pc:sldMk cId="1868411705" sldId="417"/>
            <ac:picMk id="23" creationId="{FBDA1956-6ECC-9F7B-AF40-A8269532C88D}"/>
          </ac:picMkLst>
        </pc:picChg>
      </pc:sldChg>
      <pc:sldChg chg="addSp delSp modSp add mod ord modShow addCm delCm modCm">
        <pc:chgData name="Alessandra Sommer" userId="d1d89697-002c-413c-9ff0-29c100b231a8" providerId="ADAL" clId="{33ECAA5F-A727-4F6C-902A-26CBF2894071}" dt="2023-10-07T20:20:24.641" v="451"/>
        <pc:sldMkLst>
          <pc:docMk/>
          <pc:sldMk cId="2039493625" sldId="418"/>
        </pc:sldMkLst>
        <pc:spChg chg="mod">
          <ac:chgData name="Alessandra Sommer" userId="d1d89697-002c-413c-9ff0-29c100b231a8" providerId="ADAL" clId="{33ECAA5F-A727-4F6C-902A-26CBF2894071}" dt="2023-10-07T19:57:07.576" v="412" actId="14100"/>
          <ac:spMkLst>
            <pc:docMk/>
            <pc:sldMk cId="2039493625" sldId="418"/>
            <ac:spMk id="2" creationId="{305446F0-1EAB-43E7-C5F3-34598D4B077D}"/>
          </ac:spMkLst>
        </pc:spChg>
        <pc:spChg chg="mod">
          <ac:chgData name="Alessandra Sommer" userId="d1d89697-002c-413c-9ff0-29c100b231a8" providerId="ADAL" clId="{33ECAA5F-A727-4F6C-902A-26CBF2894071}" dt="2023-10-07T20:00:56.985" v="416" actId="113"/>
          <ac:spMkLst>
            <pc:docMk/>
            <pc:sldMk cId="2039493625" sldId="418"/>
            <ac:spMk id="5" creationId="{0988F585-A8A6-3D86-B4DD-135335A47553}"/>
          </ac:spMkLst>
        </pc:spChg>
        <pc:spChg chg="mod">
          <ac:chgData name="Alessandra Sommer" userId="d1d89697-002c-413c-9ff0-29c100b231a8" providerId="ADAL" clId="{33ECAA5F-A727-4F6C-902A-26CBF2894071}" dt="2023-10-07T19:57:07.576" v="412" actId="14100"/>
          <ac:spMkLst>
            <pc:docMk/>
            <pc:sldMk cId="2039493625" sldId="418"/>
            <ac:spMk id="12" creationId="{8E087AC1-ED42-2CE0-0E8B-882F5DB8979A}"/>
          </ac:spMkLst>
        </pc:spChg>
        <pc:spChg chg="mod">
          <ac:chgData name="Alessandra Sommer" userId="d1d89697-002c-413c-9ff0-29c100b231a8" providerId="ADAL" clId="{33ECAA5F-A727-4F6C-902A-26CBF2894071}" dt="2023-10-07T20:01:01.385" v="418" actId="14100"/>
          <ac:spMkLst>
            <pc:docMk/>
            <pc:sldMk cId="2039493625" sldId="418"/>
            <ac:spMk id="13" creationId="{9D7F9B15-3589-5CD4-05F1-A4C3C19DC002}"/>
          </ac:spMkLst>
        </pc:spChg>
        <pc:spChg chg="mod">
          <ac:chgData name="Alessandra Sommer" userId="d1d89697-002c-413c-9ff0-29c100b231a8" providerId="ADAL" clId="{33ECAA5F-A727-4F6C-902A-26CBF2894071}" dt="2023-10-07T20:01:32.607" v="427" actId="115"/>
          <ac:spMkLst>
            <pc:docMk/>
            <pc:sldMk cId="2039493625" sldId="418"/>
            <ac:spMk id="14" creationId="{2D16BCD8-AFDE-350E-31F1-CDACD977C94F}"/>
          </ac:spMkLst>
        </pc:spChg>
        <pc:spChg chg="mod">
          <ac:chgData name="Alessandra Sommer" userId="d1d89697-002c-413c-9ff0-29c100b231a8" providerId="ADAL" clId="{33ECAA5F-A727-4F6C-902A-26CBF2894071}" dt="2023-10-07T20:00:49.360" v="413" actId="113"/>
          <ac:spMkLst>
            <pc:docMk/>
            <pc:sldMk cId="2039493625" sldId="418"/>
            <ac:spMk id="15" creationId="{185AE3DB-3586-2D78-A51B-614A9B810DED}"/>
          </ac:spMkLst>
        </pc:spChg>
        <pc:spChg chg="mod">
          <ac:chgData name="Alessandra Sommer" userId="d1d89697-002c-413c-9ff0-29c100b231a8" providerId="ADAL" clId="{33ECAA5F-A727-4F6C-902A-26CBF2894071}" dt="2023-10-07T20:07:13.403" v="429" actId="20577"/>
          <ac:spMkLst>
            <pc:docMk/>
            <pc:sldMk cId="2039493625" sldId="418"/>
            <ac:spMk id="16" creationId="{183A22E4-06FC-07A8-775E-FC60269EFA32}"/>
          </ac:spMkLst>
        </pc:spChg>
        <pc:spChg chg="mod">
          <ac:chgData name="Alessandra Sommer" userId="d1d89697-002c-413c-9ff0-29c100b231a8" providerId="ADAL" clId="{33ECAA5F-A727-4F6C-902A-26CBF2894071}" dt="2023-10-07T20:01:30.396" v="426" actId="115"/>
          <ac:spMkLst>
            <pc:docMk/>
            <pc:sldMk cId="2039493625" sldId="418"/>
            <ac:spMk id="17" creationId="{A4AE20F1-44E1-112C-7971-DB96EFD165A9}"/>
          </ac:spMkLst>
        </pc:spChg>
        <pc:spChg chg="mod">
          <ac:chgData name="Alessandra Sommer" userId="d1d89697-002c-413c-9ff0-29c100b231a8" providerId="ADAL" clId="{33ECAA5F-A727-4F6C-902A-26CBF2894071}" dt="2023-10-07T20:01:34.853" v="428" actId="115"/>
          <ac:spMkLst>
            <pc:docMk/>
            <pc:sldMk cId="2039493625" sldId="418"/>
            <ac:spMk id="19" creationId="{3EC2409E-9D4D-15A6-B3FC-AACE585E8D1A}"/>
          </ac:spMkLst>
        </pc:spChg>
        <pc:picChg chg="del">
          <ac:chgData name="Alessandra Sommer" userId="d1d89697-002c-413c-9ff0-29c100b231a8" providerId="ADAL" clId="{33ECAA5F-A727-4F6C-902A-26CBF2894071}" dt="2023-10-07T19:55:38.453" v="385" actId="478"/>
          <ac:picMkLst>
            <pc:docMk/>
            <pc:sldMk cId="2039493625" sldId="418"/>
            <ac:picMk id="3" creationId="{1318404C-DF1B-9CF3-53BF-370A5B397362}"/>
          </ac:picMkLst>
        </pc:picChg>
        <pc:picChg chg="add mod">
          <ac:chgData name="Alessandra Sommer" userId="d1d89697-002c-413c-9ff0-29c100b231a8" providerId="ADAL" clId="{33ECAA5F-A727-4F6C-902A-26CBF2894071}" dt="2023-10-07T20:01:04.521" v="420" actId="1076"/>
          <ac:picMkLst>
            <pc:docMk/>
            <pc:sldMk cId="2039493625" sldId="418"/>
            <ac:picMk id="4" creationId="{BE6B1B4C-9B5C-FDD0-665A-E30FD092217E}"/>
          </ac:picMkLst>
        </pc:picChg>
        <pc:picChg chg="del">
          <ac:chgData name="Alessandra Sommer" userId="d1d89697-002c-413c-9ff0-29c100b231a8" providerId="ADAL" clId="{33ECAA5F-A727-4F6C-902A-26CBF2894071}" dt="2023-10-07T19:55:34.781" v="381" actId="478"/>
          <ac:picMkLst>
            <pc:docMk/>
            <pc:sldMk cId="2039493625" sldId="418"/>
            <ac:picMk id="6" creationId="{210C96E0-CF49-1899-4A3B-BA05EC87369A}"/>
          </ac:picMkLst>
        </pc:picChg>
        <pc:picChg chg="del">
          <ac:chgData name="Alessandra Sommer" userId="d1d89697-002c-413c-9ff0-29c100b231a8" providerId="ADAL" clId="{33ECAA5F-A727-4F6C-902A-26CBF2894071}" dt="2023-10-07T19:55:35.221" v="382" actId="478"/>
          <ac:picMkLst>
            <pc:docMk/>
            <pc:sldMk cId="2039493625" sldId="418"/>
            <ac:picMk id="7" creationId="{A6B6F8E8-FB73-F726-2F66-21FCE85E2F92}"/>
          </ac:picMkLst>
        </pc:picChg>
        <pc:picChg chg="del">
          <ac:chgData name="Alessandra Sommer" userId="d1d89697-002c-413c-9ff0-29c100b231a8" providerId="ADAL" clId="{33ECAA5F-A727-4F6C-902A-26CBF2894071}" dt="2023-10-07T19:55:36.963" v="383" actId="478"/>
          <ac:picMkLst>
            <pc:docMk/>
            <pc:sldMk cId="2039493625" sldId="418"/>
            <ac:picMk id="8" creationId="{00000000-0000-0000-0000-000000000000}"/>
          </ac:picMkLst>
        </pc:picChg>
        <pc:picChg chg="add mod">
          <ac:chgData name="Alessandra Sommer" userId="d1d89697-002c-413c-9ff0-29c100b231a8" providerId="ADAL" clId="{33ECAA5F-A727-4F6C-902A-26CBF2894071}" dt="2023-10-07T20:11:43.911" v="439" actId="1038"/>
          <ac:picMkLst>
            <pc:docMk/>
            <pc:sldMk cId="2039493625" sldId="418"/>
            <ac:picMk id="9" creationId="{D8070507-94DF-CC56-3FCB-9759E679845A}"/>
          </ac:picMkLst>
        </pc:picChg>
        <pc:picChg chg="del">
          <ac:chgData name="Alessandra Sommer" userId="d1d89697-002c-413c-9ff0-29c100b231a8" providerId="ADAL" clId="{33ECAA5F-A727-4F6C-902A-26CBF2894071}" dt="2023-10-07T19:55:34.283" v="380" actId="478"/>
          <ac:picMkLst>
            <pc:docMk/>
            <pc:sldMk cId="2039493625" sldId="418"/>
            <ac:picMk id="18" creationId="{62DB2837-AC3B-8A78-3695-B5A2C4C4E9E2}"/>
          </ac:picMkLst>
        </pc:picChg>
        <pc:picChg chg="del">
          <ac:chgData name="Alessandra Sommer" userId="d1d89697-002c-413c-9ff0-29c100b231a8" providerId="ADAL" clId="{33ECAA5F-A727-4F6C-902A-26CBF2894071}" dt="2023-10-07T19:55:37.419" v="384" actId="478"/>
          <ac:picMkLst>
            <pc:docMk/>
            <pc:sldMk cId="2039493625" sldId="418"/>
            <ac:picMk id="20" creationId="{F9C03794-B965-3D3A-8437-5DF97C6D8096}"/>
          </ac:picMkLst>
        </pc:picChg>
        <pc:picChg chg="add mod">
          <ac:chgData name="Alessandra Sommer" userId="d1d89697-002c-413c-9ff0-29c100b231a8" providerId="ADAL" clId="{33ECAA5F-A727-4F6C-902A-26CBF2894071}" dt="2023-10-07T20:01:02.664" v="419" actId="1076"/>
          <ac:picMkLst>
            <pc:docMk/>
            <pc:sldMk cId="2039493625" sldId="418"/>
            <ac:picMk id="21" creationId="{C5B0FEBD-C2F7-4165-12D7-DA6E5974A112}"/>
          </ac:picMkLst>
        </pc:picChg>
        <pc:cxnChg chg="add mod">
          <ac:chgData name="Alessandra Sommer" userId="d1d89697-002c-413c-9ff0-29c100b231a8" providerId="ADAL" clId="{33ECAA5F-A727-4F6C-902A-26CBF2894071}" dt="2023-10-07T20:18:30.384" v="445"/>
          <ac:cxnSpMkLst>
            <pc:docMk/>
            <pc:sldMk cId="2039493625" sldId="418"/>
            <ac:cxnSpMk id="22" creationId="{4D66CD72-8FDF-E388-9DFD-D73CEA679233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essandra Sommer" userId="d1d89697-002c-413c-9ff0-29c100b231a8" providerId="ADAL" clId="{33ECAA5F-A727-4F6C-902A-26CBF2894071}" dt="2023-10-07T20:18:38.443" v="446"/>
              <pc2:cmMkLst xmlns:pc2="http://schemas.microsoft.com/office/powerpoint/2019/9/main/command">
                <pc:docMk/>
                <pc:sldMk cId="2039493625" sldId="418"/>
                <pc2:cmMk id="{85842401-1EDE-406D-887B-817048FB04AD}"/>
              </pc2:cmMkLst>
            </pc226:cmChg>
            <pc226:cmChg xmlns:pc226="http://schemas.microsoft.com/office/powerpoint/2022/06/main/command" chg="del mod">
              <pc226:chgData name="Alessandra Sommer" userId="d1d89697-002c-413c-9ff0-29c100b231a8" providerId="ADAL" clId="{33ECAA5F-A727-4F6C-902A-26CBF2894071}" dt="2023-10-07T20:18:43.677" v="450"/>
              <pc2:cmMkLst xmlns:pc2="http://schemas.microsoft.com/office/powerpoint/2019/9/main/command">
                <pc:docMk/>
                <pc:sldMk cId="2039493625" sldId="418"/>
                <pc2:cmMk id="{A76EB31F-AB79-4C3C-BF51-5BDC46D66FD0}"/>
              </pc2:cmMkLst>
            </pc226:cmChg>
            <pc226:cmChg xmlns:pc226="http://schemas.microsoft.com/office/powerpoint/2022/06/main/command" chg="add">
              <pc226:chgData name="Alessandra Sommer" userId="d1d89697-002c-413c-9ff0-29c100b231a8" providerId="ADAL" clId="{33ECAA5F-A727-4F6C-902A-26CBF2894071}" dt="2023-10-07T20:20:24.641" v="451"/>
              <pc2:cmMkLst xmlns:pc2="http://schemas.microsoft.com/office/powerpoint/2019/9/main/command">
                <pc:docMk/>
                <pc:sldMk cId="2039493625" sldId="418"/>
                <pc2:cmMk id="{F92E3E70-7E7D-43AA-9E69-6063B97A67A0}"/>
              </pc2:cmMkLst>
            </pc226:cmChg>
            <pc226:cmChg xmlns:pc226="http://schemas.microsoft.com/office/powerpoint/2022/06/main/command" chg="del">
              <pc226:chgData name="Alessandra Sommer" userId="d1d89697-002c-413c-9ff0-29c100b231a8" providerId="ADAL" clId="{33ECAA5F-A727-4F6C-902A-26CBF2894071}" dt="2023-10-07T20:18:39.112" v="447"/>
              <pc2:cmMkLst xmlns:pc2="http://schemas.microsoft.com/office/powerpoint/2019/9/main/command">
                <pc:docMk/>
                <pc:sldMk cId="2039493625" sldId="418"/>
                <pc2:cmMk id="{399B7DD5-37C6-4C92-910F-B91D69EBCC77}"/>
              </pc2:cmMkLst>
            </pc226:cmChg>
            <pc226:cmChg xmlns:pc226="http://schemas.microsoft.com/office/powerpoint/2022/06/main/command" chg="del">
              <pc226:chgData name="Alessandra Sommer" userId="d1d89697-002c-413c-9ff0-29c100b231a8" providerId="ADAL" clId="{33ECAA5F-A727-4F6C-902A-26CBF2894071}" dt="2023-10-07T20:18:42.841" v="449"/>
              <pc2:cmMkLst xmlns:pc2="http://schemas.microsoft.com/office/powerpoint/2019/9/main/command">
                <pc:docMk/>
                <pc:sldMk cId="2039493625" sldId="418"/>
                <pc2:cmMk id="{7FE477DC-E541-4911-B1A1-FDAFCC99D6F5}"/>
              </pc2:cmMkLst>
            </pc226:cmChg>
          </p:ext>
        </pc:extLst>
      </pc:sldChg>
      <pc:sldMasterChg chg="setBg modSldLayout">
        <pc:chgData name="Alessandra Sommer" userId="d1d89697-002c-413c-9ff0-29c100b231a8" providerId="ADAL" clId="{33ECAA5F-A727-4F6C-902A-26CBF2894071}" dt="2023-10-01T03:41:10.319" v="261"/>
        <pc:sldMasterMkLst>
          <pc:docMk/>
          <pc:sldMasterMk cId="2846284224" sldId="2147483648"/>
        </pc:sldMasterMkLst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2481157543" sldId="2147483649"/>
          </pc:sldLayoutMkLst>
        </pc:sldLayoutChg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2034325786" sldId="2147483650"/>
          </pc:sldLayoutMkLst>
        </pc:sldLayoutChg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1383152703" sldId="2147483651"/>
          </pc:sldLayoutMkLst>
        </pc:sldLayoutChg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3120385926" sldId="2147483652"/>
          </pc:sldLayoutMkLst>
        </pc:sldLayoutChg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3390008285" sldId="2147483653"/>
          </pc:sldLayoutMkLst>
        </pc:sldLayoutChg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2887106438" sldId="2147483654"/>
          </pc:sldLayoutMkLst>
        </pc:sldLayoutChg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2735180698" sldId="2147483655"/>
          </pc:sldLayoutMkLst>
        </pc:sldLayoutChg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3534103289" sldId="2147483656"/>
          </pc:sldLayoutMkLst>
        </pc:sldLayoutChg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3233265550" sldId="2147483657"/>
          </pc:sldLayoutMkLst>
        </pc:sldLayoutChg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821957471" sldId="2147483658"/>
          </pc:sldLayoutMkLst>
        </pc:sldLayoutChg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3948619777" sldId="2147483659"/>
          </pc:sldLayoutMkLst>
        </pc:sldLayoutChg>
        <pc:sldLayoutChg chg="setBg">
          <pc:chgData name="Alessandra Sommer" userId="d1d89697-002c-413c-9ff0-29c100b231a8" providerId="ADAL" clId="{33ECAA5F-A727-4F6C-902A-26CBF2894071}" dt="2023-10-01T03:41:10.319" v="261"/>
          <pc:sldLayoutMkLst>
            <pc:docMk/>
            <pc:sldMasterMk cId="2846284224" sldId="2147483648"/>
            <pc:sldLayoutMk cId="1155412391" sldId="2147483660"/>
          </pc:sldLayoutMkLst>
        </pc:sldLayoutChg>
      </pc:sldMasterChg>
    </pc:docChg>
  </pc:docChgLst>
  <pc:docChgLst>
    <pc:chgData name="Sabrina Subhit" userId="S::ss2664@njaes.rutgers.edu::f57ff2ff-6f12-488b-86dd-4be04cd2bcbc" providerId="AD" clId="Web-{3FE4F09E-E246-3693-EE51-C52D8256A8D7}"/>
    <pc:docChg chg="modSld">
      <pc:chgData name="Sabrina Subhit" userId="S::ss2664@njaes.rutgers.edu::f57ff2ff-6f12-488b-86dd-4be04cd2bcbc" providerId="AD" clId="Web-{3FE4F09E-E246-3693-EE51-C52D8256A8D7}" dt="2023-10-03T16:01:01.342" v="14" actId="20577"/>
      <pc:docMkLst>
        <pc:docMk/>
      </pc:docMkLst>
      <pc:sldChg chg="modSp">
        <pc:chgData name="Sabrina Subhit" userId="S::ss2664@njaes.rutgers.edu::f57ff2ff-6f12-488b-86dd-4be04cd2bcbc" providerId="AD" clId="Web-{3FE4F09E-E246-3693-EE51-C52D8256A8D7}" dt="2023-10-03T16:00:54.905" v="7" actId="20577"/>
        <pc:sldMkLst>
          <pc:docMk/>
          <pc:sldMk cId="3724478509" sldId="413"/>
        </pc:sldMkLst>
        <pc:spChg chg="mod">
          <ac:chgData name="Sabrina Subhit" userId="S::ss2664@njaes.rutgers.edu::f57ff2ff-6f12-488b-86dd-4be04cd2bcbc" providerId="AD" clId="Web-{3FE4F09E-E246-3693-EE51-C52D8256A8D7}" dt="2023-10-03T16:00:54.905" v="7" actId="20577"/>
          <ac:spMkLst>
            <pc:docMk/>
            <pc:sldMk cId="3724478509" sldId="413"/>
            <ac:spMk id="6" creationId="{51A8EE9F-E2CB-3F11-CE97-4FBFD81F149B}"/>
          </ac:spMkLst>
        </pc:spChg>
      </pc:sldChg>
      <pc:sldChg chg="modSp">
        <pc:chgData name="Sabrina Subhit" userId="S::ss2664@njaes.rutgers.edu::f57ff2ff-6f12-488b-86dd-4be04cd2bcbc" providerId="AD" clId="Web-{3FE4F09E-E246-3693-EE51-C52D8256A8D7}" dt="2023-10-03T16:01:01.342" v="14" actId="20577"/>
        <pc:sldMkLst>
          <pc:docMk/>
          <pc:sldMk cId="602263024" sldId="415"/>
        </pc:sldMkLst>
        <pc:spChg chg="mod">
          <ac:chgData name="Sabrina Subhit" userId="S::ss2664@njaes.rutgers.edu::f57ff2ff-6f12-488b-86dd-4be04cd2bcbc" providerId="AD" clId="Web-{3FE4F09E-E246-3693-EE51-C52D8256A8D7}" dt="2023-10-03T16:01:01.342" v="14" actId="20577"/>
          <ac:spMkLst>
            <pc:docMk/>
            <pc:sldMk cId="602263024" sldId="415"/>
            <ac:spMk id="6" creationId="{51A8EE9F-E2CB-3F11-CE97-4FBFD81F149B}"/>
          </ac:spMkLst>
        </pc:spChg>
      </pc:sldChg>
    </pc:docChg>
  </pc:docChgLst>
  <pc:docChgLst>
    <pc:chgData name="Sabrina Subhit" userId="S::ss2664@njaes.rutgers.edu::f57ff2ff-6f12-488b-86dd-4be04cd2bcbc" providerId="AD" clId="Web-{188D001D-9F0C-012B-3A1E-74E3EA0E189B}"/>
    <pc:docChg chg="delSld">
      <pc:chgData name="Sabrina Subhit" userId="S::ss2664@njaes.rutgers.edu::f57ff2ff-6f12-488b-86dd-4be04cd2bcbc" providerId="AD" clId="Web-{188D001D-9F0C-012B-3A1E-74E3EA0E189B}" dt="2023-09-19T17:41:36.541" v="12"/>
      <pc:docMkLst>
        <pc:docMk/>
      </pc:docMkLst>
      <pc:sldChg chg="del">
        <pc:chgData name="Sabrina Subhit" userId="S::ss2664@njaes.rutgers.edu::f57ff2ff-6f12-488b-86dd-4be04cd2bcbc" providerId="AD" clId="Web-{188D001D-9F0C-012B-3A1E-74E3EA0E189B}" dt="2023-09-19T17:41:31.978" v="3"/>
        <pc:sldMkLst>
          <pc:docMk/>
          <pc:sldMk cId="0" sldId="283"/>
        </pc:sldMkLst>
      </pc:sldChg>
      <pc:sldChg chg="del">
        <pc:chgData name="Sabrina Subhit" userId="S::ss2664@njaes.rutgers.edu::f57ff2ff-6f12-488b-86dd-4be04cd2bcbc" providerId="AD" clId="Web-{188D001D-9F0C-012B-3A1E-74E3EA0E189B}" dt="2023-09-19T17:41:35.603" v="10"/>
        <pc:sldMkLst>
          <pc:docMk/>
          <pc:sldMk cId="543813554" sldId="382"/>
        </pc:sldMkLst>
      </pc:sldChg>
      <pc:sldChg chg="del">
        <pc:chgData name="Sabrina Subhit" userId="S::ss2664@njaes.rutgers.edu::f57ff2ff-6f12-488b-86dd-4be04cd2bcbc" providerId="AD" clId="Web-{188D001D-9F0C-012B-3A1E-74E3EA0E189B}" dt="2023-09-19T17:41:30.525" v="0"/>
        <pc:sldMkLst>
          <pc:docMk/>
          <pc:sldMk cId="3819476675" sldId="407"/>
        </pc:sldMkLst>
      </pc:sldChg>
      <pc:sldChg chg="del">
        <pc:chgData name="Sabrina Subhit" userId="S::ss2664@njaes.rutgers.edu::f57ff2ff-6f12-488b-86dd-4be04cd2bcbc" providerId="AD" clId="Web-{188D001D-9F0C-012B-3A1E-74E3EA0E189B}" dt="2023-09-19T17:41:34.353" v="7"/>
        <pc:sldMkLst>
          <pc:docMk/>
          <pc:sldMk cId="2544083616" sldId="409"/>
        </pc:sldMkLst>
      </pc:sldChg>
      <pc:sldChg chg="del">
        <pc:chgData name="Sabrina Subhit" userId="S::ss2664@njaes.rutgers.edu::f57ff2ff-6f12-488b-86dd-4be04cd2bcbc" providerId="AD" clId="Web-{188D001D-9F0C-012B-3A1E-74E3EA0E189B}" dt="2023-09-19T17:41:36.541" v="12"/>
        <pc:sldMkLst>
          <pc:docMk/>
          <pc:sldMk cId="802488578" sldId="410"/>
        </pc:sldMkLst>
      </pc:sldChg>
      <pc:sldChg chg="del">
        <pc:chgData name="Sabrina Subhit" userId="S::ss2664@njaes.rutgers.edu::f57ff2ff-6f12-488b-86dd-4be04cd2bcbc" providerId="AD" clId="Web-{188D001D-9F0C-012B-3A1E-74E3EA0E189B}" dt="2023-09-19T17:41:31.056" v="1"/>
        <pc:sldMkLst>
          <pc:docMk/>
          <pc:sldMk cId="4229159383" sldId="417"/>
        </pc:sldMkLst>
      </pc:sldChg>
      <pc:sldChg chg="del">
        <pc:chgData name="Sabrina Subhit" userId="S::ss2664@njaes.rutgers.edu::f57ff2ff-6f12-488b-86dd-4be04cd2bcbc" providerId="AD" clId="Web-{188D001D-9F0C-012B-3A1E-74E3EA0E189B}" dt="2023-09-19T17:41:35.244" v="9"/>
        <pc:sldMkLst>
          <pc:docMk/>
          <pc:sldMk cId="3117734737" sldId="418"/>
        </pc:sldMkLst>
      </pc:sldChg>
      <pc:sldChg chg="del">
        <pc:chgData name="Sabrina Subhit" userId="S::ss2664@njaes.rutgers.edu::f57ff2ff-6f12-488b-86dd-4be04cd2bcbc" providerId="AD" clId="Web-{188D001D-9F0C-012B-3A1E-74E3EA0E189B}" dt="2023-09-19T17:41:33.900" v="6"/>
        <pc:sldMkLst>
          <pc:docMk/>
          <pc:sldMk cId="2606125076" sldId="419"/>
        </pc:sldMkLst>
      </pc:sldChg>
      <pc:sldChg chg="del">
        <pc:chgData name="Sabrina Subhit" userId="S::ss2664@njaes.rutgers.edu::f57ff2ff-6f12-488b-86dd-4be04cd2bcbc" providerId="AD" clId="Web-{188D001D-9F0C-012B-3A1E-74E3EA0E189B}" dt="2023-09-19T17:41:33.337" v="5"/>
        <pc:sldMkLst>
          <pc:docMk/>
          <pc:sldMk cId="247849501" sldId="420"/>
        </pc:sldMkLst>
      </pc:sldChg>
      <pc:sldChg chg="del">
        <pc:chgData name="Sabrina Subhit" userId="S::ss2664@njaes.rutgers.edu::f57ff2ff-6f12-488b-86dd-4be04cd2bcbc" providerId="AD" clId="Web-{188D001D-9F0C-012B-3A1E-74E3EA0E189B}" dt="2023-09-19T17:41:32.291" v="4"/>
        <pc:sldMkLst>
          <pc:docMk/>
          <pc:sldMk cId="2542291743" sldId="421"/>
        </pc:sldMkLst>
      </pc:sldChg>
      <pc:sldChg chg="del">
        <pc:chgData name="Sabrina Subhit" userId="S::ss2664@njaes.rutgers.edu::f57ff2ff-6f12-488b-86dd-4be04cd2bcbc" providerId="AD" clId="Web-{188D001D-9F0C-012B-3A1E-74E3EA0E189B}" dt="2023-09-19T17:41:34.775" v="8"/>
        <pc:sldMkLst>
          <pc:docMk/>
          <pc:sldMk cId="2749975070" sldId="422"/>
        </pc:sldMkLst>
      </pc:sldChg>
      <pc:sldChg chg="del">
        <pc:chgData name="Sabrina Subhit" userId="S::ss2664@njaes.rutgers.edu::f57ff2ff-6f12-488b-86dd-4be04cd2bcbc" providerId="AD" clId="Web-{188D001D-9F0C-012B-3A1E-74E3EA0E189B}" dt="2023-09-19T17:41:31.509" v="2"/>
        <pc:sldMkLst>
          <pc:docMk/>
          <pc:sldMk cId="344174128" sldId="423"/>
        </pc:sldMkLst>
      </pc:sldChg>
      <pc:sldChg chg="del">
        <pc:chgData name="Sabrina Subhit" userId="S::ss2664@njaes.rutgers.edu::f57ff2ff-6f12-488b-86dd-4be04cd2bcbc" providerId="AD" clId="Web-{188D001D-9F0C-012B-3A1E-74E3EA0E189B}" dt="2023-09-19T17:41:36.150" v="11"/>
        <pc:sldMkLst>
          <pc:docMk/>
          <pc:sldMk cId="1489455779" sldId="425"/>
        </pc:sldMkLst>
      </pc:sldChg>
    </pc:docChg>
  </pc:docChgLst>
  <pc:docChgLst>
    <pc:chgData name="Sabrina Subhit" userId="S::ss2664@njaes.rutgers.edu::f57ff2ff-6f12-488b-86dd-4be04cd2bcbc" providerId="AD" clId="Web-{41708D90-E03D-B0AF-A62E-77B8A8C5F6E5}"/>
    <pc:docChg chg="modSld">
      <pc:chgData name="Sabrina Subhit" userId="S::ss2664@njaes.rutgers.edu::f57ff2ff-6f12-488b-86dd-4be04cd2bcbc" providerId="AD" clId="Web-{41708D90-E03D-B0AF-A62E-77B8A8C5F6E5}" dt="2023-09-14T13:05:17.884" v="93" actId="20577"/>
      <pc:docMkLst>
        <pc:docMk/>
      </pc:docMkLst>
      <pc:sldChg chg="modSp">
        <pc:chgData name="Sabrina Subhit" userId="S::ss2664@njaes.rutgers.edu::f57ff2ff-6f12-488b-86dd-4be04cd2bcbc" providerId="AD" clId="Web-{41708D90-E03D-B0AF-A62E-77B8A8C5F6E5}" dt="2023-09-14T13:01:53.120" v="88" actId="20577"/>
        <pc:sldMkLst>
          <pc:docMk/>
          <pc:sldMk cId="478777419" sldId="368"/>
        </pc:sldMkLst>
        <pc:spChg chg="mod">
          <ac:chgData name="Sabrina Subhit" userId="S::ss2664@njaes.rutgers.edu::f57ff2ff-6f12-488b-86dd-4be04cd2bcbc" providerId="AD" clId="Web-{41708D90-E03D-B0AF-A62E-77B8A8C5F6E5}" dt="2023-09-14T13:01:53.120" v="88" actId="20577"/>
          <ac:spMkLst>
            <pc:docMk/>
            <pc:sldMk cId="478777419" sldId="368"/>
            <ac:spMk id="13" creationId="{79D729C9-5E31-D4C6-A43B-8BA288288FE1}"/>
          </ac:spMkLst>
        </pc:spChg>
      </pc:sldChg>
      <pc:sldChg chg="modSp">
        <pc:chgData name="Sabrina Subhit" userId="S::ss2664@njaes.rutgers.edu::f57ff2ff-6f12-488b-86dd-4be04cd2bcbc" providerId="AD" clId="Web-{41708D90-E03D-B0AF-A62E-77B8A8C5F6E5}" dt="2023-09-14T12:44:12.689" v="38" actId="20577"/>
        <pc:sldMkLst>
          <pc:docMk/>
          <pc:sldMk cId="2840405795" sldId="372"/>
        </pc:sldMkLst>
        <pc:spChg chg="mod">
          <ac:chgData name="Sabrina Subhit" userId="S::ss2664@njaes.rutgers.edu::f57ff2ff-6f12-488b-86dd-4be04cd2bcbc" providerId="AD" clId="Web-{41708D90-E03D-B0AF-A62E-77B8A8C5F6E5}" dt="2023-09-14T12:44:12.689" v="38" actId="20577"/>
          <ac:spMkLst>
            <pc:docMk/>
            <pc:sldMk cId="2840405795" sldId="372"/>
            <ac:spMk id="16" creationId="{AF48D6A6-27C2-1D10-2625-59B772D53CC0}"/>
          </ac:spMkLst>
        </pc:spChg>
      </pc:sldChg>
      <pc:sldChg chg="modSp">
        <pc:chgData name="Sabrina Subhit" userId="S::ss2664@njaes.rutgers.edu::f57ff2ff-6f12-488b-86dd-4be04cd2bcbc" providerId="AD" clId="Web-{41708D90-E03D-B0AF-A62E-77B8A8C5F6E5}" dt="2023-09-14T12:45:46.391" v="62" actId="20577"/>
        <pc:sldMkLst>
          <pc:docMk/>
          <pc:sldMk cId="543813554" sldId="382"/>
        </pc:sldMkLst>
        <pc:spChg chg="mod">
          <ac:chgData name="Sabrina Subhit" userId="S::ss2664@njaes.rutgers.edu::f57ff2ff-6f12-488b-86dd-4be04cd2bcbc" providerId="AD" clId="Web-{41708D90-E03D-B0AF-A62E-77B8A8C5F6E5}" dt="2023-09-14T12:45:46.391" v="62" actId="20577"/>
          <ac:spMkLst>
            <pc:docMk/>
            <pc:sldMk cId="543813554" sldId="382"/>
            <ac:spMk id="7" creationId="{87424C40-1537-6CF1-C23D-4109540896FB}"/>
          </ac:spMkLst>
        </pc:spChg>
      </pc:sldChg>
      <pc:sldChg chg="modSp">
        <pc:chgData name="Sabrina Subhit" userId="S::ss2664@njaes.rutgers.edu::f57ff2ff-6f12-488b-86dd-4be04cd2bcbc" providerId="AD" clId="Web-{41708D90-E03D-B0AF-A62E-77B8A8C5F6E5}" dt="2023-09-14T12:43:14.205" v="33" actId="20577"/>
        <pc:sldMkLst>
          <pc:docMk/>
          <pc:sldMk cId="1631634566" sldId="397"/>
        </pc:sldMkLst>
        <pc:spChg chg="mod">
          <ac:chgData name="Sabrina Subhit" userId="S::ss2664@njaes.rutgers.edu::f57ff2ff-6f12-488b-86dd-4be04cd2bcbc" providerId="AD" clId="Web-{41708D90-E03D-B0AF-A62E-77B8A8C5F6E5}" dt="2023-09-14T12:43:14.205" v="33" actId="20577"/>
          <ac:spMkLst>
            <pc:docMk/>
            <pc:sldMk cId="1631634566" sldId="397"/>
            <ac:spMk id="15" creationId="{185AE3DB-3586-2D78-A51B-614A9B810DED}"/>
          </ac:spMkLst>
        </pc:spChg>
      </pc:sldChg>
      <pc:sldChg chg="modSp">
        <pc:chgData name="Sabrina Subhit" userId="S::ss2664@njaes.rutgers.edu::f57ff2ff-6f12-488b-86dd-4be04cd2bcbc" providerId="AD" clId="Web-{41708D90-E03D-B0AF-A62E-77B8A8C5F6E5}" dt="2023-09-14T12:44:01.392" v="35" actId="20577"/>
        <pc:sldMkLst>
          <pc:docMk/>
          <pc:sldMk cId="923264189" sldId="399"/>
        </pc:sldMkLst>
        <pc:spChg chg="mod">
          <ac:chgData name="Sabrina Subhit" userId="S::ss2664@njaes.rutgers.edu::f57ff2ff-6f12-488b-86dd-4be04cd2bcbc" providerId="AD" clId="Web-{41708D90-E03D-B0AF-A62E-77B8A8C5F6E5}" dt="2023-09-14T12:44:01.392" v="35" actId="20577"/>
          <ac:spMkLst>
            <pc:docMk/>
            <pc:sldMk cId="923264189" sldId="399"/>
            <ac:spMk id="16" creationId="{183A22E4-06FC-07A8-775E-FC60269EFA32}"/>
          </ac:spMkLst>
        </pc:spChg>
      </pc:sldChg>
      <pc:sldChg chg="addCm">
        <pc:chgData name="Sabrina Subhit" userId="S::ss2664@njaes.rutgers.edu::f57ff2ff-6f12-488b-86dd-4be04cd2bcbc" providerId="AD" clId="Web-{41708D90-E03D-B0AF-A62E-77B8A8C5F6E5}" dt="2023-09-14T12:46:16.532" v="65"/>
        <pc:sldMkLst>
          <pc:docMk/>
          <pc:sldMk cId="2544083616" sldId="4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brina Subhit" userId="S::ss2664@njaes.rutgers.edu::f57ff2ff-6f12-488b-86dd-4be04cd2bcbc" providerId="AD" clId="Web-{41708D90-E03D-B0AF-A62E-77B8A8C5F6E5}" dt="2023-09-14T12:46:16.532" v="65"/>
              <pc2:cmMkLst xmlns:pc2="http://schemas.microsoft.com/office/powerpoint/2019/9/main/command">
                <pc:docMk/>
                <pc:sldMk cId="2544083616" sldId="409"/>
                <pc2:cmMk id="{69093893-A0BD-49D8-A5CC-304C4433E8AD}"/>
              </pc2:cmMkLst>
            </pc226:cmChg>
          </p:ext>
        </pc:extLst>
      </pc:sldChg>
      <pc:sldChg chg="modSp modCm">
        <pc:chgData name="Sabrina Subhit" userId="S::ss2664@njaes.rutgers.edu::f57ff2ff-6f12-488b-86dd-4be04cd2bcbc" providerId="AD" clId="Web-{41708D90-E03D-B0AF-A62E-77B8A8C5F6E5}" dt="2023-09-14T13:05:17.884" v="93" actId="20577"/>
        <pc:sldMkLst>
          <pc:docMk/>
          <pc:sldMk cId="4229159383" sldId="417"/>
        </pc:sldMkLst>
        <pc:spChg chg="mod">
          <ac:chgData name="Sabrina Subhit" userId="S::ss2664@njaes.rutgers.edu::f57ff2ff-6f12-488b-86dd-4be04cd2bcbc" providerId="AD" clId="Web-{41708D90-E03D-B0AF-A62E-77B8A8C5F6E5}" dt="2023-09-14T13:05:17.884" v="93" actId="20577"/>
          <ac:spMkLst>
            <pc:docMk/>
            <pc:sldMk cId="4229159383" sldId="417"/>
            <ac:spMk id="13" creationId="{79D729C9-5E31-D4C6-A43B-8BA288288FE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41708D90-E03D-B0AF-A62E-77B8A8C5F6E5}" dt="2023-09-14T13:05:04.947" v="92" actId="20577"/>
              <pc2:cmMkLst xmlns:pc2="http://schemas.microsoft.com/office/powerpoint/2019/9/main/command">
                <pc:docMk/>
                <pc:sldMk cId="4229159383" sldId="417"/>
                <pc2:cmMk id="{AEC78A0C-0DAE-4B06-864F-C6155BFD10DA}"/>
              </pc2:cmMkLst>
            </pc226:cmChg>
            <pc226:cmChg xmlns:pc226="http://schemas.microsoft.com/office/powerpoint/2022/06/main/command" chg="mod">
              <pc226:chgData name="Sabrina Subhit" userId="S::ss2664@njaes.rutgers.edu::f57ff2ff-6f12-488b-86dd-4be04cd2bcbc" providerId="AD" clId="Web-{41708D90-E03D-B0AF-A62E-77B8A8C5F6E5}" dt="2023-09-14T13:05:04.947" v="92" actId="20577"/>
              <pc2:cmMkLst xmlns:pc2="http://schemas.microsoft.com/office/powerpoint/2019/9/main/command">
                <pc:docMk/>
                <pc:sldMk cId="4229159383" sldId="417"/>
                <pc2:cmMk id="{F96DCF94-7CF1-4B48-A368-CB503E1FB7FF}"/>
              </pc2:cmMkLst>
            </pc226:cmChg>
          </p:ext>
        </pc:extLst>
      </pc:sldChg>
      <pc:sldChg chg="modSp">
        <pc:chgData name="Sabrina Subhit" userId="S::ss2664@njaes.rutgers.edu::f57ff2ff-6f12-488b-86dd-4be04cd2bcbc" providerId="AD" clId="Web-{41708D90-E03D-B0AF-A62E-77B8A8C5F6E5}" dt="2023-09-14T12:45:54.563" v="64" actId="20577"/>
        <pc:sldMkLst>
          <pc:docMk/>
          <pc:sldMk cId="2749975070" sldId="422"/>
        </pc:sldMkLst>
        <pc:spChg chg="mod">
          <ac:chgData name="Sabrina Subhit" userId="S::ss2664@njaes.rutgers.edu::f57ff2ff-6f12-488b-86dd-4be04cd2bcbc" providerId="AD" clId="Web-{41708D90-E03D-B0AF-A62E-77B8A8C5F6E5}" dt="2023-09-14T12:45:54.563" v="64" actId="20577"/>
          <ac:spMkLst>
            <pc:docMk/>
            <pc:sldMk cId="2749975070" sldId="422"/>
            <ac:spMk id="16" creationId="{183A22E4-06FC-07A8-775E-FC60269EFA32}"/>
          </ac:spMkLst>
        </pc:spChg>
      </pc:sldChg>
      <pc:sldChg chg="modSp modCm">
        <pc:chgData name="Sabrina Subhit" userId="S::ss2664@njaes.rutgers.edu::f57ff2ff-6f12-488b-86dd-4be04cd2bcbc" providerId="AD" clId="Web-{41708D90-E03D-B0AF-A62E-77B8A8C5F6E5}" dt="2023-09-14T12:45:12.157" v="44"/>
        <pc:sldMkLst>
          <pc:docMk/>
          <pc:sldMk cId="1489455779" sldId="425"/>
        </pc:sldMkLst>
        <pc:spChg chg="mod">
          <ac:chgData name="Sabrina Subhit" userId="S::ss2664@njaes.rutgers.edu::f57ff2ff-6f12-488b-86dd-4be04cd2bcbc" providerId="AD" clId="Web-{41708D90-E03D-B0AF-A62E-77B8A8C5F6E5}" dt="2023-09-14T12:45:02.719" v="43" actId="20577"/>
          <ac:spMkLst>
            <pc:docMk/>
            <pc:sldMk cId="1489455779" sldId="425"/>
            <ac:spMk id="8" creationId="{4A16A6A9-FCAF-9B04-1B2E-5698D9B916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abrina Subhit" userId="S::ss2664@njaes.rutgers.edu::f57ff2ff-6f12-488b-86dd-4be04cd2bcbc" providerId="AD" clId="Web-{41708D90-E03D-B0AF-A62E-77B8A8C5F6E5}" dt="2023-09-14T12:45:12.157" v="44"/>
              <pc2:cmMkLst xmlns:pc2="http://schemas.microsoft.com/office/powerpoint/2019/9/main/command">
                <pc:docMk/>
                <pc:sldMk cId="1489455779" sldId="425"/>
                <pc2:cmMk id="{577F3975-2B54-4761-8054-E9700AC9640C}"/>
              </pc2:cmMkLst>
              <pc226:cmRplyChg chg="add">
                <pc226:chgData name="Sabrina Subhit" userId="S::ss2664@njaes.rutgers.edu::f57ff2ff-6f12-488b-86dd-4be04cd2bcbc" providerId="AD" clId="Web-{41708D90-E03D-B0AF-A62E-77B8A8C5F6E5}" dt="2023-09-14T12:45:12.157" v="44"/>
                <pc2:cmRplyMkLst xmlns:pc2="http://schemas.microsoft.com/office/powerpoint/2019/9/main/command">
                  <pc:docMk/>
                  <pc:sldMk cId="1489455779" sldId="425"/>
                  <pc2:cmMk id="{577F3975-2B54-4761-8054-E9700AC9640C}"/>
                  <pc2:cmRplyMk id="{F0AA1F8B-DCDF-420A-BADB-659569E462F8}"/>
                </pc2:cmRplyMkLst>
              </pc226:cmRplyChg>
            </pc226:cmChg>
          </p:ext>
        </pc:extLst>
      </pc:sldChg>
    </pc:docChg>
  </pc:docChgLst>
  <pc:docChgLst>
    <pc:chgData name="Sabrina Subhit" userId="S::ss2664@njaes.rutgers.edu::f57ff2ff-6f12-488b-86dd-4be04cd2bcbc" providerId="AD" clId="Web-{77E89DE0-D996-C2EF-421D-53DF2CFB5904}"/>
    <pc:docChg chg="delSld">
      <pc:chgData name="Sabrina Subhit" userId="S::ss2664@njaes.rutgers.edu::f57ff2ff-6f12-488b-86dd-4be04cd2bcbc" providerId="AD" clId="Web-{77E89DE0-D996-C2EF-421D-53DF2CFB5904}" dt="2023-09-20T15:52:05.632" v="0"/>
      <pc:docMkLst>
        <pc:docMk/>
      </pc:docMkLst>
      <pc:sldChg chg="del">
        <pc:chgData name="Sabrina Subhit" userId="S::ss2664@njaes.rutgers.edu::f57ff2ff-6f12-488b-86dd-4be04cd2bcbc" providerId="AD" clId="Web-{77E89DE0-D996-C2EF-421D-53DF2CFB5904}" dt="2023-09-20T15:52:05.632" v="0"/>
        <pc:sldMkLst>
          <pc:docMk/>
          <pc:sldMk cId="4121259563" sldId="294"/>
        </pc:sldMkLst>
      </pc:sldChg>
    </pc:docChg>
  </pc:docChgLst>
  <pc:docChgLst>
    <pc:chgData name="Sabrina Subhit" userId="S::ss2664@njaes.rutgers.edu::f57ff2ff-6f12-488b-86dd-4be04cd2bcbc" providerId="AD" clId="Web-{70A25733-D294-2161-7070-EC42A49CD8B6}"/>
    <pc:docChg chg="addSld delSld modSld sldOrd">
      <pc:chgData name="Sabrina Subhit" userId="S::ss2664@njaes.rutgers.edu::f57ff2ff-6f12-488b-86dd-4be04cd2bcbc" providerId="AD" clId="Web-{70A25733-D294-2161-7070-EC42A49CD8B6}" dt="2023-09-13T18:20:45.344" v="288" actId="20577"/>
      <pc:docMkLst>
        <pc:docMk/>
      </pc:docMkLst>
      <pc:sldChg chg="modCm">
        <pc:chgData name="Sabrina Subhit" userId="S::ss2664@njaes.rutgers.edu::f57ff2ff-6f12-488b-86dd-4be04cd2bcbc" providerId="AD" clId="Web-{70A25733-D294-2161-7070-EC42A49CD8B6}" dt="2023-09-13T18:03:39.149" v="72"/>
        <pc:sldMkLst>
          <pc:docMk/>
          <pc:sldMk cId="4121259563" sldId="2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abrina Subhit" userId="S::ss2664@njaes.rutgers.edu::f57ff2ff-6f12-488b-86dd-4be04cd2bcbc" providerId="AD" clId="Web-{70A25733-D294-2161-7070-EC42A49CD8B6}" dt="2023-09-13T18:03:39.149" v="72"/>
              <pc2:cmMkLst xmlns:pc2="http://schemas.microsoft.com/office/powerpoint/2019/9/main/command">
                <pc:docMk/>
                <pc:sldMk cId="4121259563" sldId="294"/>
                <pc2:cmMk id="{3885EE55-27C7-4B04-B31A-8B9CF216FE95}"/>
              </pc2:cmMkLst>
              <pc226:cmRplyChg chg="add">
                <pc226:chgData name="Sabrina Subhit" userId="S::ss2664@njaes.rutgers.edu::f57ff2ff-6f12-488b-86dd-4be04cd2bcbc" providerId="AD" clId="Web-{70A25733-D294-2161-7070-EC42A49CD8B6}" dt="2023-09-13T18:03:39.149" v="72"/>
                <pc2:cmRplyMkLst xmlns:pc2="http://schemas.microsoft.com/office/powerpoint/2019/9/main/command">
                  <pc:docMk/>
                  <pc:sldMk cId="4121259563" sldId="294"/>
                  <pc2:cmMk id="{3885EE55-27C7-4B04-B31A-8B9CF216FE95}"/>
                  <pc2:cmRplyMk id="{720A1792-0F9C-418D-B17B-DA1C11EB1093}"/>
                </pc2:cmRplyMkLst>
              </pc226:cmRplyChg>
            </pc226:cmChg>
          </p:ext>
        </pc:extLst>
      </pc:sldChg>
      <pc:sldChg chg="addSp delSp modSp ord">
        <pc:chgData name="Sabrina Subhit" userId="S::ss2664@njaes.rutgers.edu::f57ff2ff-6f12-488b-86dd-4be04cd2bcbc" providerId="AD" clId="Web-{70A25733-D294-2161-7070-EC42A49CD8B6}" dt="2023-09-13T18:18:01.963" v="276" actId="1076"/>
        <pc:sldMkLst>
          <pc:docMk/>
          <pc:sldMk cId="3739122696" sldId="310"/>
        </pc:sldMkLst>
        <pc:picChg chg="add mod">
          <ac:chgData name="Sabrina Subhit" userId="S::ss2664@njaes.rutgers.edu::f57ff2ff-6f12-488b-86dd-4be04cd2bcbc" providerId="AD" clId="Web-{70A25733-D294-2161-7070-EC42A49CD8B6}" dt="2023-09-13T18:18:01.963" v="276" actId="1076"/>
          <ac:picMkLst>
            <pc:docMk/>
            <pc:sldMk cId="3739122696" sldId="310"/>
            <ac:picMk id="2" creationId="{C293F60E-016A-580C-30CA-3C5D08E04052}"/>
          </ac:picMkLst>
        </pc:picChg>
        <pc:picChg chg="del">
          <ac:chgData name="Sabrina Subhit" userId="S::ss2664@njaes.rutgers.edu::f57ff2ff-6f12-488b-86dd-4be04cd2bcbc" providerId="AD" clId="Web-{70A25733-D294-2161-7070-EC42A49CD8B6}" dt="2023-09-13T18:17:48.150" v="273"/>
          <ac:picMkLst>
            <pc:docMk/>
            <pc:sldMk cId="3739122696" sldId="310"/>
            <ac:picMk id="3" creationId="{1C9CF6BE-AD44-365F-DF91-BEC7029C3C5E}"/>
          </ac:picMkLst>
        </pc:picChg>
      </pc:sldChg>
      <pc:sldChg chg="modSp">
        <pc:chgData name="Sabrina Subhit" userId="S::ss2664@njaes.rutgers.edu::f57ff2ff-6f12-488b-86dd-4be04cd2bcbc" providerId="AD" clId="Web-{70A25733-D294-2161-7070-EC42A49CD8B6}" dt="2023-09-13T18:20:45.344" v="288" actId="20577"/>
        <pc:sldMkLst>
          <pc:docMk/>
          <pc:sldMk cId="1631634566" sldId="397"/>
        </pc:sldMkLst>
        <pc:spChg chg="mod">
          <ac:chgData name="Sabrina Subhit" userId="S::ss2664@njaes.rutgers.edu::f57ff2ff-6f12-488b-86dd-4be04cd2bcbc" providerId="AD" clId="Web-{70A25733-D294-2161-7070-EC42A49CD8B6}" dt="2023-09-13T18:00:38.236" v="1" actId="20577"/>
          <ac:spMkLst>
            <pc:docMk/>
            <pc:sldMk cId="1631634566" sldId="397"/>
            <ac:spMk id="11" creationId="{00000000-0000-0000-0000-000000000000}"/>
          </ac:spMkLst>
        </pc:spChg>
        <pc:spChg chg="mod">
          <ac:chgData name="Sabrina Subhit" userId="S::ss2664@njaes.rutgers.edu::f57ff2ff-6f12-488b-86dd-4be04cd2bcbc" providerId="AD" clId="Web-{70A25733-D294-2161-7070-EC42A49CD8B6}" dt="2023-09-13T18:20:45.344" v="288" actId="20577"/>
          <ac:spMkLst>
            <pc:docMk/>
            <pc:sldMk cId="1631634566" sldId="397"/>
            <ac:spMk id="15" creationId="{185AE3DB-3586-2D78-A51B-614A9B810DED}"/>
          </ac:spMkLst>
        </pc:spChg>
      </pc:sldChg>
      <pc:sldChg chg="modSp">
        <pc:chgData name="Sabrina Subhit" userId="S::ss2664@njaes.rutgers.edu::f57ff2ff-6f12-488b-86dd-4be04cd2bcbc" providerId="AD" clId="Web-{70A25733-D294-2161-7070-EC42A49CD8B6}" dt="2023-09-13T18:02:46.491" v="69" actId="20577"/>
        <pc:sldMkLst>
          <pc:docMk/>
          <pc:sldMk cId="529324025" sldId="401"/>
        </pc:sldMkLst>
        <pc:spChg chg="mod">
          <ac:chgData name="Sabrina Subhit" userId="S::ss2664@njaes.rutgers.edu::f57ff2ff-6f12-488b-86dd-4be04cd2bcbc" providerId="AD" clId="Web-{70A25733-D294-2161-7070-EC42A49CD8B6}" dt="2023-09-13T18:01:06.878" v="12" actId="20577"/>
          <ac:spMkLst>
            <pc:docMk/>
            <pc:sldMk cId="529324025" sldId="401"/>
            <ac:spMk id="7" creationId="{CEB37ECA-846E-9FB8-DC58-7674BE54FB21}"/>
          </ac:spMkLst>
        </pc:spChg>
        <pc:spChg chg="mod">
          <ac:chgData name="Sabrina Subhit" userId="S::ss2664@njaes.rutgers.edu::f57ff2ff-6f12-488b-86dd-4be04cd2bcbc" providerId="AD" clId="Web-{70A25733-D294-2161-7070-EC42A49CD8B6}" dt="2023-09-13T18:02:40.397" v="67" actId="1076"/>
          <ac:spMkLst>
            <pc:docMk/>
            <pc:sldMk cId="529324025" sldId="401"/>
            <ac:spMk id="10" creationId="{00000000-0000-0000-0000-000000000000}"/>
          </ac:spMkLst>
        </pc:spChg>
        <pc:spChg chg="mod">
          <ac:chgData name="Sabrina Subhit" userId="S::ss2664@njaes.rutgers.edu::f57ff2ff-6f12-488b-86dd-4be04cd2bcbc" providerId="AD" clId="Web-{70A25733-D294-2161-7070-EC42A49CD8B6}" dt="2023-09-13T18:02:46.491" v="69" actId="20577"/>
          <ac:spMkLst>
            <pc:docMk/>
            <pc:sldMk cId="529324025" sldId="401"/>
            <ac:spMk id="11" creationId="{00000000-0000-0000-0000-000000000000}"/>
          </ac:spMkLst>
        </pc:spChg>
      </pc:sldChg>
      <pc:sldChg chg="modSp">
        <pc:chgData name="Sabrina Subhit" userId="S::ss2664@njaes.rutgers.edu::f57ff2ff-6f12-488b-86dd-4be04cd2bcbc" providerId="AD" clId="Web-{70A25733-D294-2161-7070-EC42A49CD8B6}" dt="2023-09-13T18:02:52.804" v="71" actId="20577"/>
        <pc:sldMkLst>
          <pc:docMk/>
          <pc:sldMk cId="2648889580" sldId="402"/>
        </pc:sldMkLst>
        <pc:spChg chg="mod">
          <ac:chgData name="Sabrina Subhit" userId="S::ss2664@njaes.rutgers.edu::f57ff2ff-6f12-488b-86dd-4be04cd2bcbc" providerId="AD" clId="Web-{70A25733-D294-2161-7070-EC42A49CD8B6}" dt="2023-09-13T18:02:17.615" v="61" actId="20577"/>
          <ac:spMkLst>
            <pc:docMk/>
            <pc:sldMk cId="2648889580" sldId="402"/>
            <ac:spMk id="10" creationId="{00000000-0000-0000-0000-000000000000}"/>
          </ac:spMkLst>
        </pc:spChg>
        <pc:spChg chg="mod">
          <ac:chgData name="Sabrina Subhit" userId="S::ss2664@njaes.rutgers.edu::f57ff2ff-6f12-488b-86dd-4be04cd2bcbc" providerId="AD" clId="Web-{70A25733-D294-2161-7070-EC42A49CD8B6}" dt="2023-09-13T18:02:52.804" v="71" actId="20577"/>
          <ac:spMkLst>
            <pc:docMk/>
            <pc:sldMk cId="2648889580" sldId="402"/>
            <ac:spMk id="11" creationId="{00000000-0000-0000-0000-000000000000}"/>
          </ac:spMkLst>
        </pc:spChg>
      </pc:sldChg>
      <pc:sldChg chg="addSp delSp modSp">
        <pc:chgData name="Sabrina Subhit" userId="S::ss2664@njaes.rutgers.edu::f57ff2ff-6f12-488b-86dd-4be04cd2bcbc" providerId="AD" clId="Web-{70A25733-D294-2161-7070-EC42A49CD8B6}" dt="2023-09-13T18:19:34.623" v="282" actId="1076"/>
        <pc:sldMkLst>
          <pc:docMk/>
          <pc:sldMk cId="3819476675" sldId="407"/>
        </pc:sldMkLst>
        <pc:picChg chg="del">
          <ac:chgData name="Sabrina Subhit" userId="S::ss2664@njaes.rutgers.edu::f57ff2ff-6f12-488b-86dd-4be04cd2bcbc" providerId="AD" clId="Web-{70A25733-D294-2161-7070-EC42A49CD8B6}" dt="2023-09-13T18:19:18.185" v="277"/>
          <ac:picMkLst>
            <pc:docMk/>
            <pc:sldMk cId="3819476675" sldId="407"/>
            <ac:picMk id="2" creationId="{BFC5B695-5CEB-527B-A523-EC38EDEDF92F}"/>
          </ac:picMkLst>
        </pc:picChg>
        <pc:picChg chg="add mod">
          <ac:chgData name="Sabrina Subhit" userId="S::ss2664@njaes.rutgers.edu::f57ff2ff-6f12-488b-86dd-4be04cd2bcbc" providerId="AD" clId="Web-{70A25733-D294-2161-7070-EC42A49CD8B6}" dt="2023-09-13T18:19:34.623" v="282" actId="1076"/>
          <ac:picMkLst>
            <pc:docMk/>
            <pc:sldMk cId="3819476675" sldId="407"/>
            <ac:picMk id="3" creationId="{4BCB58CE-4C0D-866A-7D8A-B0F2D81C338F}"/>
          </ac:picMkLst>
        </pc:picChg>
      </pc:sldChg>
      <pc:sldChg chg="ord">
        <pc:chgData name="Sabrina Subhit" userId="S::ss2664@njaes.rutgers.edu::f57ff2ff-6f12-488b-86dd-4be04cd2bcbc" providerId="AD" clId="Web-{70A25733-D294-2161-7070-EC42A49CD8B6}" dt="2023-09-13T18:00:07.954" v="0"/>
        <pc:sldMkLst>
          <pc:docMk/>
          <pc:sldMk cId="802488578" sldId="410"/>
        </pc:sldMkLst>
      </pc:sldChg>
      <pc:sldChg chg="addSp modSp modCm">
        <pc:chgData name="Sabrina Subhit" userId="S::ss2664@njaes.rutgers.edu::f57ff2ff-6f12-488b-86dd-4be04cd2bcbc" providerId="AD" clId="Web-{70A25733-D294-2161-7070-EC42A49CD8B6}" dt="2023-09-13T18:20:20.015" v="283"/>
        <pc:sldMkLst>
          <pc:docMk/>
          <pc:sldMk cId="2261570012" sldId="414"/>
        </pc:sldMkLst>
        <pc:spChg chg="mod">
          <ac:chgData name="Sabrina Subhit" userId="S::ss2664@njaes.rutgers.edu::f57ff2ff-6f12-488b-86dd-4be04cd2bcbc" providerId="AD" clId="Web-{70A25733-D294-2161-7070-EC42A49CD8B6}" dt="2023-09-13T18:08:06.394" v="111" actId="1076"/>
          <ac:spMkLst>
            <pc:docMk/>
            <pc:sldMk cId="2261570012" sldId="414"/>
            <ac:spMk id="2" creationId="{81B39E4B-5A77-B126-9C9A-E4756D1D1849}"/>
          </ac:spMkLst>
        </pc:spChg>
        <pc:spChg chg="add mod">
          <ac:chgData name="Sabrina Subhit" userId="S::ss2664@njaes.rutgers.edu::f57ff2ff-6f12-488b-86dd-4be04cd2bcbc" providerId="AD" clId="Web-{70A25733-D294-2161-7070-EC42A49CD8B6}" dt="2023-09-13T18:08:15.378" v="113" actId="1076"/>
          <ac:spMkLst>
            <pc:docMk/>
            <pc:sldMk cId="2261570012" sldId="414"/>
            <ac:spMk id="8" creationId="{4A16A6A9-FCAF-9B04-1B2E-5698D9B916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70A25733-D294-2161-7070-EC42A49CD8B6}" dt="2023-09-13T18:20:20.015" v="283"/>
              <pc2:cmMkLst xmlns:pc2="http://schemas.microsoft.com/office/powerpoint/2019/9/main/command">
                <pc:docMk/>
                <pc:sldMk cId="2261570012" sldId="414"/>
                <pc2:cmMk id="{18E83139-8F79-44D2-BC7A-D22E435853E8}"/>
              </pc2:cmMkLst>
            </pc226:cmChg>
          </p:ext>
        </pc:extLst>
      </pc:sldChg>
      <pc:sldChg chg="modSp modCm">
        <pc:chgData name="Sabrina Subhit" userId="S::ss2664@njaes.rutgers.edu::f57ff2ff-6f12-488b-86dd-4be04cd2bcbc" providerId="AD" clId="Web-{70A25733-D294-2161-7070-EC42A49CD8B6}" dt="2023-09-13T18:12:52.295" v="272" actId="20577"/>
        <pc:sldMkLst>
          <pc:docMk/>
          <pc:sldMk cId="4229159383" sldId="417"/>
        </pc:sldMkLst>
        <pc:spChg chg="mod">
          <ac:chgData name="Sabrina Subhit" userId="S::ss2664@njaes.rutgers.edu::f57ff2ff-6f12-488b-86dd-4be04cd2bcbc" providerId="AD" clId="Web-{70A25733-D294-2161-7070-EC42A49CD8B6}" dt="2023-09-13T18:12:52.295" v="272" actId="20577"/>
          <ac:spMkLst>
            <pc:docMk/>
            <pc:sldMk cId="4229159383" sldId="417"/>
            <ac:spMk id="13" creationId="{79D729C9-5E31-D4C6-A43B-8BA288288FE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70A25733-D294-2161-7070-EC42A49CD8B6}" dt="2023-09-13T18:12:49.467" v="271" actId="20577"/>
              <pc2:cmMkLst xmlns:pc2="http://schemas.microsoft.com/office/powerpoint/2019/9/main/command">
                <pc:docMk/>
                <pc:sldMk cId="4229159383" sldId="417"/>
                <pc2:cmMk id="{AEC78A0C-0DAE-4B06-864F-C6155BFD10DA}"/>
              </pc2:cmMkLst>
            </pc226:cmChg>
            <pc226:cmChg xmlns:pc226="http://schemas.microsoft.com/office/powerpoint/2022/06/main/command" chg="mod">
              <pc226:chgData name="Sabrina Subhit" userId="S::ss2664@njaes.rutgers.edu::f57ff2ff-6f12-488b-86dd-4be04cd2bcbc" providerId="AD" clId="Web-{70A25733-D294-2161-7070-EC42A49CD8B6}" dt="2023-09-13T18:12:49.467" v="271" actId="20577"/>
              <pc2:cmMkLst xmlns:pc2="http://schemas.microsoft.com/office/powerpoint/2019/9/main/command">
                <pc:docMk/>
                <pc:sldMk cId="4229159383" sldId="417"/>
                <pc2:cmMk id="{F96DCF94-7CF1-4B48-A368-CB503E1FB7FF}"/>
              </pc2:cmMkLst>
            </pc226:cmChg>
          </p:ext>
        </pc:extLst>
      </pc:sldChg>
      <pc:sldChg chg="new del">
        <pc:chgData name="Sabrina Subhit" userId="S::ss2664@njaes.rutgers.edu::f57ff2ff-6f12-488b-86dd-4be04cd2bcbc" providerId="AD" clId="Web-{70A25733-D294-2161-7070-EC42A49CD8B6}" dt="2023-09-13T18:08:47.895" v="116"/>
        <pc:sldMkLst>
          <pc:docMk/>
          <pc:sldMk cId="4158796205" sldId="424"/>
        </pc:sldMkLst>
      </pc:sldChg>
      <pc:sldChg chg="modSp add replId">
        <pc:chgData name="Sabrina Subhit" userId="S::ss2664@njaes.rutgers.edu::f57ff2ff-6f12-488b-86dd-4be04cd2bcbc" providerId="AD" clId="Web-{70A25733-D294-2161-7070-EC42A49CD8B6}" dt="2023-09-13T18:11:29.370" v="265" actId="1076"/>
        <pc:sldMkLst>
          <pc:docMk/>
          <pc:sldMk cId="1489455779" sldId="425"/>
        </pc:sldMkLst>
        <pc:spChg chg="mod">
          <ac:chgData name="Sabrina Subhit" userId="S::ss2664@njaes.rutgers.edu::f57ff2ff-6f12-488b-86dd-4be04cd2bcbc" providerId="AD" clId="Web-{70A25733-D294-2161-7070-EC42A49CD8B6}" dt="2023-09-13T18:11:06.885" v="260" actId="1076"/>
          <ac:spMkLst>
            <pc:docMk/>
            <pc:sldMk cId="1489455779" sldId="425"/>
            <ac:spMk id="2" creationId="{81B39E4B-5A77-B126-9C9A-E4756D1D1849}"/>
          </ac:spMkLst>
        </pc:spChg>
        <pc:spChg chg="mod">
          <ac:chgData name="Sabrina Subhit" userId="S::ss2664@njaes.rutgers.edu::f57ff2ff-6f12-488b-86dd-4be04cd2bcbc" providerId="AD" clId="Web-{70A25733-D294-2161-7070-EC42A49CD8B6}" dt="2023-09-13T18:11:29.370" v="265" actId="1076"/>
          <ac:spMkLst>
            <pc:docMk/>
            <pc:sldMk cId="1489455779" sldId="425"/>
            <ac:spMk id="8" creationId="{4A16A6A9-FCAF-9B04-1B2E-5698D9B9167E}"/>
          </ac:spMkLst>
        </pc:spChg>
      </pc:sldChg>
    </pc:docChg>
  </pc:docChgLst>
  <pc:docChgLst>
    <pc:chgData name="Sabrina Subhit" userId="S::ss2664@njaes.rutgers.edu::f57ff2ff-6f12-488b-86dd-4be04cd2bcbc" providerId="AD" clId="Web-{BB9FC971-DC07-E8C9-6EC3-E45E0B6B540E}"/>
    <pc:docChg chg="">
      <pc:chgData name="Sabrina Subhit" userId="S::ss2664@njaes.rutgers.edu::f57ff2ff-6f12-488b-86dd-4be04cd2bcbc" providerId="AD" clId="Web-{BB9FC971-DC07-E8C9-6EC3-E45E0B6B540E}" dt="2023-09-15T19:56:26.548" v="0"/>
      <pc:docMkLst>
        <pc:docMk/>
      </pc:docMkLst>
      <pc:sldChg chg="addCm">
        <pc:chgData name="Sabrina Subhit" userId="S::ss2664@njaes.rutgers.edu::f57ff2ff-6f12-488b-86dd-4be04cd2bcbc" providerId="AD" clId="Web-{BB9FC971-DC07-E8C9-6EC3-E45E0B6B540E}" dt="2023-09-15T19:56:26.548" v="0"/>
        <pc:sldMkLst>
          <pc:docMk/>
          <pc:sldMk cId="1631634566" sldId="3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brina Subhit" userId="S::ss2664@njaes.rutgers.edu::f57ff2ff-6f12-488b-86dd-4be04cd2bcbc" providerId="AD" clId="Web-{BB9FC971-DC07-E8C9-6EC3-E45E0B6B540E}" dt="2023-09-15T19:56:26.548" v="0"/>
              <pc2:cmMkLst xmlns:pc2="http://schemas.microsoft.com/office/powerpoint/2019/9/main/command">
                <pc:docMk/>
                <pc:sldMk cId="1631634566" sldId="397"/>
                <pc2:cmMk id="{FFC3BF47-48B3-4476-8BEB-890677D99B9A}"/>
              </pc2:cmMkLst>
            </pc226:cmChg>
          </p:ext>
        </pc:extLst>
      </pc:sldChg>
    </pc:docChg>
  </pc:docChgLst>
  <pc:docChgLst>
    <pc:chgData name="Sabrina Subhit" userId="S::ss2664@njaes.rutgers.edu::f57ff2ff-6f12-488b-86dd-4be04cd2bcbc" providerId="AD" clId="Web-{83659AF5-4A27-88F6-69F1-87D99A88384F}"/>
    <pc:docChg chg="modSld">
      <pc:chgData name="Sabrina Subhit" userId="S::ss2664@njaes.rutgers.edu::f57ff2ff-6f12-488b-86dd-4be04cd2bcbc" providerId="AD" clId="Web-{83659AF5-4A27-88F6-69F1-87D99A88384F}" dt="2023-10-11T20:13:19.492" v="30" actId="20577"/>
      <pc:docMkLst>
        <pc:docMk/>
      </pc:docMkLst>
      <pc:sldChg chg="modSp">
        <pc:chgData name="Sabrina Subhit" userId="S::ss2664@njaes.rutgers.edu::f57ff2ff-6f12-488b-86dd-4be04cd2bcbc" providerId="AD" clId="Web-{83659AF5-4A27-88F6-69F1-87D99A88384F}" dt="2023-10-11T20:13:19.492" v="30" actId="20577"/>
        <pc:sldMkLst>
          <pc:docMk/>
          <pc:sldMk cId="478777419" sldId="368"/>
        </pc:sldMkLst>
        <pc:spChg chg="mod">
          <ac:chgData name="Sabrina Subhit" userId="S::ss2664@njaes.rutgers.edu::f57ff2ff-6f12-488b-86dd-4be04cd2bcbc" providerId="AD" clId="Web-{83659AF5-4A27-88F6-69F1-87D99A88384F}" dt="2023-10-11T20:13:19.492" v="30" actId="20577"/>
          <ac:spMkLst>
            <pc:docMk/>
            <pc:sldMk cId="478777419" sldId="368"/>
            <ac:spMk id="13" creationId="{79D729C9-5E31-D4C6-A43B-8BA288288FE1}"/>
          </ac:spMkLst>
        </pc:spChg>
      </pc:sldChg>
      <pc:sldChg chg="modSp">
        <pc:chgData name="Sabrina Subhit" userId="S::ss2664@njaes.rutgers.edu::f57ff2ff-6f12-488b-86dd-4be04cd2bcbc" providerId="AD" clId="Web-{83659AF5-4A27-88F6-69F1-87D99A88384F}" dt="2023-10-11T20:08:56.248" v="1" actId="20577"/>
        <pc:sldMkLst>
          <pc:docMk/>
          <pc:sldMk cId="1631634566" sldId="397"/>
        </pc:sldMkLst>
        <pc:spChg chg="mod">
          <ac:chgData name="Sabrina Subhit" userId="S::ss2664@njaes.rutgers.edu::f57ff2ff-6f12-488b-86dd-4be04cd2bcbc" providerId="AD" clId="Web-{83659AF5-4A27-88F6-69F1-87D99A88384F}" dt="2023-10-11T20:08:56.248" v="1" actId="20577"/>
          <ac:spMkLst>
            <pc:docMk/>
            <pc:sldMk cId="1631634566" sldId="397"/>
            <ac:spMk id="15" creationId="{185AE3DB-3586-2D78-A51B-614A9B810DED}"/>
          </ac:spMkLst>
        </pc:spChg>
      </pc:sldChg>
      <pc:sldChg chg="modCm">
        <pc:chgData name="Sabrina Subhit" userId="S::ss2664@njaes.rutgers.edu::f57ff2ff-6f12-488b-86dd-4be04cd2bcbc" providerId="AD" clId="Web-{83659AF5-4A27-88F6-69F1-87D99A88384F}" dt="2023-10-11T20:11:06.596" v="22"/>
        <pc:sldMkLst>
          <pc:docMk/>
          <pc:sldMk cId="923264189" sldId="3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83659AF5-4A27-88F6-69F1-87D99A88384F}" dt="2023-10-11T20:11:06.596" v="22"/>
              <pc2:cmMkLst xmlns:pc2="http://schemas.microsoft.com/office/powerpoint/2019/9/main/command">
                <pc:docMk/>
                <pc:sldMk cId="923264189" sldId="399"/>
                <pc2:cmMk id="{2202F282-3D6B-4769-AE73-1219D2BC709A}"/>
              </pc2:cmMkLst>
            </pc226:cmChg>
            <pc226:cmChg xmlns:pc226="http://schemas.microsoft.com/office/powerpoint/2022/06/main/command" chg="mod">
              <pc226:chgData name="Sabrina Subhit" userId="S::ss2664@njaes.rutgers.edu::f57ff2ff-6f12-488b-86dd-4be04cd2bcbc" providerId="AD" clId="Web-{83659AF5-4A27-88F6-69F1-87D99A88384F}" dt="2023-10-11T20:11:04.268" v="21"/>
              <pc2:cmMkLst xmlns:pc2="http://schemas.microsoft.com/office/powerpoint/2019/9/main/command">
                <pc:docMk/>
                <pc:sldMk cId="923264189" sldId="399"/>
                <pc2:cmMk id="{39C28CE9-9AB0-4125-BB93-8409FE79CB20}"/>
              </pc2:cmMkLst>
            </pc226:cmChg>
          </p:ext>
        </pc:extLst>
      </pc:sldChg>
      <pc:sldChg chg="modSp modCm">
        <pc:chgData name="Sabrina Subhit" userId="S::ss2664@njaes.rutgers.edu::f57ff2ff-6f12-488b-86dd-4be04cd2bcbc" providerId="AD" clId="Web-{83659AF5-4A27-88F6-69F1-87D99A88384F}" dt="2023-10-11T20:10:59.846" v="20"/>
        <pc:sldMkLst>
          <pc:docMk/>
          <pc:sldMk cId="2079106882" sldId="411"/>
        </pc:sldMkLst>
        <pc:spChg chg="mod">
          <ac:chgData name="Sabrina Subhit" userId="S::ss2664@njaes.rutgers.edu::f57ff2ff-6f12-488b-86dd-4be04cd2bcbc" providerId="AD" clId="Web-{83659AF5-4A27-88F6-69F1-87D99A88384F}" dt="2023-10-11T20:10:49.440" v="19" actId="20577"/>
          <ac:spMkLst>
            <pc:docMk/>
            <pc:sldMk cId="2079106882" sldId="411"/>
            <ac:spMk id="2" creationId="{D88CAF5C-843D-C5BC-60D3-1B0A5726A7D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83659AF5-4A27-88F6-69F1-87D99A88384F}" dt="2023-10-11T20:10:59.846" v="20"/>
              <pc2:cmMkLst xmlns:pc2="http://schemas.microsoft.com/office/powerpoint/2019/9/main/command">
                <pc:docMk/>
                <pc:sldMk cId="2079106882" sldId="411"/>
                <pc2:cmMk id="{1B290014-1663-4778-BACA-3B3FFD6FFA35}"/>
              </pc2:cmMkLst>
            </pc226:cmChg>
          </p:ext>
        </pc:extLst>
      </pc:sldChg>
      <pc:sldChg chg="modSp">
        <pc:chgData name="Sabrina Subhit" userId="S::ss2664@njaes.rutgers.edu::f57ff2ff-6f12-488b-86dd-4be04cd2bcbc" providerId="AD" clId="Web-{83659AF5-4A27-88F6-69F1-87D99A88384F}" dt="2023-10-11T20:09:37.359" v="3" actId="1076"/>
        <pc:sldMkLst>
          <pc:docMk/>
          <pc:sldMk cId="3724478509" sldId="413"/>
        </pc:sldMkLst>
        <pc:picChg chg="mod">
          <ac:chgData name="Sabrina Subhit" userId="S::ss2664@njaes.rutgers.edu::f57ff2ff-6f12-488b-86dd-4be04cd2bcbc" providerId="AD" clId="Web-{83659AF5-4A27-88F6-69F1-87D99A88384F}" dt="2023-10-11T20:09:37.359" v="3" actId="1076"/>
          <ac:picMkLst>
            <pc:docMk/>
            <pc:sldMk cId="3724478509" sldId="413"/>
            <ac:picMk id="3" creationId="{7C3611F3-5B8A-2220-4F54-CC691A85DCC7}"/>
          </ac:picMkLst>
        </pc:picChg>
        <pc:picChg chg="mod">
          <ac:chgData name="Sabrina Subhit" userId="S::ss2664@njaes.rutgers.edu::f57ff2ff-6f12-488b-86dd-4be04cd2bcbc" providerId="AD" clId="Web-{83659AF5-4A27-88F6-69F1-87D99A88384F}" dt="2023-10-11T20:09:34.234" v="2" actId="1076"/>
          <ac:picMkLst>
            <pc:docMk/>
            <pc:sldMk cId="3724478509" sldId="413"/>
            <ac:picMk id="5" creationId="{BA99FBF7-9041-E7E2-11C2-C5958CEBBB1C}"/>
          </ac:picMkLst>
        </pc:picChg>
      </pc:sldChg>
      <pc:sldChg chg="addSp delSp modSp">
        <pc:chgData name="Sabrina Subhit" userId="S::ss2664@njaes.rutgers.edu::f57ff2ff-6f12-488b-86dd-4be04cd2bcbc" providerId="AD" clId="Web-{83659AF5-4A27-88F6-69F1-87D99A88384F}" dt="2023-10-11T20:12:56.663" v="27" actId="1076"/>
        <pc:sldMkLst>
          <pc:docMk/>
          <pc:sldMk cId="1868411705" sldId="417"/>
        </pc:sldMkLst>
        <pc:picChg chg="add mod">
          <ac:chgData name="Sabrina Subhit" userId="S::ss2664@njaes.rutgers.edu::f57ff2ff-6f12-488b-86dd-4be04cd2bcbc" providerId="AD" clId="Web-{83659AF5-4A27-88F6-69F1-87D99A88384F}" dt="2023-10-11T20:12:56.663" v="27" actId="1076"/>
          <ac:picMkLst>
            <pc:docMk/>
            <pc:sldMk cId="1868411705" sldId="417"/>
            <ac:picMk id="2" creationId="{34F2F22F-C204-D1B0-C1C2-5DCAAF1CB2D9}"/>
          </ac:picMkLst>
        </pc:picChg>
        <pc:picChg chg="del">
          <ac:chgData name="Sabrina Subhit" userId="S::ss2664@njaes.rutgers.edu::f57ff2ff-6f12-488b-86dd-4be04cd2bcbc" providerId="AD" clId="Web-{83659AF5-4A27-88F6-69F1-87D99A88384F}" dt="2023-10-11T20:12:51.694" v="23"/>
          <ac:picMkLst>
            <pc:docMk/>
            <pc:sldMk cId="1868411705" sldId="417"/>
            <ac:picMk id="7" creationId="{B101DCB0-D283-2731-C236-51AF23FC36E6}"/>
          </ac:picMkLst>
        </pc:picChg>
      </pc:sldChg>
    </pc:docChg>
  </pc:docChgLst>
  <pc:docChgLst>
    <pc:chgData name="Sabrina Subhit" userId="S::ss2664@njaes.rutgers.edu::f57ff2ff-6f12-488b-86dd-4be04cd2bcbc" providerId="AD" clId="Web-{E419E2E5-9225-2983-C3F1-5607035F087B}"/>
    <pc:docChg chg="">
      <pc:chgData name="Sabrina Subhit" userId="S::ss2664@njaes.rutgers.edu::f57ff2ff-6f12-488b-86dd-4be04cd2bcbc" providerId="AD" clId="Web-{E419E2E5-9225-2983-C3F1-5607035F087B}" dt="2023-11-09T16:55:21.593" v="1"/>
      <pc:docMkLst>
        <pc:docMk/>
      </pc:docMkLst>
      <pc:sldChg chg="delCm">
        <pc:chgData name="Sabrina Subhit" userId="S::ss2664@njaes.rutgers.edu::f57ff2ff-6f12-488b-86dd-4be04cd2bcbc" providerId="AD" clId="Web-{E419E2E5-9225-2983-C3F1-5607035F087B}" dt="2023-11-09T16:54:58.935" v="0"/>
        <pc:sldMkLst>
          <pc:docMk/>
          <pc:sldMk cId="2346053391" sldId="3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rina Subhit" userId="S::ss2664@njaes.rutgers.edu::f57ff2ff-6f12-488b-86dd-4be04cd2bcbc" providerId="AD" clId="Web-{E419E2E5-9225-2983-C3F1-5607035F087B}" dt="2023-11-09T16:54:58.935" v="0"/>
              <pc2:cmMkLst xmlns:pc2="http://schemas.microsoft.com/office/powerpoint/2019/9/main/command">
                <pc:docMk/>
                <pc:sldMk cId="2346053391" sldId="371"/>
                <pc2:cmMk id="{25683EA7-AA70-492F-941B-B17B011DA20E}"/>
              </pc2:cmMkLst>
            </pc226:cmChg>
          </p:ext>
        </pc:extLst>
      </pc:sldChg>
      <pc:sldChg chg="delCm">
        <pc:chgData name="Sabrina Subhit" userId="S::ss2664@njaes.rutgers.edu::f57ff2ff-6f12-488b-86dd-4be04cd2bcbc" providerId="AD" clId="Web-{E419E2E5-9225-2983-C3F1-5607035F087B}" dt="2023-11-09T16:55:21.593" v="1"/>
        <pc:sldMkLst>
          <pc:docMk/>
          <pc:sldMk cId="1868411705" sldId="4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rina Subhit" userId="S::ss2664@njaes.rutgers.edu::f57ff2ff-6f12-488b-86dd-4be04cd2bcbc" providerId="AD" clId="Web-{E419E2E5-9225-2983-C3F1-5607035F087B}" dt="2023-11-09T16:55:21.593" v="1"/>
              <pc2:cmMkLst xmlns:pc2="http://schemas.microsoft.com/office/powerpoint/2019/9/main/command">
                <pc:docMk/>
                <pc:sldMk cId="1868411705" sldId="417"/>
                <pc2:cmMk id="{368287FA-72D7-4489-99AA-C1AAB14B2DE6}"/>
              </pc2:cmMkLst>
            </pc226:cmChg>
          </p:ext>
        </pc:extLst>
      </pc:sldChg>
    </pc:docChg>
  </pc:docChgLst>
  <pc:docChgLst>
    <pc:chgData name="Sabrina Subhit" userId="S::ss2664@njaes.rutgers.edu::f57ff2ff-6f12-488b-86dd-4be04cd2bcbc" providerId="AD" clId="Web-{4C8D3630-9125-2809-7EA0-0E79D5BF2B21}"/>
    <pc:docChg chg="modSld">
      <pc:chgData name="Sabrina Subhit" userId="S::ss2664@njaes.rutgers.edu::f57ff2ff-6f12-488b-86dd-4be04cd2bcbc" providerId="AD" clId="Web-{4C8D3630-9125-2809-7EA0-0E79D5BF2B21}" dt="2023-09-18T16:41:31.889" v="43"/>
      <pc:docMkLst>
        <pc:docMk/>
      </pc:docMkLst>
      <pc:sldChg chg="addSp delSp modSp">
        <pc:chgData name="Sabrina Subhit" userId="S::ss2664@njaes.rutgers.edu::f57ff2ff-6f12-488b-86dd-4be04cd2bcbc" providerId="AD" clId="Web-{4C8D3630-9125-2809-7EA0-0E79D5BF2B21}" dt="2023-09-18T16:40:35.684" v="39" actId="14100"/>
        <pc:sldMkLst>
          <pc:docMk/>
          <pc:sldMk cId="0" sldId="285"/>
        </pc:sldMkLst>
        <pc:picChg chg="add mod">
          <ac:chgData name="Sabrina Subhit" userId="S::ss2664@njaes.rutgers.edu::f57ff2ff-6f12-488b-86dd-4be04cd2bcbc" providerId="AD" clId="Web-{4C8D3630-9125-2809-7EA0-0E79D5BF2B21}" dt="2023-09-18T16:40:35.684" v="39" actId="14100"/>
          <ac:picMkLst>
            <pc:docMk/>
            <pc:sldMk cId="0" sldId="285"/>
            <ac:picMk id="2" creationId="{F0A94D51-D76F-D58B-76F9-BCBE482D2827}"/>
          </ac:picMkLst>
        </pc:picChg>
        <pc:picChg chg="del">
          <ac:chgData name="Sabrina Subhit" userId="S::ss2664@njaes.rutgers.edu::f57ff2ff-6f12-488b-86dd-4be04cd2bcbc" providerId="AD" clId="Web-{4C8D3630-9125-2809-7EA0-0E79D5BF2B21}" dt="2023-09-18T16:40:15.871" v="35"/>
          <ac:picMkLst>
            <pc:docMk/>
            <pc:sldMk cId="0" sldId="285"/>
            <ac:picMk id="6" creationId="{F34C4B96-7434-0ACC-03A0-09FC68021E37}"/>
          </ac:picMkLst>
        </pc:picChg>
      </pc:sldChg>
      <pc:sldChg chg="addSp delSp modSp modCm">
        <pc:chgData name="Sabrina Subhit" userId="S::ss2664@njaes.rutgers.edu::f57ff2ff-6f12-488b-86dd-4be04cd2bcbc" providerId="AD" clId="Web-{4C8D3630-9125-2809-7EA0-0E79D5BF2B21}" dt="2023-09-18T16:40:12.152" v="34"/>
        <pc:sldMkLst>
          <pc:docMk/>
          <pc:sldMk cId="1631634566" sldId="397"/>
        </pc:sldMkLst>
        <pc:grpChg chg="del">
          <ac:chgData name="Sabrina Subhit" userId="S::ss2664@njaes.rutgers.edu::f57ff2ff-6f12-488b-86dd-4be04cd2bcbc" providerId="AD" clId="Web-{4C8D3630-9125-2809-7EA0-0E79D5BF2B21}" dt="2023-09-18T15:57:24.368" v="1"/>
          <ac:grpSpMkLst>
            <pc:docMk/>
            <pc:sldMk cId="1631634566" sldId="397"/>
            <ac:grpSpMk id="73" creationId="{24A22D34-226F-5DE2-5F51-C3BD4C907697}"/>
          </ac:grpSpMkLst>
        </pc:grpChg>
        <pc:picChg chg="add mod">
          <ac:chgData name="Sabrina Subhit" userId="S::ss2664@njaes.rutgers.edu::f57ff2ff-6f12-488b-86dd-4be04cd2bcbc" providerId="AD" clId="Web-{4C8D3630-9125-2809-7EA0-0E79D5BF2B21}" dt="2023-09-18T15:58:40.199" v="20" actId="1076"/>
          <ac:picMkLst>
            <pc:docMk/>
            <pc:sldMk cId="1631634566" sldId="397"/>
            <ac:picMk id="2" creationId="{27FD36D6-2C5B-02C9-C626-7A1D51FA930B}"/>
          </ac:picMkLst>
        </pc:picChg>
        <pc:picChg chg="add mod">
          <ac:chgData name="Sabrina Subhit" userId="S::ss2664@njaes.rutgers.edu::f57ff2ff-6f12-488b-86dd-4be04cd2bcbc" providerId="AD" clId="Web-{4C8D3630-9125-2809-7EA0-0E79D5BF2B21}" dt="2023-09-18T15:58:42.965" v="21" actId="1076"/>
          <ac:picMkLst>
            <pc:docMk/>
            <pc:sldMk cId="1631634566" sldId="397"/>
            <ac:picMk id="3" creationId="{42E7B75A-700C-4FC9-B68F-234DCE1654AA}"/>
          </ac:picMkLst>
        </pc:picChg>
        <pc:picChg chg="add mod">
          <ac:chgData name="Sabrina Subhit" userId="S::ss2664@njaes.rutgers.edu::f57ff2ff-6f12-488b-86dd-4be04cd2bcbc" providerId="AD" clId="Web-{4C8D3630-9125-2809-7EA0-0E79D5BF2B21}" dt="2023-09-18T15:58:58.434" v="25" actId="14100"/>
          <ac:picMkLst>
            <pc:docMk/>
            <pc:sldMk cId="1631634566" sldId="397"/>
            <ac:picMk id="4" creationId="{A0FEACEB-4955-E4B6-8F31-3C3F50F179C8}"/>
          </ac:picMkLst>
        </pc:picChg>
        <pc:picChg chg="add mod">
          <ac:chgData name="Sabrina Subhit" userId="S::ss2664@njaes.rutgers.edu::f57ff2ff-6f12-488b-86dd-4be04cd2bcbc" providerId="AD" clId="Web-{4C8D3630-9125-2809-7EA0-0E79D5BF2B21}" dt="2023-09-18T15:59:28.279" v="30" actId="1076"/>
          <ac:picMkLst>
            <pc:docMk/>
            <pc:sldMk cId="1631634566" sldId="397"/>
            <ac:picMk id="5" creationId="{FEE21C9D-75AB-34F8-C655-0A03146231D4}"/>
          </ac:picMkLst>
        </pc:picChg>
        <pc:picChg chg="add mod">
          <ac:chgData name="Sabrina Subhit" userId="S::ss2664@njaes.rutgers.edu::f57ff2ff-6f12-488b-86dd-4be04cd2bcbc" providerId="AD" clId="Web-{4C8D3630-9125-2809-7EA0-0E79D5BF2B21}" dt="2023-09-18T15:59:32.638" v="31" actId="1076"/>
          <ac:picMkLst>
            <pc:docMk/>
            <pc:sldMk cId="1631634566" sldId="397"/>
            <ac:picMk id="6" creationId="{80587782-45F5-3C31-2199-66B3E706ACB0}"/>
          </ac:picMkLst>
        </pc:picChg>
        <pc:picChg chg="del">
          <ac:chgData name="Sabrina Subhit" userId="S::ss2664@njaes.rutgers.edu::f57ff2ff-6f12-488b-86dd-4be04cd2bcbc" providerId="AD" clId="Web-{4C8D3630-9125-2809-7EA0-0E79D5BF2B21}" dt="2023-09-18T15:57:22.743" v="0"/>
          <ac:picMkLst>
            <pc:docMk/>
            <pc:sldMk cId="1631634566" sldId="397"/>
            <ac:picMk id="46" creationId="{4903DFDE-858B-DFAB-76F2-6E8E8996F98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4C8D3630-9125-2809-7EA0-0E79D5BF2B21}" dt="2023-09-18T15:59:39.857" v="32"/>
              <pc2:cmMkLst xmlns:pc2="http://schemas.microsoft.com/office/powerpoint/2019/9/main/command">
                <pc:docMk/>
                <pc:sldMk cId="1631634566" sldId="397"/>
                <pc2:cmMk id="{FFC3BF47-48B3-4476-8BEB-890677D99B9A}"/>
              </pc2:cmMkLst>
            </pc226:cmChg>
            <pc226:cmChg xmlns:pc226="http://schemas.microsoft.com/office/powerpoint/2022/06/main/command" chg="mod">
              <pc226:chgData name="Sabrina Subhit" userId="S::ss2664@njaes.rutgers.edu::f57ff2ff-6f12-488b-86dd-4be04cd2bcbc" providerId="AD" clId="Web-{4C8D3630-9125-2809-7EA0-0E79D5BF2B21}" dt="2023-09-18T16:40:03.261" v="33"/>
              <pc2:cmMkLst xmlns:pc2="http://schemas.microsoft.com/office/powerpoint/2019/9/main/command">
                <pc:docMk/>
                <pc:sldMk cId="1631634566" sldId="397"/>
                <pc2:cmMk id="{18809181-5DBF-4137-9D7B-5D7ADC6D9DBA}"/>
              </pc2:cmMkLst>
            </pc226:cmChg>
            <pc226:cmChg xmlns:pc226="http://schemas.microsoft.com/office/powerpoint/2022/06/main/command" chg="mod">
              <pc226:chgData name="Sabrina Subhit" userId="S::ss2664@njaes.rutgers.edu::f57ff2ff-6f12-488b-86dd-4be04cd2bcbc" providerId="AD" clId="Web-{4C8D3630-9125-2809-7EA0-0E79D5BF2B21}" dt="2023-09-18T16:40:12.152" v="34"/>
              <pc2:cmMkLst xmlns:pc2="http://schemas.microsoft.com/office/powerpoint/2019/9/main/command">
                <pc:docMk/>
                <pc:sldMk cId="1631634566" sldId="397"/>
                <pc2:cmMk id="{8F37B4D5-BDC3-42AB-89F0-65E7C2EB56D6}"/>
              </pc2:cmMkLst>
            </pc226:cmChg>
          </p:ext>
        </pc:extLst>
      </pc:sldChg>
      <pc:sldChg chg="addSp delSp modSp">
        <pc:chgData name="Sabrina Subhit" userId="S::ss2664@njaes.rutgers.edu::f57ff2ff-6f12-488b-86dd-4be04cd2bcbc" providerId="AD" clId="Web-{4C8D3630-9125-2809-7EA0-0E79D5BF2B21}" dt="2023-09-18T16:41:30.186" v="42" actId="1076"/>
        <pc:sldMkLst>
          <pc:docMk/>
          <pc:sldMk cId="802488578" sldId="410"/>
        </pc:sldMkLst>
        <pc:picChg chg="add mod">
          <ac:chgData name="Sabrina Subhit" userId="S::ss2664@njaes.rutgers.edu::f57ff2ff-6f12-488b-86dd-4be04cd2bcbc" providerId="AD" clId="Web-{4C8D3630-9125-2809-7EA0-0E79D5BF2B21}" dt="2023-09-18T16:41:30.186" v="42" actId="1076"/>
          <ac:picMkLst>
            <pc:docMk/>
            <pc:sldMk cId="802488578" sldId="410"/>
            <ac:picMk id="2" creationId="{0E9B7C5A-72EA-61A3-06A9-F5C9AAC07C7C}"/>
          </ac:picMkLst>
        </pc:picChg>
        <pc:picChg chg="del">
          <ac:chgData name="Sabrina Subhit" userId="S::ss2664@njaes.rutgers.edu::f57ff2ff-6f12-488b-86dd-4be04cd2bcbc" providerId="AD" clId="Web-{4C8D3630-9125-2809-7EA0-0E79D5BF2B21}" dt="2023-09-18T16:41:24.545" v="40"/>
          <ac:picMkLst>
            <pc:docMk/>
            <pc:sldMk cId="802488578" sldId="410"/>
            <ac:picMk id="6" creationId="{F34C4B96-7434-0ACC-03A0-09FC68021E37}"/>
          </ac:picMkLst>
        </pc:picChg>
      </pc:sldChg>
      <pc:sldChg chg="delSp">
        <pc:chgData name="Sabrina Subhit" userId="S::ss2664@njaes.rutgers.edu::f57ff2ff-6f12-488b-86dd-4be04cd2bcbc" providerId="AD" clId="Web-{4C8D3630-9125-2809-7EA0-0E79D5BF2B21}" dt="2023-09-18T16:40:30.887" v="38"/>
        <pc:sldMkLst>
          <pc:docMk/>
          <pc:sldMk cId="2261570012" sldId="414"/>
        </pc:sldMkLst>
        <pc:picChg chg="del">
          <ac:chgData name="Sabrina Subhit" userId="S::ss2664@njaes.rutgers.edu::f57ff2ff-6f12-488b-86dd-4be04cd2bcbc" providerId="AD" clId="Web-{4C8D3630-9125-2809-7EA0-0E79D5BF2B21}" dt="2023-09-18T16:40:30.887" v="38"/>
          <ac:picMkLst>
            <pc:docMk/>
            <pc:sldMk cId="2261570012" sldId="414"/>
            <ac:picMk id="6" creationId="{F34C4B96-7434-0ACC-03A0-09FC68021E37}"/>
          </ac:picMkLst>
        </pc:picChg>
      </pc:sldChg>
      <pc:sldChg chg="delSp">
        <pc:chgData name="Sabrina Subhit" userId="S::ss2664@njaes.rutgers.edu::f57ff2ff-6f12-488b-86dd-4be04cd2bcbc" providerId="AD" clId="Web-{4C8D3630-9125-2809-7EA0-0E79D5BF2B21}" dt="2023-09-18T16:41:31.889" v="43"/>
        <pc:sldMkLst>
          <pc:docMk/>
          <pc:sldMk cId="1489455779" sldId="425"/>
        </pc:sldMkLst>
        <pc:picChg chg="del">
          <ac:chgData name="Sabrina Subhit" userId="S::ss2664@njaes.rutgers.edu::f57ff2ff-6f12-488b-86dd-4be04cd2bcbc" providerId="AD" clId="Web-{4C8D3630-9125-2809-7EA0-0E79D5BF2B21}" dt="2023-09-18T16:41:31.889" v="43"/>
          <ac:picMkLst>
            <pc:docMk/>
            <pc:sldMk cId="1489455779" sldId="425"/>
            <ac:picMk id="6" creationId="{F34C4B96-7434-0ACC-03A0-09FC68021E37}"/>
          </ac:picMkLst>
        </pc:picChg>
      </pc:sldChg>
    </pc:docChg>
  </pc:docChgLst>
  <pc:docChgLst>
    <pc:chgData name="Sabrina Subhit" userId="S::ss2664@njaes.rutgers.edu::f57ff2ff-6f12-488b-86dd-4be04cd2bcbc" providerId="AD" clId="Web-{1AE909F9-4A15-E807-0562-04DE18FBE1E7}"/>
    <pc:docChg chg="modSld">
      <pc:chgData name="Sabrina Subhit" userId="S::ss2664@njaes.rutgers.edu::f57ff2ff-6f12-488b-86dd-4be04cd2bcbc" providerId="AD" clId="Web-{1AE909F9-4A15-E807-0562-04DE18FBE1E7}" dt="2023-09-26T13:10:56.775" v="31" actId="20577"/>
      <pc:docMkLst>
        <pc:docMk/>
      </pc:docMkLst>
      <pc:sldChg chg="addSp delSp modSp">
        <pc:chgData name="Sabrina Subhit" userId="S::ss2664@njaes.rutgers.edu::f57ff2ff-6f12-488b-86dd-4be04cd2bcbc" providerId="AD" clId="Web-{1AE909F9-4A15-E807-0562-04DE18FBE1E7}" dt="2023-09-26T13:10:56.775" v="31" actId="20577"/>
        <pc:sldMkLst>
          <pc:docMk/>
          <pc:sldMk cId="2261570012" sldId="414"/>
        </pc:sldMkLst>
        <pc:spChg chg="del">
          <ac:chgData name="Sabrina Subhit" userId="S::ss2664@njaes.rutgers.edu::f57ff2ff-6f12-488b-86dd-4be04cd2bcbc" providerId="AD" clId="Web-{1AE909F9-4A15-E807-0562-04DE18FBE1E7}" dt="2023-09-26T13:09:41.383" v="9"/>
          <ac:spMkLst>
            <pc:docMk/>
            <pc:sldMk cId="2261570012" sldId="414"/>
            <ac:spMk id="2" creationId="{81B39E4B-5A77-B126-9C9A-E4756D1D1849}"/>
          </ac:spMkLst>
        </pc:spChg>
        <pc:spChg chg="add mod">
          <ac:chgData name="Sabrina Subhit" userId="S::ss2664@njaes.rutgers.edu::f57ff2ff-6f12-488b-86dd-4be04cd2bcbc" providerId="AD" clId="Web-{1AE909F9-4A15-E807-0562-04DE18FBE1E7}" dt="2023-09-26T13:10:56.775" v="31" actId="20577"/>
          <ac:spMkLst>
            <pc:docMk/>
            <pc:sldMk cId="2261570012" sldId="414"/>
            <ac:spMk id="6" creationId="{F667C82E-DCA1-BD97-8F38-2F1A3243B939}"/>
          </ac:spMkLst>
        </pc:spChg>
        <pc:spChg chg="mod">
          <ac:chgData name="Sabrina Subhit" userId="S::ss2664@njaes.rutgers.edu::f57ff2ff-6f12-488b-86dd-4be04cd2bcbc" providerId="AD" clId="Web-{1AE909F9-4A15-E807-0562-04DE18FBE1E7}" dt="2023-09-26T13:10:17.915" v="21" actId="1076"/>
          <ac:spMkLst>
            <pc:docMk/>
            <pc:sldMk cId="2261570012" sldId="414"/>
            <ac:spMk id="8" creationId="{4A16A6A9-FCAF-9B04-1B2E-5698D9B9167E}"/>
          </ac:spMkLst>
        </pc:spChg>
        <pc:spChg chg="add mod ord">
          <ac:chgData name="Sabrina Subhit" userId="S::ss2664@njaes.rutgers.edu::f57ff2ff-6f12-488b-86dd-4be04cd2bcbc" providerId="AD" clId="Web-{1AE909F9-4A15-E807-0562-04DE18FBE1E7}" dt="2023-09-26T13:10:09.743" v="19" actId="1076"/>
          <ac:spMkLst>
            <pc:docMk/>
            <pc:sldMk cId="2261570012" sldId="414"/>
            <ac:spMk id="9" creationId="{44958659-D3DC-CCD1-C114-9BD2669D9881}"/>
          </ac:spMkLst>
        </pc:spChg>
        <pc:spChg chg="add">
          <ac:chgData name="Sabrina Subhit" userId="S::ss2664@njaes.rutgers.edu::f57ff2ff-6f12-488b-86dd-4be04cd2bcbc" providerId="AD" clId="Web-{1AE909F9-4A15-E807-0562-04DE18FBE1E7}" dt="2023-09-26T13:10:25.806" v="24"/>
          <ac:spMkLst>
            <pc:docMk/>
            <pc:sldMk cId="2261570012" sldId="414"/>
            <ac:spMk id="11" creationId="{886D896F-7B47-D5E9-875A-99D54B8E3D05}"/>
          </ac:spMkLst>
        </pc:spChg>
        <pc:spChg chg="add">
          <ac:chgData name="Sabrina Subhit" userId="S::ss2664@njaes.rutgers.edu::f57ff2ff-6f12-488b-86dd-4be04cd2bcbc" providerId="AD" clId="Web-{1AE909F9-4A15-E807-0562-04DE18FBE1E7}" dt="2023-09-26T13:10:26.618" v="25"/>
          <ac:spMkLst>
            <pc:docMk/>
            <pc:sldMk cId="2261570012" sldId="414"/>
            <ac:spMk id="14" creationId="{886D896F-7B47-D5E9-875A-99D54B8E3D05}"/>
          </ac:spMkLst>
        </pc:spChg>
        <pc:spChg chg="del">
          <ac:chgData name="Sabrina Subhit" userId="S::ss2664@njaes.rutgers.edu::f57ff2ff-6f12-488b-86dd-4be04cd2bcbc" providerId="AD" clId="Web-{1AE909F9-4A15-E807-0562-04DE18FBE1E7}" dt="2023-09-26T13:09:33.992" v="1"/>
          <ac:spMkLst>
            <pc:docMk/>
            <pc:sldMk cId="2261570012" sldId="414"/>
            <ac:spMk id="107" creationId="{175D8341-7F0C-4F6C-2DDF-39E0103FD993}"/>
          </ac:spMkLst>
        </pc:spChg>
        <pc:spChg chg="del">
          <ac:chgData name="Sabrina Subhit" userId="S::ss2664@njaes.rutgers.edu::f57ff2ff-6f12-488b-86dd-4be04cd2bcbc" providerId="AD" clId="Web-{1AE909F9-4A15-E807-0562-04DE18FBE1E7}" dt="2023-09-26T13:09:35.226" v="3"/>
          <ac:spMkLst>
            <pc:docMk/>
            <pc:sldMk cId="2261570012" sldId="414"/>
            <ac:spMk id="108" creationId="{36DAE501-A132-528B-B7C6-AF5D3C962F36}"/>
          </ac:spMkLst>
        </pc:spChg>
        <pc:spChg chg="del">
          <ac:chgData name="Sabrina Subhit" userId="S::ss2664@njaes.rutgers.edu::f57ff2ff-6f12-488b-86dd-4be04cd2bcbc" providerId="AD" clId="Web-{1AE909F9-4A15-E807-0562-04DE18FBE1E7}" dt="2023-09-26T13:09:34.664" v="2"/>
          <ac:spMkLst>
            <pc:docMk/>
            <pc:sldMk cId="2261570012" sldId="414"/>
            <ac:spMk id="109" creationId="{EEFEED0F-9A90-34DA-45AC-BAD1B7E7E4FF}"/>
          </ac:spMkLst>
        </pc:spChg>
        <pc:grpChg chg="del">
          <ac:chgData name="Sabrina Subhit" userId="S::ss2664@njaes.rutgers.edu::f57ff2ff-6f12-488b-86dd-4be04cd2bcbc" providerId="AD" clId="Web-{1AE909F9-4A15-E807-0562-04DE18FBE1E7}" dt="2023-09-26T13:09:46.820" v="10"/>
          <ac:grpSpMkLst>
            <pc:docMk/>
            <pc:sldMk cId="2261570012" sldId="414"/>
            <ac:grpSpMk id="3" creationId="{00000000-0000-0000-0000-000000000000}"/>
          </ac:grpSpMkLst>
        </pc:grpChg>
        <pc:grpChg chg="add mod">
          <ac:chgData name="Sabrina Subhit" userId="S::ss2664@njaes.rutgers.edu::f57ff2ff-6f12-488b-86dd-4be04cd2bcbc" providerId="AD" clId="Web-{1AE909F9-4A15-E807-0562-04DE18FBE1E7}" dt="2023-09-26T13:10:35.431" v="27" actId="1076"/>
          <ac:grpSpMkLst>
            <pc:docMk/>
            <pc:sldMk cId="2261570012" sldId="414"/>
            <ac:grpSpMk id="10" creationId="{9961868A-82A9-C365-C4D7-A0BFC5679874}"/>
          </ac:grpSpMkLst>
        </pc:grpChg>
        <pc:grpChg chg="add mod">
          <ac:chgData name="Sabrina Subhit" userId="S::ss2664@njaes.rutgers.edu::f57ff2ff-6f12-488b-86dd-4be04cd2bcbc" providerId="AD" clId="Web-{1AE909F9-4A15-E807-0562-04DE18FBE1E7}" dt="2023-09-26T13:10:28.743" v="26" actId="1076"/>
          <ac:grpSpMkLst>
            <pc:docMk/>
            <pc:sldMk cId="2261570012" sldId="414"/>
            <ac:grpSpMk id="13" creationId="{9961868A-82A9-C365-C4D7-A0BFC5679874}"/>
          </ac:grpSpMkLst>
        </pc:grpChg>
        <pc:grpChg chg="del">
          <ac:chgData name="Sabrina Subhit" userId="S::ss2664@njaes.rutgers.edu::f57ff2ff-6f12-488b-86dd-4be04cd2bcbc" providerId="AD" clId="Web-{1AE909F9-4A15-E807-0562-04DE18FBE1E7}" dt="2023-09-26T13:09:48.367" v="11"/>
          <ac:grpSpMkLst>
            <pc:docMk/>
            <pc:sldMk cId="2261570012" sldId="414"/>
            <ac:grpSpMk id="87" creationId="{00000000-0000-0000-0000-000000000000}"/>
          </ac:grpSpMkLst>
        </pc:grpChg>
        <pc:grpChg chg="del">
          <ac:chgData name="Sabrina Subhit" userId="S::ss2664@njaes.rutgers.edu::f57ff2ff-6f12-488b-86dd-4be04cd2bcbc" providerId="AD" clId="Web-{1AE909F9-4A15-E807-0562-04DE18FBE1E7}" dt="2023-09-26T13:09:35.961" v="4"/>
          <ac:grpSpMkLst>
            <pc:docMk/>
            <pc:sldMk cId="2261570012" sldId="414"/>
            <ac:grpSpMk id="99" creationId="{CCB25F3D-0311-CE92-C7EE-9FA37C41CE25}"/>
          </ac:grpSpMkLst>
        </pc:grpChg>
        <pc:picChg chg="del">
          <ac:chgData name="Sabrina Subhit" userId="S::ss2664@njaes.rutgers.edu::f57ff2ff-6f12-488b-86dd-4be04cd2bcbc" providerId="AD" clId="Web-{1AE909F9-4A15-E807-0562-04DE18FBE1E7}" dt="2023-09-26T13:09:33.101" v="0"/>
          <ac:picMkLst>
            <pc:docMk/>
            <pc:sldMk cId="2261570012" sldId="414"/>
            <ac:picMk id="7" creationId="{4B3B6A32-FB8C-376D-76CC-91E373B5E030}"/>
          </ac:picMkLst>
        </pc:picChg>
        <pc:picChg chg="add">
          <ac:chgData name="Sabrina Subhit" userId="S::ss2664@njaes.rutgers.edu::f57ff2ff-6f12-488b-86dd-4be04cd2bcbc" providerId="AD" clId="Web-{1AE909F9-4A15-E807-0562-04DE18FBE1E7}" dt="2023-09-26T13:10:25.806" v="24"/>
          <ac:picMkLst>
            <pc:docMk/>
            <pc:sldMk cId="2261570012" sldId="414"/>
            <ac:picMk id="12" creationId="{434C5A14-9340-BB16-3588-16B0E6E4CD4C}"/>
          </ac:picMkLst>
        </pc:picChg>
        <pc:picChg chg="add">
          <ac:chgData name="Sabrina Subhit" userId="S::ss2664@njaes.rutgers.edu::f57ff2ff-6f12-488b-86dd-4be04cd2bcbc" providerId="AD" clId="Web-{1AE909F9-4A15-E807-0562-04DE18FBE1E7}" dt="2023-09-26T13:10:26.618" v="25"/>
          <ac:picMkLst>
            <pc:docMk/>
            <pc:sldMk cId="2261570012" sldId="414"/>
            <ac:picMk id="15" creationId="{434C5A14-9340-BB16-3588-16B0E6E4CD4C}"/>
          </ac:picMkLst>
        </pc:picChg>
        <pc:picChg chg="add mod">
          <ac:chgData name="Sabrina Subhit" userId="S::ss2664@njaes.rutgers.edu::f57ff2ff-6f12-488b-86dd-4be04cd2bcbc" providerId="AD" clId="Web-{1AE909F9-4A15-E807-0562-04DE18FBE1E7}" dt="2023-09-26T13:10:45.087" v="30" actId="1076"/>
          <ac:picMkLst>
            <pc:docMk/>
            <pc:sldMk cId="2261570012" sldId="414"/>
            <ac:picMk id="16" creationId="{CFD5B53C-5405-2281-22D4-992BE66A38CA}"/>
          </ac:picMkLst>
        </pc:picChg>
        <pc:picChg chg="del">
          <ac:chgData name="Sabrina Subhit" userId="S::ss2664@njaes.rutgers.edu::f57ff2ff-6f12-488b-86dd-4be04cd2bcbc" providerId="AD" clId="Web-{1AE909F9-4A15-E807-0562-04DE18FBE1E7}" dt="2023-09-26T13:10:21.602" v="23"/>
          <ac:picMkLst>
            <pc:docMk/>
            <pc:sldMk cId="2261570012" sldId="414"/>
            <ac:picMk id="85" creationId="{00000000-0000-0000-0000-000000000000}"/>
          </ac:picMkLst>
        </pc:picChg>
        <pc:picChg chg="del">
          <ac:chgData name="Sabrina Subhit" userId="S::ss2664@njaes.rutgers.edu::f57ff2ff-6f12-488b-86dd-4be04cd2bcbc" providerId="AD" clId="Web-{1AE909F9-4A15-E807-0562-04DE18FBE1E7}" dt="2023-09-26T13:10:20.368" v="22"/>
          <ac:picMkLst>
            <pc:docMk/>
            <pc:sldMk cId="2261570012" sldId="414"/>
            <ac:picMk id="86" creationId="{00000000-0000-0000-0000-000000000000}"/>
          </ac:picMkLst>
        </pc:picChg>
        <pc:picChg chg="del">
          <ac:chgData name="Sabrina Subhit" userId="S::ss2664@njaes.rutgers.edu::f57ff2ff-6f12-488b-86dd-4be04cd2bcbc" providerId="AD" clId="Web-{1AE909F9-4A15-E807-0562-04DE18FBE1E7}" dt="2023-09-26T13:09:39.414" v="8"/>
          <ac:picMkLst>
            <pc:docMk/>
            <pc:sldMk cId="2261570012" sldId="414"/>
            <ac:picMk id="96" creationId="{266A99F1-CED6-2399-17FD-F87D55069454}"/>
          </ac:picMkLst>
        </pc:picChg>
        <pc:picChg chg="del">
          <ac:chgData name="Sabrina Subhit" userId="S::ss2664@njaes.rutgers.edu::f57ff2ff-6f12-488b-86dd-4be04cd2bcbc" providerId="AD" clId="Web-{1AE909F9-4A15-E807-0562-04DE18FBE1E7}" dt="2023-09-26T13:09:37.742" v="6"/>
          <ac:picMkLst>
            <pc:docMk/>
            <pc:sldMk cId="2261570012" sldId="414"/>
            <ac:picMk id="97" creationId="{28DC7181-ACCE-7F5E-493F-F27CE1989F23}"/>
          </ac:picMkLst>
        </pc:picChg>
        <pc:picChg chg="del">
          <ac:chgData name="Sabrina Subhit" userId="S::ss2664@njaes.rutgers.edu::f57ff2ff-6f12-488b-86dd-4be04cd2bcbc" providerId="AD" clId="Web-{1AE909F9-4A15-E807-0562-04DE18FBE1E7}" dt="2023-09-26T13:09:37.086" v="5"/>
          <ac:picMkLst>
            <pc:docMk/>
            <pc:sldMk cId="2261570012" sldId="414"/>
            <ac:picMk id="98" creationId="{9BBEDC9C-6C5D-D253-5EC5-57AC05F57BA9}"/>
          </ac:picMkLst>
        </pc:picChg>
        <pc:picChg chg="del">
          <ac:chgData name="Sabrina Subhit" userId="S::ss2664@njaes.rutgers.edu::f57ff2ff-6f12-488b-86dd-4be04cd2bcbc" providerId="AD" clId="Web-{1AE909F9-4A15-E807-0562-04DE18FBE1E7}" dt="2023-09-26T13:09:38.726" v="7"/>
          <ac:picMkLst>
            <pc:docMk/>
            <pc:sldMk cId="2261570012" sldId="414"/>
            <ac:picMk id="105" creationId="{63964474-D9D8-FC32-927C-41C50116F401}"/>
          </ac:picMkLst>
        </pc:picChg>
      </pc:sldChg>
    </pc:docChg>
  </pc:docChgLst>
  <pc:docChgLst>
    <pc:chgData name="Sabrina Subhit" userId="f57ff2ff-6f12-488b-86dd-4be04cd2bcbc" providerId="ADAL" clId="{9679A9B8-0A25-487D-AB6C-CE137FD01FE1}"/>
    <pc:docChg chg="delSld">
      <pc:chgData name="Sabrina Subhit" userId="f57ff2ff-6f12-488b-86dd-4be04cd2bcbc" providerId="ADAL" clId="{9679A9B8-0A25-487D-AB6C-CE137FD01FE1}" dt="2023-10-27T14:25:57.465" v="0" actId="47"/>
      <pc:docMkLst>
        <pc:docMk/>
      </pc:docMkLst>
      <pc:sldChg chg="del">
        <pc:chgData name="Sabrina Subhit" userId="f57ff2ff-6f12-488b-86dd-4be04cd2bcbc" providerId="ADAL" clId="{9679A9B8-0A25-487D-AB6C-CE137FD01FE1}" dt="2023-10-27T14:25:57.465" v="0" actId="47"/>
        <pc:sldMkLst>
          <pc:docMk/>
          <pc:sldMk cId="2039493625" sldId="418"/>
        </pc:sldMkLst>
      </pc:sldChg>
    </pc:docChg>
  </pc:docChgLst>
  <pc:docChgLst>
    <pc:chgData name="Sabrina Subhit" userId="S::ss2664@njaes.rutgers.edu::f57ff2ff-6f12-488b-86dd-4be04cd2bcbc" providerId="AD" clId="Web-{2C14B7B0-D539-9D40-45E3-A93C431C0EC7}"/>
    <pc:docChg chg="modSld sldOrd">
      <pc:chgData name="Sabrina Subhit" userId="S::ss2664@njaes.rutgers.edu::f57ff2ff-6f12-488b-86dd-4be04cd2bcbc" providerId="AD" clId="Web-{2C14B7B0-D539-9D40-45E3-A93C431C0EC7}" dt="2023-10-10T15:04:58.214" v="24"/>
      <pc:docMkLst>
        <pc:docMk/>
      </pc:docMkLst>
      <pc:sldChg chg="modSp">
        <pc:chgData name="Sabrina Subhit" userId="S::ss2664@njaes.rutgers.edu::f57ff2ff-6f12-488b-86dd-4be04cd2bcbc" providerId="AD" clId="Web-{2C14B7B0-D539-9D40-45E3-A93C431C0EC7}" dt="2023-10-10T14:58:50.610" v="20" actId="20577"/>
        <pc:sldMkLst>
          <pc:docMk/>
          <pc:sldMk cId="1631634566" sldId="397"/>
        </pc:sldMkLst>
        <pc:spChg chg="mod">
          <ac:chgData name="Sabrina Subhit" userId="S::ss2664@njaes.rutgers.edu::f57ff2ff-6f12-488b-86dd-4be04cd2bcbc" providerId="AD" clId="Web-{2C14B7B0-D539-9D40-45E3-A93C431C0EC7}" dt="2023-10-10T14:58:50.610" v="20" actId="20577"/>
          <ac:spMkLst>
            <pc:docMk/>
            <pc:sldMk cId="1631634566" sldId="397"/>
            <ac:spMk id="15" creationId="{185AE3DB-3586-2D78-A51B-614A9B810DED}"/>
          </ac:spMkLst>
        </pc:spChg>
      </pc:sldChg>
      <pc:sldChg chg="ord">
        <pc:chgData name="Sabrina Subhit" userId="S::ss2664@njaes.rutgers.edu::f57ff2ff-6f12-488b-86dd-4be04cd2bcbc" providerId="AD" clId="Web-{2C14B7B0-D539-9D40-45E3-A93C431C0EC7}" dt="2023-10-10T15:03:54.978" v="23"/>
        <pc:sldMkLst>
          <pc:docMk/>
          <pc:sldMk cId="923264189" sldId="399"/>
        </pc:sldMkLst>
      </pc:sldChg>
      <pc:sldChg chg="modSp">
        <pc:chgData name="Sabrina Subhit" userId="S::ss2664@njaes.rutgers.edu::f57ff2ff-6f12-488b-86dd-4be04cd2bcbc" providerId="AD" clId="Web-{2C14B7B0-D539-9D40-45E3-A93C431C0EC7}" dt="2023-10-10T14:58:26.109" v="15" actId="20577"/>
        <pc:sldMkLst>
          <pc:docMk/>
          <pc:sldMk cId="2261570012" sldId="414"/>
        </pc:sldMkLst>
        <pc:spChg chg="mod">
          <ac:chgData name="Sabrina Subhit" userId="S::ss2664@njaes.rutgers.edu::f57ff2ff-6f12-488b-86dd-4be04cd2bcbc" providerId="AD" clId="Web-{2C14B7B0-D539-9D40-45E3-A93C431C0EC7}" dt="2023-10-10T14:58:26.109" v="15" actId="20577"/>
          <ac:spMkLst>
            <pc:docMk/>
            <pc:sldMk cId="2261570012" sldId="414"/>
            <ac:spMk id="8" creationId="{4A16A6A9-FCAF-9B04-1B2E-5698D9B9167E}"/>
          </ac:spMkLst>
        </pc:spChg>
      </pc:sldChg>
      <pc:sldChg chg="ord">
        <pc:chgData name="Sabrina Subhit" userId="S::ss2664@njaes.rutgers.edu::f57ff2ff-6f12-488b-86dd-4be04cd2bcbc" providerId="AD" clId="Web-{2C14B7B0-D539-9D40-45E3-A93C431C0EC7}" dt="2023-10-10T15:04:58.214" v="24"/>
        <pc:sldMkLst>
          <pc:docMk/>
          <pc:sldMk cId="1868411705" sldId="417"/>
        </pc:sldMkLst>
      </pc:sldChg>
    </pc:docChg>
  </pc:docChgLst>
  <pc:docChgLst>
    <pc:chgData name="Alessandra Sommer" userId="S::ads295@scarletmail.rutgers.edu::d1d89697-002c-413c-9ff0-29c100b231a8" providerId="AD" clId="Web-{61027E6D-1350-5FD2-B8B7-BD9509CAAD4D}"/>
    <pc:docChg chg="modSld">
      <pc:chgData name="Alessandra Sommer" userId="S::ads295@scarletmail.rutgers.edu::d1d89697-002c-413c-9ff0-29c100b231a8" providerId="AD" clId="Web-{61027E6D-1350-5FD2-B8B7-BD9509CAAD4D}" dt="2023-09-29T20:53:00.919" v="3"/>
      <pc:docMkLst>
        <pc:docMk/>
      </pc:docMkLst>
      <pc:sldChg chg="mod setBg">
        <pc:chgData name="Alessandra Sommer" userId="S::ads295@scarletmail.rutgers.edu::d1d89697-002c-413c-9ff0-29c100b231a8" providerId="AD" clId="Web-{61027E6D-1350-5FD2-B8B7-BD9509CAAD4D}" dt="2023-09-29T20:53:00.919" v="3"/>
        <pc:sldMkLst>
          <pc:docMk/>
          <pc:sldMk cId="1631634566" sldId="397"/>
        </pc:sldMkLst>
      </pc:sldChg>
      <pc:sldChg chg="mod setBg">
        <pc:chgData name="Alessandra Sommer" userId="S::ads295@scarletmail.rutgers.edu::d1d89697-002c-413c-9ff0-29c100b231a8" providerId="AD" clId="Web-{61027E6D-1350-5FD2-B8B7-BD9509CAAD4D}" dt="2023-09-29T20:52:43.169" v="1"/>
        <pc:sldMkLst>
          <pc:docMk/>
          <pc:sldMk cId="2261570012" sldId="414"/>
        </pc:sldMkLst>
      </pc:sldChg>
    </pc:docChg>
  </pc:docChgLst>
</pc:chgInfo>
</file>

<file path=ppt/comments/modernComment_173_8BD5EF0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3D8352-8F68-49FC-90DB-41282D52D80E}" authorId="{105823C3-E856-AF3B-9694-A357CFCB9D3F}" status="resolved" created="2023-01-28T15:21:19.313" complete="100000">
    <pc:sldMkLst xmlns:pc="http://schemas.microsoft.com/office/powerpoint/2013/main/command">
      <pc:docMk/>
      <pc:sldMk cId="2346053391" sldId="371"/>
    </pc:sldMkLst>
    <p188:txBody>
      <a:bodyPr/>
      <a:lstStyle/>
      <a:p>
        <a:r>
          <a:rPr lang="en-US"/>
          <a:t>Show images of Breakfast lunch and dinner for a Animal-Based with Red Meat eating pattern</a:t>
        </a:r>
      </a:p>
    </p188:txBody>
  </p188:cm>
</p188:cmLst>
</file>

<file path=ppt/comments/modernComment_174_A94D27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858CCA-228F-4C5A-BAA0-3E06E14FD657}" authorId="{105823C3-E856-AF3B-9694-A357CFCB9D3F}" status="resolved" created="2023-01-28T15:21:33.891" complete="100000">
    <pc:sldMkLst xmlns:pc="http://schemas.microsoft.com/office/powerpoint/2013/main/command">
      <pc:docMk/>
      <pc:sldMk cId="2840405795" sldId="372"/>
    </pc:sldMkLst>
    <p188:txBody>
      <a:bodyPr/>
      <a:lstStyle/>
      <a:p>
        <a:r>
          <a:rPr lang="en-US"/>
          <a:t>Show images of Breakfast lunch and dinner for a Animal-Based with NO Red Meat eating pattern</a:t>
        </a:r>
      </a:p>
    </p188:txBody>
  </p188:cm>
</p188:cmLst>
</file>

<file path=ppt/comments/modernComment_175_3D7E69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5A95982-9975-40C8-BD8F-133B6F140D35}" authorId="{105823C3-E856-AF3B-9694-A357CFCB9D3F}" status="resolved" created="2023-01-28T15:30:55.189" complete="100000">
    <pc:sldMkLst xmlns:pc="http://schemas.microsoft.com/office/powerpoint/2013/main/command">
      <pc:docMk/>
      <pc:sldMk cId="1031694643" sldId="373"/>
    </pc:sldMkLst>
    <p188:txBody>
      <a:bodyPr/>
      <a:lstStyle/>
      <a:p>
        <a:r>
          <a:rPr lang="en-US"/>
          <a:t>Show images of Breakfast lunch and dinner for a Plant-Based with eating pattern</a:t>
        </a:r>
      </a:p>
    </p188:txBody>
  </p188:cm>
  <p188:cm id="{93B36672-854E-43B2-8962-19EEB21C32F6}" authorId="{A9A22BCC-AA3A-DACD-251A-0617B99B6628}" status="resolved" created="2023-03-01T14:11:58.84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31694643" sldId="373"/>
      <ac:picMk id="36" creationId="{5EA447F9-D081-72A0-9327-EA6B8793B5C8}"/>
    </ac:deMkLst>
    <p188:txBody>
      <a:bodyPr/>
      <a:lstStyle/>
      <a:p>
        <a:r>
          <a:rPr lang="en-US"/>
          <a:t>Oatmeal breakfast, bean burrito</a:t>
        </a:r>
      </a:p>
    </p188:txBody>
  </p188:cm>
</p188:cmLst>
</file>

<file path=ppt/comments/modernComment_18D_6140C48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809181-5DBF-4137-9D7B-5D7ADC6D9DBA}" authorId="{A9A22BCC-AA3A-DACD-251A-0617B99B6628}" status="resolved" created="2023-07-05T15:17:36.527" complete="100000">
    <pc:sldMkLst xmlns:pc="http://schemas.microsoft.com/office/powerpoint/2013/main/command">
      <pc:docMk/>
      <pc:sldMk cId="1631634566" sldId="397"/>
    </pc:sldMkLst>
    <p188:txBody>
      <a:bodyPr/>
      <a:lstStyle/>
      <a:p>
        <a:r>
          <a:rPr lang="en-US"/>
          <a:t>Tbd, up to change dependent on prev lesson</a:t>
        </a:r>
      </a:p>
    </p188:txBody>
  </p188:cm>
  <p188:cm id="{8F37B4D5-BDC3-42AB-89F0-65E7C2EB56D6}" authorId="{A9A22BCC-AA3A-DACD-251A-0617B99B6628}" status="resolved" created="2023-07-05T15:45:14.21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31634566" sldId="397"/>
      <ac:picMk id="9" creationId="{1279AC79-E9CB-210A-4DDC-59AF51E167AB}"/>
    </ac:deMkLst>
    <p188:txBody>
      <a:bodyPr/>
      <a:lstStyle/>
      <a:p>
        <a:r>
          <a:rPr lang="en-US"/>
          <a:t>Flow from previous lesson:
Food cycle of apple 
Food cycle of chicken 
All the foods you eat go through these same steps. So now lets talk about the types of foods we eat...</a:t>
        </a:r>
      </a:p>
    </p188:txBody>
  </p188:cm>
  <p188:cm id="{FFC3BF47-48B3-4476-8BEB-890677D99B9A}" authorId="{AB889D32-19F0-DD30-A994-CF21DF79F750}" status="resolved" created="2023-09-15T19:56:26.54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31634566" sldId="397"/>
      <ac:spMk id="12" creationId="{8E087AC1-ED42-2CE0-0E8B-882F5DB8979A}"/>
    </ac:deMkLst>
    <p188:txBody>
      <a:bodyPr/>
      <a:lstStyle/>
      <a:p>
        <a:r>
          <a:rPr lang="en-US"/>
          <a:t>[@Alessandra Sommer] change images</a:t>
        </a:r>
      </a:p>
    </p188:txBody>
  </p188:cm>
</p188:cmLst>
</file>

<file path=ppt/comments/modernComment_18F_3707E4B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C28CE9-9AB0-4125-BB93-8409FE79CB20}" authorId="{A9A22BCC-AA3A-DACD-251A-0617B99B6628}" status="resolved" created="2023-07-05T15:18:03.534" complete="100000">
    <pc:sldMkLst xmlns:pc="http://schemas.microsoft.com/office/powerpoint/2013/main/command">
      <pc:docMk/>
      <pc:sldMk cId="923264189" sldId="399"/>
    </pc:sldMkLst>
    <p188:txBody>
      <a:bodyPr/>
      <a:lstStyle/>
      <a:p>
        <a:r>
          <a:rPr lang="en-US"/>
          <a:t>Remove mention of nutrition not in the objectives, or add to objective tbd</a:t>
        </a:r>
      </a:p>
    </p188:txBody>
  </p188:cm>
  <p188:cm id="{5F979AB0-0BBC-464A-9AFB-385A4F999C34}" authorId="{A9A22BCC-AA3A-DACD-251A-0617B99B6628}" status="resolved" created="2023-07-05T15:18:41.85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23264189" sldId="399"/>
      <ac:picMk id="19" creationId="{0F92AF64-24A3-4646-807E-7B27C6C26561}"/>
    </ac:deMkLst>
    <p188:txBody>
      <a:bodyPr/>
      <a:lstStyle/>
      <a:p>
        <a:r>
          <a:rPr lang="en-US"/>
          <a:t>Remove milk</a:t>
        </a:r>
      </a:p>
    </p188:txBody>
  </p188:cm>
  <p188:cm id="{4BDB6307-E034-4952-93EC-2EAD1F7DDE72}" authorId="{A9A22BCC-AA3A-DACD-251A-0617B99B6628}" status="resolved" created="2023-07-05T15:19:01.80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23264189" sldId="399"/>
      <ac:spMk id="5" creationId="{0988F585-A8A6-3D86-B4DD-135335A47553}"/>
    </ac:deMkLst>
    <p188:txBody>
      <a:bodyPr/>
      <a:lstStyle/>
      <a:p>
        <a:r>
          <a:rPr lang="en-US"/>
          <a:t>Reword language on these labels (mention of white meat ?)</a:t>
        </a:r>
      </a:p>
    </p188:txBody>
  </p188:cm>
  <p188:cm id="{2202F282-3D6B-4769-AE73-1219D2BC709A}" authorId="{A9A22BCC-AA3A-DACD-251A-0617B99B6628}" status="resolved" created="2023-07-06T14:09:26.278" complete="100000">
    <pc:sldMkLst xmlns:pc="http://schemas.microsoft.com/office/powerpoint/2013/main/command">
      <pc:docMk/>
      <pc:sldMk cId="923264189" sldId="399"/>
    </pc:sldMkLst>
    <p188:txBody>
      <a:bodyPr/>
      <a:lstStyle/>
      <a:p>
        <a:r>
          <a:rPr lang="en-US"/>
          <a:t>Include three types</a:t>
        </a:r>
      </a:p>
    </p188:txBody>
  </p188:cm>
</p188:cmLst>
</file>

<file path=ppt/comments/modernComment_191_1F8CD7F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F5934B4-6CE8-4B57-B09C-B85F0C38EC32}" authorId="{A9A22BCC-AA3A-DACD-251A-0617B99B6628}" status="resolved" created="2023-07-05T15:27:13.70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29324025" sldId="401"/>
      <ac:picMk id="17" creationId="{2130C953-580F-C885-E0ED-418C94132B0D}"/>
    </ac:deMkLst>
    <p188:txBody>
      <a:bodyPr/>
      <a:lstStyle/>
      <a:p>
        <a:r>
          <a:rPr lang="en-US"/>
          <a:t>Replace w a vegetable (APPLE), the concept of resources for plants vs animals has not been properly established yet</a:t>
        </a:r>
      </a:p>
    </p188:txBody>
  </p188:cm>
  <p188:cm id="{09782770-1ED3-425B-BFD1-453FADFE575B}" authorId="{A9A22BCC-AA3A-DACD-251A-0617B99B6628}" status="resolved" created="2023-07-06T14:20:57.05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29324025" sldId="401"/>
      <ac:spMk id="7" creationId="{CEB37ECA-846E-9FB8-DC58-7674BE54FB21}"/>
    </ac:deMkLst>
    <p188:txBody>
      <a:bodyPr/>
      <a:lstStyle/>
      <a:p>
        <a:r>
          <a:rPr lang="en-US"/>
          <a:t>Make a summary point/question</a:t>
        </a:r>
      </a:p>
    </p188:txBody>
  </p188:cm>
</p188:cmLst>
</file>

<file path=ppt/comments/modernComment_192_9DE2D8E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0FDF64-40D6-408C-8CF4-F5726EE45A06}" authorId="{A9A22BCC-AA3A-DACD-251A-0617B99B6628}" status="resolved" created="2023-07-06T14:21:55.88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48889580" sldId="402"/>
      <ac:spMk id="2" creationId="{09C9C288-48F6-5BF5-8EF1-FA3AB184AE99}"/>
    </ac:deMkLst>
    <p188:txBody>
      <a:bodyPr/>
      <a:lstStyle/>
      <a:p>
        <a:r>
          <a:rPr lang="en-US"/>
          <a:t>Add in food system cycle of apple and cow</a:t>
        </a:r>
      </a:p>
    </p188:txBody>
  </p188:cm>
  <p188:cm id="{5588E3A3-FE44-4493-A690-FFD89A00AADF}" authorId="{A9A22BCC-AA3A-DACD-251A-0617B99B6628}" status="resolved" created="2023-07-13T13:12:08.37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48889580" sldId="402"/>
      <ac:spMk id="19" creationId="{1BE9FC6F-D224-536B-0425-BD79297367F6}"/>
    </ac:deMkLst>
    <p188:replyLst>
      <p188:reply id="{58A2D3F2-20B7-437B-B14A-567A9C903486}" authorId="{A9A22BCC-AA3A-DACD-251A-0617B99B6628}" created="2023-07-13T13:38:18.911">
        <p188:txBody>
          <a:bodyPr/>
          <a:lstStyle/>
          <a:p>
            <a:r>
              <a:rPr lang="en-US"/>
              <a:t>Meat processing</a:t>
            </a:r>
          </a:p>
        </p188:txBody>
      </p188:reply>
      <p188:reply id="{221F8FEE-A463-4CBA-8680-3F1E9F882D38}" authorId="{A9A22BCC-AA3A-DACD-251A-0617B99B6628}" created="2023-07-13T13:39:11.863">
        <p188:txBody>
          <a:bodyPr/>
          <a:lstStyle/>
          <a:p>
            <a:r>
              <a:rPr lang="en-US"/>
              <a:t>And for dairy</a:t>
            </a:r>
          </a:p>
        </p188:txBody>
      </p188:reply>
    </p188:replyLst>
    <p188:txBody>
      <a:bodyPr/>
      <a:lstStyle/>
      <a:p>
        <a:r>
          <a:rPr lang="en-US"/>
          <a:t>Check w team</a:t>
        </a:r>
      </a:p>
    </p188:txBody>
  </p188:cm>
</p188:cmLst>
</file>

<file path=ppt/comments/modernComment_193_812CA5F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ED4866A-70A3-4233-88ED-3B8F95503BE3}" authorId="{A9A22BCC-AA3A-DACD-251A-0617B99B6628}" status="resolved" created="2023-07-05T15:27:32.045" complete="100000">
    <pc:sldMkLst xmlns:pc="http://schemas.microsoft.com/office/powerpoint/2013/main/command">
      <pc:docMk/>
      <pc:sldMk cId="2167186937" sldId="403"/>
    </pc:sldMkLst>
    <p188:txBody>
      <a:bodyPr/>
      <a:lstStyle/>
      <a:p>
        <a:r>
          <a:rPr lang="en-US"/>
          <a:t>Needs to be a new activity 
Preferably a very fun game 
Some ideas: 
Matching
Card Game 
Throwing small ball w image taped onto it of (steak, plant, rice) into a bucket w labels </a:t>
        </a:r>
      </a:p>
    </p188:txBody>
  </p188:cm>
  <p188:cm id="{400057A9-41F4-4787-8FFF-7CA7D674621E}" authorId="{A9A22BCC-AA3A-DACD-251A-0617B99B6628}" status="resolved" created="2023-07-05T15:28:29.69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167186937" sldId="403"/>
      <ac:spMk id="24" creationId="{DBAF02BA-596D-EF54-D7EA-E8DE6F889384}"/>
      <ac:txMk cp="16" len="23">
        <ac:context len="90" hash="3022237137"/>
      </ac:txMk>
    </ac:txMkLst>
    <p188:txBody>
      <a:bodyPr/>
      <a:lstStyle/>
      <a:p>
        <a:r>
          <a:rPr lang="en-US"/>
          <a:t>Milk and eggs too complicated for this age group discuss removing entirely</a:t>
        </a:r>
      </a:p>
    </p188:txBody>
  </p188:cm>
  <p188:cm id="{6A9229FB-93E8-49EF-8A0B-32EE60CB1954}" authorId="{AB889D32-19F0-DD30-A994-CF21DF79F750}" status="resolved" created="2023-07-06T13:44:01.914" complete="100000">
    <pc:sldMkLst xmlns:pc="http://schemas.microsoft.com/office/powerpoint/2013/main/command">
      <pc:docMk/>
      <pc:sldMk cId="2167186937" sldId="403"/>
    </pc:sldMkLst>
    <p188:txBody>
      <a:bodyPr/>
      <a:lstStyle/>
      <a:p>
        <a:r>
          <a:rPr lang="en-US"/>
          <a:t>Discussing the three eating patterns can be used for the "Consumption" lesson</a:t>
        </a:r>
      </a:p>
    </p188:txBody>
  </p188:cm>
</p188:cmLst>
</file>

<file path=ppt/comments/modernComment_19B_7BECA7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290014-1663-4778-BACA-3B3FFD6FFA35}" authorId="{A9A22BCC-AA3A-DACD-251A-0617B99B6628}" status="resolved" created="2023-07-06T17:00:32.293" complete="100000">
    <pc:sldMkLst xmlns:pc="http://schemas.microsoft.com/office/powerpoint/2013/main/command">
      <pc:docMk/>
      <pc:sldMk cId="2079106882" sldId="411"/>
    </pc:sldMkLst>
    <p188:replyLst>
      <p188:reply id="{2E2266DB-DBC7-4CD2-8CF1-B2FCCAC51D57}" authorId="{A9A22BCC-AA3A-DACD-251A-0617B99B6628}" created="2023-07-13T13:40:42.023">
        <p188:txBody>
          <a:bodyPr/>
          <a:lstStyle/>
          <a:p>
            <a:r>
              <a:rPr lang="en-US"/>
              <a:t>Fix spacing</a:t>
            </a:r>
          </a:p>
        </p188:txBody>
      </p188:reply>
    </p188:replyLst>
    <p188:txBody>
      <a:bodyPr/>
      <a:lstStyle/>
      <a:p>
        <a:r>
          <a:rPr lang="en-US"/>
          <a:t>Handout for their ideas of what they think goes in each type</a:t>
        </a:r>
      </a:p>
    </p188:txBody>
  </p188:cm>
</p188:cmLst>
</file>

<file path=ppt/comments/modernComment_19E_86CCD1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E83139-8F79-44D2-BC7A-D22E435853E8}" authorId="{A9A22BCC-AA3A-DACD-251A-0617B99B6628}" status="resolved" created="2023-08-05T01:15:30.893" complete="100000">
    <pc:sldMkLst xmlns:pc="http://schemas.microsoft.com/office/powerpoint/2013/main/command">
      <pc:docMk/>
      <pc:sldMk cId="2261570012" sldId="414"/>
    </pc:sldMkLst>
    <p188:replyLst>
      <p188:reply id="{123E500A-559A-4DAF-BA68-B95A32CD11B2}" authorId="{A9A22BCC-AA3A-DACD-251A-0617B99B6628}" created="2023-08-06T13:15:43.237">
        <p188:txBody>
          <a:bodyPr/>
          <a:lstStyle/>
          <a:p>
            <a:r>
              <a:rPr lang="en-US"/>
              <a:t>These are placeholder questions I came up w (not in lesson plan)</a:t>
            </a:r>
          </a:p>
        </p188:txBody>
      </p188:reply>
    </p188:replyLst>
    <p188:txBody>
      <a:bodyPr/>
      <a:lstStyle/>
      <a:p>
        <a:r>
          <a:rPr lang="en-US"/>
          <a:t>These are in NJLNBB should they be in this as well?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422CB-534D-4CE3-91EA-8B34867D67C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A9DAE-F307-4AB7-914B-F27EBF07B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5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9DAE-F307-4AB7-914B-F27EBF07BA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77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3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23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78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small groups, student play the card came from Lesson Two again, this time using the brown cards "Food Waste Cards" also. </a:t>
            </a:r>
          </a:p>
          <a:p>
            <a:endParaRPr lang="en-US"/>
          </a:p>
          <a:p>
            <a:r>
              <a:rPr lang="en-US"/>
              <a:t>Instructions on next slide.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37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24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Once the students have completed the exit ticket, collect them and make minor adjustments to the next lesson based on the data received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9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9DAE-F307-4AB7-914B-F27EBF07BA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67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5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33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14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Refer to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9DAE-F307-4AB7-914B-F27EBF07BA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36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Left – Mumbai, India</a:t>
            </a:r>
          </a:p>
          <a:p>
            <a:r>
              <a:rPr lang="en-US"/>
              <a:t>Right – Senegal, West Africa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9DAE-F307-4AB7-914B-F27EBF07BA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Left – California, US</a:t>
            </a:r>
          </a:p>
          <a:p>
            <a:r>
              <a:rPr lang="en-US"/>
              <a:t>Right - </a:t>
            </a:r>
            <a:r>
              <a:rPr lang="en-US" b="0" i="1">
                <a:solidFill>
                  <a:srgbClr val="000000"/>
                </a:solidFill>
                <a:effectLst/>
                <a:latin typeface="HaffnerTIME"/>
              </a:rPr>
              <a:t>Kuala Lumpur, </a:t>
            </a:r>
            <a:r>
              <a:rPr lang="en-US" b="0" i="0">
                <a:solidFill>
                  <a:srgbClr val="000000"/>
                </a:solidFill>
                <a:effectLst/>
                <a:latin typeface="HaffnerTIME"/>
              </a:rPr>
              <a:t>Malaysia</a:t>
            </a:r>
            <a:endParaRPr lang="en-US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9DAE-F307-4AB7-914B-F27EBF07BA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7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2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28FC-70EC-4843-1717-656B3A2F2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84C76D-B3AC-3574-38B7-75A201F8C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C3B2A-BE75-8931-F6F8-90A84B92F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BF803-76EB-6B91-F60E-4B567D63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BA4BE-D180-34F9-4192-F74AB8CE2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5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B0CE7-9869-B85D-6224-4BCF7162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94E03-1D5E-9884-E4C3-09CF039B5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97BD0-1F2D-9CD8-5980-4C411F4E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A5642-E1D2-BB11-73A7-2E188FD2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0BDFD-1430-BDA1-9247-0483B525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5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27EB7-CA74-5E8C-0A81-BDD6777DD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AE643-7400-3DB3-DA3B-71F01F29D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EC05D-1C04-4F13-E00F-CD985C803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7175D-88C1-7AF0-6697-880FFE688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5CD67-9075-70C4-4571-629CE218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19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23322" y="5999075"/>
            <a:ext cx="9813290" cy="5771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67" b="0" i="0">
                <a:solidFill>
                  <a:srgbClr val="21211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541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551E6-0EB0-FE87-EBBF-13BDCAE8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2C879-86BB-EB51-C0CD-C03CECB33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305BA-891C-261D-649B-CC346E589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51095-7525-5D1F-CC94-595B5269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67AB0-F3FA-BA0B-8D5A-C1343D44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2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7001-6C20-DA93-9BB7-EA307568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657B4-ADE6-6D4F-9D05-749913306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CF382-5EEF-79EE-9BC2-81E7E34D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4140-B213-305B-9844-4D9EAA7DB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216D3-8DC1-74A1-91CB-7F3DC124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5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021A-8D31-582B-83A2-7C2E21BE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B6F88-9428-3F38-E3A7-348C5C5F9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83F08-6D93-90AF-6963-A84BA4C66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33434-F0E3-3BC9-4E3D-10864985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B5633-6096-4647-BF21-338BE091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3771E-A4F8-0942-5A94-A67C8821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8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D6F0-9384-E67C-5B1C-251D4D11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CA5E2-587E-BB3E-2E88-8F4018409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140C6-61E5-692E-C5F8-69D50993A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2696C-B1AB-AB12-6371-7F795D624B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FD6AE3-5BD2-23EC-0EC6-E3936FD20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E2CB8-7089-3307-6C9E-95F6B182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1EDB77-C3A2-17F7-B453-2E731333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9F798B-B8E2-A394-10F7-143957DB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0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8525-76D9-839E-249A-42A71B7A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696909-5CB7-0DDF-0ECA-64E77187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3A45B-4358-81CF-6B11-80F0B9E6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5BF18-CED0-2654-2F5E-19A0D102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06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B9E64A-285F-8420-427D-CCDF21808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4C623-C1E9-FFDD-FFC4-4560623E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59D30-E7C4-DE5E-6C56-293E84100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8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51430-53A7-BF08-66D6-F2EA4D2D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28B94-D463-092A-8976-35173CC9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7702B-2F45-FF78-CE5D-7079B6584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3CBF8-0484-866E-78DC-8F5B3FEB4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CE768-09A6-DEDD-0BAF-13EFC147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569C9-7114-DDFD-38E0-BD00D1FC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03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1213-225E-5AFB-EF3C-5F17F023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EC4A3-4C5E-434E-8625-4B7121CD5B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3761C-1619-3CFF-CD31-B1B00DB04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28406-52A0-0674-3D6E-1A6F3D1C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ECC85-96D5-5DDA-6A3E-BE8B65B6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7747F-1054-B109-3537-7F42792E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6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56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64E88-F1AD-7D50-8902-0C4EB2DF9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F5421-D127-2631-A53E-766EAB143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7736F-9871-1113-54D4-88464CA28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42E51-7EFA-46B8-BC6D-BEF8C702D13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FD02-8E8F-E62E-57A8-2136BAA2C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E215E-D718-AC8B-CBCD-2F5499567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119E3-A24A-4346-9D33-BFF1CE64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8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B_7BECA74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F_3707E4BD.xm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8/10/relationships/comments" Target="../comments/modernComment_173_8BD5EF0F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8/10/relationships/comments" Target="../comments/modernComment_174_A94D27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8/10/relationships/comments" Target="../comments/modernComment_175_3D7E69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18/10/relationships/comments" Target="../comments/modernComment_19E_86CCD1DC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18/10/relationships/comments" Target="../comments/modernComment_18D_6140C486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1_1F8CD7F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2_9DE2D8EC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3_812CA5F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30691" y="1530616"/>
            <a:ext cx="7175500" cy="3206750"/>
            <a:chOff x="796036" y="2295923"/>
            <a:chExt cx="10763250" cy="4810125"/>
          </a:xfrm>
        </p:grpSpPr>
        <p:sp>
          <p:nvSpPr>
            <p:cNvPr id="4" name="object 4"/>
            <p:cNvSpPr/>
            <p:nvPr/>
          </p:nvSpPr>
          <p:spPr>
            <a:xfrm>
              <a:off x="915593" y="2355785"/>
              <a:ext cx="10524490" cy="4631055"/>
            </a:xfrm>
            <a:custGeom>
              <a:avLst/>
              <a:gdLst/>
              <a:ahLst/>
              <a:cxnLst/>
              <a:rect l="l" t="t" r="r" b="b"/>
              <a:pathLst>
                <a:path w="10524490" h="4631055">
                  <a:moveTo>
                    <a:pt x="10523969" y="0"/>
                  </a:moveTo>
                  <a:lnTo>
                    <a:pt x="0" y="0"/>
                  </a:lnTo>
                  <a:lnTo>
                    <a:pt x="0" y="59867"/>
                  </a:lnTo>
                  <a:lnTo>
                    <a:pt x="0" y="4630547"/>
                  </a:lnTo>
                  <a:lnTo>
                    <a:pt x="10523969" y="4630547"/>
                  </a:lnTo>
                  <a:lnTo>
                    <a:pt x="10523969" y="59867"/>
                  </a:lnTo>
                  <a:lnTo>
                    <a:pt x="10523969" y="0"/>
                  </a:lnTo>
                  <a:close/>
                </a:path>
              </a:pathLst>
            </a:custGeom>
            <a:solidFill>
              <a:srgbClr val="EBF094">
                <a:alpha val="8391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796036" y="2295930"/>
              <a:ext cx="10763250" cy="4810125"/>
            </a:xfrm>
            <a:custGeom>
              <a:avLst/>
              <a:gdLst/>
              <a:ahLst/>
              <a:cxnLst/>
              <a:rect l="l" t="t" r="r" b="b"/>
              <a:pathLst>
                <a:path w="10763250" h="4810125">
                  <a:moveTo>
                    <a:pt x="10763098" y="0"/>
                  </a:moveTo>
                  <a:lnTo>
                    <a:pt x="10643527" y="0"/>
                  </a:lnTo>
                  <a:lnTo>
                    <a:pt x="10643527" y="119722"/>
                  </a:lnTo>
                  <a:lnTo>
                    <a:pt x="10643527" y="4690402"/>
                  </a:lnTo>
                  <a:lnTo>
                    <a:pt x="119557" y="4690402"/>
                  </a:lnTo>
                  <a:lnTo>
                    <a:pt x="119557" y="119722"/>
                  </a:lnTo>
                  <a:lnTo>
                    <a:pt x="10643527" y="119722"/>
                  </a:lnTo>
                  <a:lnTo>
                    <a:pt x="10643527" y="0"/>
                  </a:lnTo>
                  <a:lnTo>
                    <a:pt x="119557" y="0"/>
                  </a:lnTo>
                  <a:lnTo>
                    <a:pt x="0" y="0"/>
                  </a:lnTo>
                  <a:lnTo>
                    <a:pt x="0" y="4810125"/>
                  </a:lnTo>
                  <a:lnTo>
                    <a:pt x="119557" y="4810125"/>
                  </a:lnTo>
                  <a:lnTo>
                    <a:pt x="10643527" y="4810125"/>
                  </a:lnTo>
                  <a:lnTo>
                    <a:pt x="10763098" y="4810125"/>
                  </a:lnTo>
                  <a:lnTo>
                    <a:pt x="10763098" y="0"/>
                  </a:lnTo>
                  <a:close/>
                </a:path>
              </a:pathLst>
            </a:custGeom>
            <a:solidFill>
              <a:srgbClr val="C27962">
                <a:alpha val="8391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pic>
        <p:nvPicPr>
          <p:cNvPr id="85" name="object 8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13058" y="2187050"/>
            <a:ext cx="142729" cy="64813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3055" y="2201666"/>
            <a:ext cx="20301" cy="45513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6896512" y="2026026"/>
            <a:ext cx="242147" cy="189653"/>
            <a:chOff x="10344768" y="3039039"/>
            <a:chExt cx="363220" cy="284480"/>
          </a:xfrm>
        </p:grpSpPr>
        <p:pic>
          <p:nvPicPr>
            <p:cNvPr id="88" name="object 8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73569" y="3255306"/>
              <a:ext cx="13256" cy="1413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86232" y="3086029"/>
              <a:ext cx="321247" cy="23733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44768" y="3039039"/>
              <a:ext cx="279572" cy="10960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83212" y="3146488"/>
              <a:ext cx="12366" cy="21458"/>
            </a:xfrm>
            <a:prstGeom prst="rect">
              <a:avLst/>
            </a:prstGeom>
          </p:spPr>
        </p:pic>
      </p:grpSp>
      <p:sp>
        <p:nvSpPr>
          <p:cNvPr id="94" name="object 94"/>
          <p:cNvSpPr txBox="1"/>
          <p:nvPr/>
        </p:nvSpPr>
        <p:spPr>
          <a:xfrm>
            <a:off x="657858" y="2093067"/>
            <a:ext cx="7033260" cy="1897100"/>
          </a:xfrm>
          <a:prstGeom prst="rect">
            <a:avLst/>
          </a:prstGeom>
        </p:spPr>
        <p:txBody>
          <a:bodyPr vert="horz" wrap="square" lIns="0" tIns="232833" rIns="0" bIns="0" rtlCol="0" anchor="t">
            <a:spAutoFit/>
          </a:bodyPr>
          <a:lstStyle/>
          <a:p>
            <a:pPr marL="2540" marR="7620" algn="ctr">
              <a:spcBef>
                <a:spcPts val="1833"/>
              </a:spcBef>
            </a:pPr>
            <a:r>
              <a:rPr lang="en-US" sz="4900" spc="347">
                <a:latin typeface="Trebuchet MS"/>
                <a:cs typeface="Trebuchet MS"/>
              </a:rPr>
              <a:t>LESSON</a:t>
            </a:r>
            <a:r>
              <a:rPr lang="en-US" sz="4900" spc="-240">
                <a:latin typeface="Trebuchet MS"/>
                <a:cs typeface="Trebuchet MS"/>
              </a:rPr>
              <a:t> 6</a:t>
            </a:r>
            <a:endParaRPr lang="en-US" sz="4100" b="1" spc="67">
              <a:latin typeface="Trebuchet MS"/>
              <a:cs typeface="Trebuchet MS"/>
            </a:endParaRPr>
          </a:p>
          <a:p>
            <a:pPr marL="2540" marR="7620" algn="ctr">
              <a:spcBef>
                <a:spcPts val="1832"/>
              </a:spcBef>
            </a:pPr>
            <a:r>
              <a:rPr lang="en-US" sz="4100" b="1" spc="67">
                <a:latin typeface="Trebuchet MS"/>
                <a:cs typeface="Trebuchet MS"/>
              </a:rPr>
              <a:t>Types of </a:t>
            </a:r>
            <a:r>
              <a:rPr lang="en-US" sz="4400" b="1" spc="67">
                <a:latin typeface="Trebuchet MS"/>
                <a:cs typeface="Trebuchet MS"/>
              </a:rPr>
              <a:t>Eating Patterns </a:t>
            </a:r>
            <a:endParaRPr lang="en-US" sz="4100" b="1" spc="67">
              <a:latin typeface="Trebuchet MS"/>
              <a:cs typeface="Trebuchet MS"/>
            </a:endParaRPr>
          </a:p>
        </p:txBody>
      </p:sp>
      <p:pic>
        <p:nvPicPr>
          <p:cNvPr id="96" name="object 6">
            <a:extLst>
              <a:ext uri="{FF2B5EF4-FFF2-40B4-BE49-F238E27FC236}">
                <a16:creationId xmlns:a16="http://schemas.microsoft.com/office/drawing/2014/main" id="{266A99F1-CED6-2399-17FD-F87D5506945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76980" y="220981"/>
            <a:ext cx="971549" cy="977899"/>
          </a:xfrm>
          <a:prstGeom prst="rect">
            <a:avLst/>
          </a:prstGeom>
        </p:spPr>
      </p:pic>
      <p:pic>
        <p:nvPicPr>
          <p:cNvPr id="97" name="object 8">
            <a:extLst>
              <a:ext uri="{FF2B5EF4-FFF2-40B4-BE49-F238E27FC236}">
                <a16:creationId xmlns:a16="http://schemas.microsoft.com/office/drawing/2014/main" id="{28DC7181-ACCE-7F5E-493F-F27CE1989F2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74875" y="1337980"/>
            <a:ext cx="971549" cy="977899"/>
          </a:xfrm>
          <a:prstGeom prst="rect">
            <a:avLst/>
          </a:prstGeom>
        </p:spPr>
      </p:pic>
      <p:pic>
        <p:nvPicPr>
          <p:cNvPr id="98" name="object 9">
            <a:extLst>
              <a:ext uri="{FF2B5EF4-FFF2-40B4-BE49-F238E27FC236}">
                <a16:creationId xmlns:a16="http://schemas.microsoft.com/office/drawing/2014/main" id="{9BBEDC9C-6C5D-D253-5EC5-57AC05F57BA9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05162" y="710341"/>
            <a:ext cx="2438430" cy="925529"/>
          </a:xfrm>
          <a:prstGeom prst="rect">
            <a:avLst/>
          </a:prstGeom>
        </p:spPr>
      </p:pic>
      <p:grpSp>
        <p:nvGrpSpPr>
          <p:cNvPr id="99" name="object 35">
            <a:extLst>
              <a:ext uri="{FF2B5EF4-FFF2-40B4-BE49-F238E27FC236}">
                <a16:creationId xmlns:a16="http://schemas.microsoft.com/office/drawing/2014/main" id="{CCB25F3D-0311-CE92-C7EE-9FA37C41CE25}"/>
              </a:ext>
            </a:extLst>
          </p:cNvPr>
          <p:cNvGrpSpPr/>
          <p:nvPr/>
        </p:nvGrpSpPr>
        <p:grpSpPr>
          <a:xfrm>
            <a:off x="6447955" y="0"/>
            <a:ext cx="3115310" cy="2984500"/>
            <a:chOff x="9547392" y="0"/>
            <a:chExt cx="4672965" cy="4476750"/>
          </a:xfrm>
        </p:grpSpPr>
        <p:pic>
          <p:nvPicPr>
            <p:cNvPr id="100" name="object 36">
              <a:extLst>
                <a:ext uri="{FF2B5EF4-FFF2-40B4-BE49-F238E27FC236}">
                  <a16:creationId xmlns:a16="http://schemas.microsoft.com/office/drawing/2014/main" id="{BE9362D7-878A-E122-03D4-2F2A8D0A5A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47392" y="0"/>
              <a:ext cx="4672770" cy="4476595"/>
            </a:xfrm>
            <a:prstGeom prst="rect">
              <a:avLst/>
            </a:prstGeom>
          </p:spPr>
        </p:pic>
        <p:pic>
          <p:nvPicPr>
            <p:cNvPr id="101" name="object 37">
              <a:extLst>
                <a:ext uri="{FF2B5EF4-FFF2-40B4-BE49-F238E27FC236}">
                  <a16:creationId xmlns:a16="http://schemas.microsoft.com/office/drawing/2014/main" id="{2D41F1E3-0A93-3BF2-391D-D87CC6FD5B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9588" y="3280569"/>
              <a:ext cx="214094" cy="97220"/>
            </a:xfrm>
            <a:prstGeom prst="rect">
              <a:avLst/>
            </a:prstGeom>
          </p:spPr>
        </p:pic>
        <p:pic>
          <p:nvPicPr>
            <p:cNvPr id="102" name="object 38">
              <a:extLst>
                <a:ext uri="{FF2B5EF4-FFF2-40B4-BE49-F238E27FC236}">
                  <a16:creationId xmlns:a16="http://schemas.microsoft.com/office/drawing/2014/main" id="{CBE2C6B1-E570-0215-AA04-5B27E090F5D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54582" y="3302494"/>
              <a:ext cx="30451" cy="68270"/>
            </a:xfrm>
            <a:prstGeom prst="rect">
              <a:avLst/>
            </a:prstGeom>
          </p:spPr>
        </p:pic>
        <p:pic>
          <p:nvPicPr>
            <p:cNvPr id="103" name="object 39">
              <a:extLst>
                <a:ext uri="{FF2B5EF4-FFF2-40B4-BE49-F238E27FC236}">
                  <a16:creationId xmlns:a16="http://schemas.microsoft.com/office/drawing/2014/main" id="{2A28DAE2-53CD-9AF6-909D-48B1EC578E4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86233" y="3086024"/>
              <a:ext cx="321247" cy="237335"/>
            </a:xfrm>
            <a:prstGeom prst="rect">
              <a:avLst/>
            </a:prstGeom>
          </p:spPr>
        </p:pic>
        <p:pic>
          <p:nvPicPr>
            <p:cNvPr id="104" name="object 40">
              <a:extLst>
                <a:ext uri="{FF2B5EF4-FFF2-40B4-BE49-F238E27FC236}">
                  <a16:creationId xmlns:a16="http://schemas.microsoft.com/office/drawing/2014/main" id="{1C6690AE-2DCC-8171-54A8-4D38700965E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44768" y="3039034"/>
              <a:ext cx="279572" cy="109607"/>
            </a:xfrm>
            <a:prstGeom prst="rect">
              <a:avLst/>
            </a:prstGeom>
          </p:spPr>
        </p:pic>
      </p:grpSp>
      <p:pic>
        <p:nvPicPr>
          <p:cNvPr id="105" name="object 43">
            <a:extLst>
              <a:ext uri="{FF2B5EF4-FFF2-40B4-BE49-F238E27FC236}">
                <a16:creationId xmlns:a16="http://schemas.microsoft.com/office/drawing/2014/main" id="{63964474-D9D8-FC32-927C-41C50116F401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27424" y="196916"/>
            <a:ext cx="2438430" cy="925529"/>
          </a:xfrm>
          <a:prstGeom prst="rect">
            <a:avLst/>
          </a:prstGeom>
        </p:spPr>
      </p:pic>
      <p:sp>
        <p:nvSpPr>
          <p:cNvPr id="107" name="Oval 106">
            <a:extLst>
              <a:ext uri="{FF2B5EF4-FFF2-40B4-BE49-F238E27FC236}">
                <a16:creationId xmlns:a16="http://schemas.microsoft.com/office/drawing/2014/main" id="{175D8341-7F0C-4F6C-2DDF-39E0103FD993}"/>
              </a:ext>
            </a:extLst>
          </p:cNvPr>
          <p:cNvSpPr/>
          <p:nvPr/>
        </p:nvSpPr>
        <p:spPr>
          <a:xfrm>
            <a:off x="9660650" y="2366278"/>
            <a:ext cx="3463793" cy="3206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3"/>
              <a:t>{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36DAE501-A132-528B-B7C6-AF5D3C962F36}"/>
              </a:ext>
            </a:extLst>
          </p:cNvPr>
          <p:cNvSpPr/>
          <p:nvPr/>
        </p:nvSpPr>
        <p:spPr>
          <a:xfrm>
            <a:off x="9297066" y="4360616"/>
            <a:ext cx="3463793" cy="3206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/>
              <a:t>{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EEFEED0F-9A90-34DA-45AC-BAD1B7E7E4FF}"/>
              </a:ext>
            </a:extLst>
          </p:cNvPr>
          <p:cNvSpPr/>
          <p:nvPr/>
        </p:nvSpPr>
        <p:spPr>
          <a:xfrm>
            <a:off x="7981494" y="3898902"/>
            <a:ext cx="3463793" cy="3631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3"/>
              <a:t>{</a:t>
            </a:r>
          </a:p>
        </p:txBody>
      </p:sp>
      <p:pic>
        <p:nvPicPr>
          <p:cNvPr id="7" name="Picture 6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4B3B6A32-FB8C-376D-76CC-91E373B5E0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7478" y="1610428"/>
            <a:ext cx="4464522" cy="5952697"/>
          </a:xfrm>
          <a:prstGeom prst="rect">
            <a:avLst/>
          </a:prstGeom>
        </p:spPr>
      </p:pic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BA968BCC-F97C-74B8-C905-3860B5DE4C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6" y="5180437"/>
            <a:ext cx="4464522" cy="13287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2301182" y="-31371"/>
            <a:ext cx="7426628" cy="92747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ctr">
              <a:lnSpc>
                <a:spcPct val="115900"/>
              </a:lnSpc>
              <a:spcBef>
                <a:spcPts val="63"/>
              </a:spcBef>
            </a:pPr>
            <a:r>
              <a:rPr lang="en-US" sz="5334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TALK ABOUT 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737354" y="643593"/>
            <a:ext cx="8375554" cy="70215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000" b="1" u="sng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foods go in each?</a:t>
            </a:r>
            <a:endParaRPr lang="en-US" sz="2800" b="1" u="sng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object 10">
            <a:extLst>
              <a:ext uri="{FF2B5EF4-FFF2-40B4-BE49-F238E27FC236}">
                <a16:creationId xmlns:a16="http://schemas.microsoft.com/office/drawing/2014/main" id="{D88CAF5C-843D-C5BC-60D3-1B0A5726A7DF}"/>
              </a:ext>
            </a:extLst>
          </p:cNvPr>
          <p:cNvSpPr txBox="1"/>
          <p:nvPr/>
        </p:nvSpPr>
        <p:spPr>
          <a:xfrm>
            <a:off x="2093323" y="5286177"/>
            <a:ext cx="8767706" cy="1485449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cs typeface="Aharoni"/>
              </a:rPr>
              <a:t>What are some examples of animal-based foods?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cs typeface="Aharoni"/>
              </a:rPr>
              <a:t>What about plant-based foods?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cs typeface="Aharoni"/>
              </a:rPr>
              <a:t>Would lasagna be a plant-based food or an animal-based food?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cs typeface="Aharoni"/>
              </a:rPr>
              <a:t>What is an example of plant forward meal?</a:t>
            </a:r>
          </a:p>
        </p:txBody>
      </p:sp>
      <p:pic>
        <p:nvPicPr>
          <p:cNvPr id="13" name="Picture 12" descr="A steak on a plate&#10;&#10;Description automatically generated">
            <a:extLst>
              <a:ext uri="{FF2B5EF4-FFF2-40B4-BE49-F238E27FC236}">
                <a16:creationId xmlns:a16="http://schemas.microsoft.com/office/drawing/2014/main" id="{A43C5A49-17AA-21FD-6A27-1DE2D4E3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78" y="1873388"/>
            <a:ext cx="2930740" cy="3331986"/>
          </a:xfrm>
          <a:prstGeom prst="rect">
            <a:avLst/>
          </a:prstGeom>
        </p:spPr>
      </p:pic>
      <p:pic>
        <p:nvPicPr>
          <p:cNvPr id="21" name="Picture 20" descr="A screen shot of a phone&#10;&#10;Description automatically generated">
            <a:extLst>
              <a:ext uri="{FF2B5EF4-FFF2-40B4-BE49-F238E27FC236}">
                <a16:creationId xmlns:a16="http://schemas.microsoft.com/office/drawing/2014/main" id="{F8C3868E-4549-235E-FEA2-5C8B28199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69" y="1885139"/>
            <a:ext cx="2930740" cy="3308484"/>
          </a:xfrm>
          <a:prstGeom prst="rect">
            <a:avLst/>
          </a:prstGeom>
        </p:spPr>
      </p:pic>
      <p:pic>
        <p:nvPicPr>
          <p:cNvPr id="23" name="Picture 22" descr="A bowl of salad with tomatoes and mushrooms&#10;&#10;Description automatically generated">
            <a:extLst>
              <a:ext uri="{FF2B5EF4-FFF2-40B4-BE49-F238E27FC236}">
                <a16:creationId xmlns:a16="http://schemas.microsoft.com/office/drawing/2014/main" id="{FBDA1956-6ECC-9F7B-AF40-A8269532C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34" y="1873388"/>
            <a:ext cx="2845226" cy="3308556"/>
          </a:xfrm>
          <a:prstGeom prst="rect">
            <a:avLst/>
          </a:prstGeom>
        </p:spPr>
      </p:pic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1549A99C-6D81-9C9B-6721-4E0C42453F7F}"/>
              </a:ext>
            </a:extLst>
          </p:cNvPr>
          <p:cNvSpPr/>
          <p:nvPr/>
        </p:nvSpPr>
        <p:spPr>
          <a:xfrm>
            <a:off x="2291574" y="1290978"/>
            <a:ext cx="7430121" cy="582410"/>
          </a:xfrm>
          <a:prstGeom prst="leftRightArrow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087AC1-ED42-2CE0-0E8B-882F5DB8979A}"/>
              </a:ext>
            </a:extLst>
          </p:cNvPr>
          <p:cNvSpPr/>
          <p:nvPr/>
        </p:nvSpPr>
        <p:spPr>
          <a:xfrm>
            <a:off x="238515" y="1106717"/>
            <a:ext cx="3713912" cy="55090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8" name="object 8"/>
          <p:cNvPicPr/>
          <p:nvPr/>
        </p:nvPicPr>
        <p:blipFill rotWithShape="1">
          <a:blip r:embed="rId4" cstate="print"/>
          <a:srcRect b="54693"/>
          <a:stretch/>
        </p:blipFill>
        <p:spPr>
          <a:xfrm rot="239769">
            <a:off x="784183" y="783769"/>
            <a:ext cx="2615149" cy="79923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490635" y="63167"/>
            <a:ext cx="5656821" cy="76653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ctr">
              <a:lnSpc>
                <a:spcPct val="115900"/>
              </a:lnSpc>
              <a:spcBef>
                <a:spcPts val="63"/>
              </a:spcBef>
            </a:pPr>
            <a:r>
              <a:rPr lang="en-US" sz="44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COMPARE: 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772325" y="60634"/>
            <a:ext cx="5503757" cy="77160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400" b="1" u="sng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Types of foods </a:t>
            </a:r>
            <a:endParaRPr lang="en-US" sz="2933" b="1" u="sng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AE3DB-3586-2D78-A51B-614A9B810DED}"/>
              </a:ext>
            </a:extLst>
          </p:cNvPr>
          <p:cNvSpPr txBox="1"/>
          <p:nvPr/>
        </p:nvSpPr>
        <p:spPr>
          <a:xfrm>
            <a:off x="456653" y="2165345"/>
            <a:ext cx="3384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Can include red meat in every meal. </a:t>
            </a:r>
          </a:p>
          <a:p>
            <a:pPr algn="ctr"/>
            <a:r>
              <a:rPr lang="en-US" sz="2400" i="1">
                <a:solidFill>
                  <a:srgbClr val="C00000"/>
                </a:solidFill>
              </a:rPr>
              <a:t>**Red meat includes cows, sheep, goats, deer, and buffalo.</a:t>
            </a:r>
            <a:endParaRPr lang="en-US" sz="2400" i="1" kern="0">
              <a:solidFill>
                <a:srgbClr val="C00000"/>
              </a:solidFill>
              <a:latin typeface="Trebuchet MS" panose="020B0603020202020204" pitchFamily="34" charset="0"/>
              <a:cs typeface="Arial"/>
            </a:endParaRPr>
          </a:p>
          <a:p>
            <a:endParaRPr lang="en-US" sz="2400" kern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  <a:p>
            <a:endParaRPr lang="en-US" sz="2400" kern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5446F0-1EAB-43E7-C5F3-34598D4B077D}"/>
              </a:ext>
            </a:extLst>
          </p:cNvPr>
          <p:cNvSpPr/>
          <p:nvPr/>
        </p:nvSpPr>
        <p:spPr>
          <a:xfrm>
            <a:off x="8346723" y="1142674"/>
            <a:ext cx="3682362" cy="54521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3" name="object 8">
            <a:extLst>
              <a:ext uri="{FF2B5EF4-FFF2-40B4-BE49-F238E27FC236}">
                <a16:creationId xmlns:a16="http://schemas.microsoft.com/office/drawing/2014/main" id="{1318404C-DF1B-9CF3-53BF-370A5B397362}"/>
              </a:ext>
            </a:extLst>
          </p:cNvPr>
          <p:cNvPicPr/>
          <p:nvPr/>
        </p:nvPicPr>
        <p:blipFill rotWithShape="1">
          <a:blip r:embed="rId4" cstate="print"/>
          <a:srcRect b="55165"/>
          <a:stretch/>
        </p:blipFill>
        <p:spPr>
          <a:xfrm rot="239769">
            <a:off x="8984094" y="785847"/>
            <a:ext cx="2665737" cy="788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8F585-A8A6-3D86-B4DD-135335A47553}"/>
              </a:ext>
            </a:extLst>
          </p:cNvPr>
          <p:cNvSpPr txBox="1"/>
          <p:nvPr/>
        </p:nvSpPr>
        <p:spPr>
          <a:xfrm>
            <a:off x="8513404" y="2165345"/>
            <a:ext cx="3397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Does not include animal products. More whole foods that are not processed as much.</a:t>
            </a:r>
            <a:endParaRPr lang="en-US" sz="2400" kern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</p:txBody>
      </p: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2DB2837-AC3B-8A78-3695-B5A2C4C4E9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68" r="52074"/>
          <a:stretch/>
        </p:blipFill>
        <p:spPr>
          <a:xfrm>
            <a:off x="-13183" y="4351190"/>
            <a:ext cx="4145617" cy="2677656"/>
          </a:xfrm>
          <a:prstGeom prst="rect">
            <a:avLst/>
          </a:prstGeom>
        </p:spPr>
      </p:pic>
      <p:pic>
        <p:nvPicPr>
          <p:cNvPr id="7" name="Picture 6" descr="A group of vegetables on a black background&#10;&#10;Description automatically generated">
            <a:extLst>
              <a:ext uri="{FF2B5EF4-FFF2-40B4-BE49-F238E27FC236}">
                <a16:creationId xmlns:a16="http://schemas.microsoft.com/office/drawing/2014/main" id="{A6B6F8E8-FB73-F726-2F66-21FCE85E2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6" t="31944" r="35000" b="15274"/>
          <a:stretch/>
        </p:blipFill>
        <p:spPr>
          <a:xfrm>
            <a:off x="8312465" y="3475778"/>
            <a:ext cx="3652274" cy="308897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F9B15-3589-5CD4-05F1-A4C3C19DC002}"/>
              </a:ext>
            </a:extLst>
          </p:cNvPr>
          <p:cNvSpPr/>
          <p:nvPr/>
        </p:nvSpPr>
        <p:spPr>
          <a:xfrm>
            <a:off x="4132465" y="1114426"/>
            <a:ext cx="3999961" cy="5501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16BCD8-AFDE-350E-31F1-CDACD977C94F}"/>
              </a:ext>
            </a:extLst>
          </p:cNvPr>
          <p:cNvSpPr txBox="1"/>
          <p:nvPr/>
        </p:nvSpPr>
        <p:spPr>
          <a:xfrm>
            <a:off x="4581476" y="1529484"/>
            <a:ext cx="304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Plant Forward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3A22E4-06FC-07A8-775E-FC60269EFA32}"/>
              </a:ext>
            </a:extLst>
          </p:cNvPr>
          <p:cNvSpPr txBox="1"/>
          <p:nvPr/>
        </p:nvSpPr>
        <p:spPr>
          <a:xfrm>
            <a:off x="4278465" y="1976260"/>
            <a:ext cx="3723831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/>
              <a:t>Includes small quantities of animal foods with </a:t>
            </a:r>
          </a:p>
          <a:p>
            <a:pPr algn="ctr"/>
            <a:r>
              <a:rPr lang="en-US" sz="2400" b="1"/>
              <a:t>no red meat.</a:t>
            </a:r>
            <a:endParaRPr lang="en-US" sz="2400" b="1">
              <a:cs typeface="Calibri"/>
            </a:endParaRPr>
          </a:p>
          <a:p>
            <a:pPr algn="ctr"/>
            <a:r>
              <a:rPr lang="en-US" sz="2400" i="1">
                <a:solidFill>
                  <a:schemeClr val="accent1"/>
                </a:solidFill>
              </a:rPr>
              <a:t>**Can include small amounts of fish, chicken, and eggs in every meal. </a:t>
            </a:r>
            <a:endParaRPr lang="en-US" sz="2400" i="1" kern="0">
              <a:solidFill>
                <a:schemeClr val="accent1"/>
              </a:solidFill>
              <a:latin typeface="Trebuchet MS" panose="020B0603020202020204" pitchFamily="34" charset="0"/>
              <a:cs typeface="Arial"/>
            </a:endParaRPr>
          </a:p>
          <a:p>
            <a:endParaRPr lang="en-US" sz="2400" kern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</p:txBody>
      </p:sp>
      <p:pic>
        <p:nvPicPr>
          <p:cNvPr id="20" name="object 8">
            <a:extLst>
              <a:ext uri="{FF2B5EF4-FFF2-40B4-BE49-F238E27FC236}">
                <a16:creationId xmlns:a16="http://schemas.microsoft.com/office/drawing/2014/main" id="{F9C03794-B965-3D3A-8437-5DF97C6D8096}"/>
              </a:ext>
            </a:extLst>
          </p:cNvPr>
          <p:cNvPicPr/>
          <p:nvPr/>
        </p:nvPicPr>
        <p:blipFill rotWithShape="1">
          <a:blip r:embed="rId4" cstate="print"/>
          <a:srcRect b="54146"/>
          <a:stretch/>
        </p:blipFill>
        <p:spPr>
          <a:xfrm rot="11052274">
            <a:off x="4730076" y="707310"/>
            <a:ext cx="2840442" cy="784360"/>
          </a:xfrm>
          <a:prstGeom prst="rect">
            <a:avLst/>
          </a:prstGeom>
        </p:spPr>
      </p:pic>
      <p:pic>
        <p:nvPicPr>
          <p:cNvPr id="6" name="Picture 5" descr="A group of food on a black background&#10;&#10;Description automatically generated">
            <a:extLst>
              <a:ext uri="{FF2B5EF4-FFF2-40B4-BE49-F238E27FC236}">
                <a16:creationId xmlns:a16="http://schemas.microsoft.com/office/drawing/2014/main" id="{210C96E0-CF49-1899-4A3B-BA05EC8736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8" t="4790" r="11331" b="37221"/>
          <a:stretch/>
        </p:blipFill>
        <p:spPr>
          <a:xfrm>
            <a:off x="4262564" y="3988298"/>
            <a:ext cx="3534955" cy="28697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AE20F1-44E1-112C-7971-DB96EFD165A9}"/>
              </a:ext>
            </a:extLst>
          </p:cNvPr>
          <p:cNvSpPr txBox="1"/>
          <p:nvPr/>
        </p:nvSpPr>
        <p:spPr>
          <a:xfrm>
            <a:off x="570372" y="1529485"/>
            <a:ext cx="304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Animal-based Foods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2409E-9D4D-15A6-B3FC-AACE585E8D1A}"/>
              </a:ext>
            </a:extLst>
          </p:cNvPr>
          <p:cNvSpPr txBox="1"/>
          <p:nvPr/>
        </p:nvSpPr>
        <p:spPr>
          <a:xfrm>
            <a:off x="8795576" y="1517065"/>
            <a:ext cx="304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Plant-based Foods</a:t>
            </a:r>
          </a:p>
        </p:txBody>
      </p:sp>
    </p:spTree>
    <p:extLst>
      <p:ext uri="{BB962C8B-B14F-4D97-AF65-F5344CB8AC3E}">
        <p14:creationId xmlns:p14="http://schemas.microsoft.com/office/powerpoint/2010/main" val="9232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795029-3C67-D491-EDCF-37CBC3E9A425}"/>
              </a:ext>
            </a:extLst>
          </p:cNvPr>
          <p:cNvSpPr/>
          <p:nvPr/>
        </p:nvSpPr>
        <p:spPr>
          <a:xfrm>
            <a:off x="225955" y="1466848"/>
            <a:ext cx="3397250" cy="36537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3" name="object 8">
            <a:extLst>
              <a:ext uri="{FF2B5EF4-FFF2-40B4-BE49-F238E27FC236}">
                <a16:creationId xmlns:a16="http://schemas.microsoft.com/office/drawing/2014/main" id="{1BF48AA5-C57B-94B4-C142-E65B3761BC3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39769">
            <a:off x="1054817" y="1283800"/>
            <a:ext cx="1617211" cy="970832"/>
          </a:xfrm>
          <a:prstGeom prst="rect">
            <a:avLst/>
          </a:prstGeom>
        </p:spPr>
      </p:pic>
      <p:sp>
        <p:nvSpPr>
          <p:cNvPr id="4" name="object 10">
            <a:extLst>
              <a:ext uri="{FF2B5EF4-FFF2-40B4-BE49-F238E27FC236}">
                <a16:creationId xmlns:a16="http://schemas.microsoft.com/office/drawing/2014/main" id="{453B1EA2-910F-4474-CB7E-DC42A210A2EE}"/>
              </a:ext>
            </a:extLst>
          </p:cNvPr>
          <p:cNvSpPr txBox="1"/>
          <p:nvPr/>
        </p:nvSpPr>
        <p:spPr>
          <a:xfrm>
            <a:off x="3186085" y="-31371"/>
            <a:ext cx="5656821" cy="92747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ctr">
              <a:lnSpc>
                <a:spcPct val="115900"/>
              </a:lnSpc>
              <a:spcBef>
                <a:spcPts val="63"/>
              </a:spcBef>
            </a:pPr>
            <a:r>
              <a:rPr lang="en-US" sz="5334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COMPARE </a:t>
            </a: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B6673743-7A32-4600-C911-897245601B3C}"/>
              </a:ext>
            </a:extLst>
          </p:cNvPr>
          <p:cNvSpPr txBox="1"/>
          <p:nvPr/>
        </p:nvSpPr>
        <p:spPr>
          <a:xfrm>
            <a:off x="2965074" y="643593"/>
            <a:ext cx="6454698" cy="70215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000" b="1" u="sng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Eating Patterns</a:t>
            </a:r>
            <a:endParaRPr lang="en-US" sz="2800" b="1" u="sng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CB85A-9E41-B487-5419-BD3BA1750FD8}"/>
              </a:ext>
            </a:extLst>
          </p:cNvPr>
          <p:cNvSpPr txBox="1"/>
          <p:nvPr/>
        </p:nvSpPr>
        <p:spPr>
          <a:xfrm>
            <a:off x="435288" y="1817473"/>
            <a:ext cx="304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Animal-based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0BEEE2-558C-6F11-DA05-53DB208DD370}"/>
              </a:ext>
            </a:extLst>
          </p:cNvPr>
          <p:cNvSpPr txBox="1"/>
          <p:nvPr/>
        </p:nvSpPr>
        <p:spPr>
          <a:xfrm>
            <a:off x="364673" y="2347293"/>
            <a:ext cx="30427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Can include </a:t>
            </a:r>
            <a:r>
              <a:rPr lang="en-US" sz="2400" b="1"/>
              <a:t>red meat </a:t>
            </a:r>
            <a:r>
              <a:rPr lang="en-US" sz="2400"/>
              <a:t>in every meal.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algn="ctr"/>
            <a:r>
              <a:rPr lang="en-US" sz="2400" i="1">
                <a:solidFill>
                  <a:srgbClr val="C00000"/>
                </a:solidFill>
              </a:rPr>
              <a:t>**Red meat includes cows, sheep, goats, deer, and buffalo.</a:t>
            </a:r>
            <a:endParaRPr lang="en-US" sz="2400" i="1" kern="0">
              <a:solidFill>
                <a:srgbClr val="C00000"/>
              </a:solidFill>
              <a:latin typeface="Trebuchet MS" panose="020B0603020202020204" pitchFamily="34" charset="0"/>
              <a:cs typeface="Arial"/>
            </a:endParaRPr>
          </a:p>
          <a:p>
            <a:endParaRPr lang="en-US" sz="2400" kern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6EA29D3-6D2A-9247-F426-147229E1291D}"/>
              </a:ext>
            </a:extLst>
          </p:cNvPr>
          <p:cNvSpPr/>
          <p:nvPr/>
        </p:nvSpPr>
        <p:spPr>
          <a:xfrm>
            <a:off x="4222685" y="1765931"/>
            <a:ext cx="7604642" cy="48916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22" name="object 8">
            <a:extLst>
              <a:ext uri="{FF2B5EF4-FFF2-40B4-BE49-F238E27FC236}">
                <a16:creationId xmlns:a16="http://schemas.microsoft.com/office/drawing/2014/main" id="{58CD8350-DCBA-03CD-8B71-6A54EBFED97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39769">
            <a:off x="4916833" y="1235902"/>
            <a:ext cx="5990957" cy="31320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6966CA-46A4-0BA7-7ADE-75BDEC28515C}"/>
              </a:ext>
            </a:extLst>
          </p:cNvPr>
          <p:cNvSpPr txBox="1"/>
          <p:nvPr/>
        </p:nvSpPr>
        <p:spPr>
          <a:xfrm>
            <a:off x="5327968" y="1455962"/>
            <a:ext cx="537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Let’s make an </a:t>
            </a:r>
            <a:r>
              <a:rPr lang="en-US" sz="2400" b="1" i="1" u="sng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Animal-Based </a:t>
            </a:r>
          </a:p>
          <a:p>
            <a:pPr algn="ctr"/>
            <a:r>
              <a:rPr lang="en-US" sz="24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Breakfast Lunch and Dinner</a:t>
            </a:r>
          </a:p>
        </p:txBody>
      </p:sp>
      <p:pic>
        <p:nvPicPr>
          <p:cNvPr id="25" name="Picture 24" descr="A picture containing plate, food, dish, sliced&#10;&#10;Description automatically generated">
            <a:extLst>
              <a:ext uri="{FF2B5EF4-FFF2-40B4-BE49-F238E27FC236}">
                <a16:creationId xmlns:a16="http://schemas.microsoft.com/office/drawing/2014/main" id="{B9B4C366-3E5A-74A4-D47E-24FB457B0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3"/>
          <a:stretch/>
        </p:blipFill>
        <p:spPr>
          <a:xfrm>
            <a:off x="4203045" y="1134494"/>
            <a:ext cx="3428167" cy="5220644"/>
          </a:xfrm>
          <a:prstGeom prst="rect">
            <a:avLst/>
          </a:prstGeom>
        </p:spPr>
      </p:pic>
      <p:pic>
        <p:nvPicPr>
          <p:cNvPr id="26" name="Picture 25" descr="A picture containing plate, food, dish, sliced&#10;&#10;Description automatically generated">
            <a:extLst>
              <a:ext uri="{FF2B5EF4-FFF2-40B4-BE49-F238E27FC236}">
                <a16:creationId xmlns:a16="http://schemas.microsoft.com/office/drawing/2014/main" id="{F65D22B7-AEED-DB22-C606-7EB5293D67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7" t="35263" r="36174" b="34108"/>
          <a:stretch/>
        </p:blipFill>
        <p:spPr>
          <a:xfrm>
            <a:off x="6527134" y="4853303"/>
            <a:ext cx="2976104" cy="1926911"/>
          </a:xfrm>
          <a:prstGeom prst="rect">
            <a:avLst/>
          </a:prstGeom>
        </p:spPr>
      </p:pic>
      <p:pic>
        <p:nvPicPr>
          <p:cNvPr id="27" name="Picture 26" descr="A picture containing plate, food, dish, sliced&#10;&#10;Description automatically generated">
            <a:extLst>
              <a:ext uri="{FF2B5EF4-FFF2-40B4-BE49-F238E27FC236}">
                <a16:creationId xmlns:a16="http://schemas.microsoft.com/office/drawing/2014/main" id="{08C49F44-0713-98C9-CF42-7A17AA7A5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5" t="23133" r="2176" b="28019"/>
          <a:stretch/>
        </p:blipFill>
        <p:spPr>
          <a:xfrm>
            <a:off x="8300282" y="2396983"/>
            <a:ext cx="3546685" cy="282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33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>
            <a:extLst>
              <a:ext uri="{FF2B5EF4-FFF2-40B4-BE49-F238E27FC236}">
                <a16:creationId xmlns:a16="http://schemas.microsoft.com/office/drawing/2014/main" id="{E1E50F9E-0C3D-CF1B-47E0-3366CDC3F3CE}"/>
              </a:ext>
            </a:extLst>
          </p:cNvPr>
          <p:cNvSpPr txBox="1"/>
          <p:nvPr/>
        </p:nvSpPr>
        <p:spPr>
          <a:xfrm>
            <a:off x="3186085" y="-31371"/>
            <a:ext cx="5656821" cy="92747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ctr">
              <a:lnSpc>
                <a:spcPct val="115900"/>
              </a:lnSpc>
              <a:spcBef>
                <a:spcPts val="63"/>
              </a:spcBef>
            </a:pPr>
            <a:r>
              <a:rPr lang="en-US" sz="5334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COMPARE </a:t>
            </a: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28791D89-2291-6010-4B69-894A41667B04}"/>
              </a:ext>
            </a:extLst>
          </p:cNvPr>
          <p:cNvSpPr txBox="1"/>
          <p:nvPr/>
        </p:nvSpPr>
        <p:spPr>
          <a:xfrm>
            <a:off x="2965074" y="643593"/>
            <a:ext cx="6454698" cy="70215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000" b="1" u="sng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Eating Patterns</a:t>
            </a:r>
            <a:endParaRPr lang="en-US" sz="2800" b="1" u="sng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DDA353D-64EE-E6B7-F1A1-524498073ABF}"/>
              </a:ext>
            </a:extLst>
          </p:cNvPr>
          <p:cNvSpPr/>
          <p:nvPr/>
        </p:nvSpPr>
        <p:spPr>
          <a:xfrm>
            <a:off x="225955" y="1466848"/>
            <a:ext cx="3397250" cy="43527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CC1589-3CEA-2D8E-274B-FB1D916CF407}"/>
              </a:ext>
            </a:extLst>
          </p:cNvPr>
          <p:cNvSpPr txBox="1"/>
          <p:nvPr/>
        </p:nvSpPr>
        <p:spPr>
          <a:xfrm>
            <a:off x="470137" y="1789882"/>
            <a:ext cx="304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Plant Forward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48D6A6-27C2-1D10-2625-59B772D53CC0}"/>
              </a:ext>
            </a:extLst>
          </p:cNvPr>
          <p:cNvSpPr txBox="1"/>
          <p:nvPr/>
        </p:nvSpPr>
        <p:spPr>
          <a:xfrm>
            <a:off x="376884" y="2403310"/>
            <a:ext cx="3042773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Includes small quantities of animal foods with </a:t>
            </a:r>
            <a:r>
              <a:rPr lang="en-US" sz="2400" b="1"/>
              <a:t>no red meat.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b="1"/>
          </a:p>
          <a:p>
            <a:pPr algn="ctr"/>
            <a:r>
              <a:rPr lang="en-US" sz="2400" i="1">
                <a:solidFill>
                  <a:schemeClr val="accent1"/>
                </a:solidFill>
              </a:rPr>
              <a:t>**Can include small amounts of fish, chicken, and eggs in every meal. </a:t>
            </a:r>
            <a:endParaRPr lang="en-US" sz="2400" i="1" kern="0">
              <a:solidFill>
                <a:schemeClr val="accent1"/>
              </a:solidFill>
              <a:latin typeface="Trebuchet MS" panose="020B0603020202020204" pitchFamily="34" charset="0"/>
              <a:cs typeface="Arial"/>
            </a:endParaRPr>
          </a:p>
          <a:p>
            <a:endParaRPr lang="en-US" sz="2400" kern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</p:txBody>
      </p:sp>
      <p:pic>
        <p:nvPicPr>
          <p:cNvPr id="27" name="object 8">
            <a:extLst>
              <a:ext uri="{FF2B5EF4-FFF2-40B4-BE49-F238E27FC236}">
                <a16:creationId xmlns:a16="http://schemas.microsoft.com/office/drawing/2014/main" id="{83966DDB-E290-B177-F624-BE37732A052C}"/>
              </a:ext>
            </a:extLst>
          </p:cNvPr>
          <p:cNvPicPr/>
          <p:nvPr/>
        </p:nvPicPr>
        <p:blipFill rotWithShape="1">
          <a:blip r:embed="rId3" cstate="print"/>
          <a:srcRect b="55851"/>
          <a:stretch/>
        </p:blipFill>
        <p:spPr>
          <a:xfrm rot="239769">
            <a:off x="1073710" y="1284459"/>
            <a:ext cx="1617211" cy="428609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D2641F-9CBC-66C7-C515-D1C7B22477CF}"/>
              </a:ext>
            </a:extLst>
          </p:cNvPr>
          <p:cNvSpPr/>
          <p:nvPr/>
        </p:nvSpPr>
        <p:spPr>
          <a:xfrm>
            <a:off x="4222685" y="1765931"/>
            <a:ext cx="7604642" cy="48916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32" name="object 8">
            <a:extLst>
              <a:ext uri="{FF2B5EF4-FFF2-40B4-BE49-F238E27FC236}">
                <a16:creationId xmlns:a16="http://schemas.microsoft.com/office/drawing/2014/main" id="{256A481F-8C5E-4B4F-819C-F583EEFD087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39769">
            <a:off x="4916833" y="1235902"/>
            <a:ext cx="5990957" cy="3132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C53D35-2CD8-D463-9A03-35AC2FC9D866}"/>
              </a:ext>
            </a:extLst>
          </p:cNvPr>
          <p:cNvSpPr txBox="1"/>
          <p:nvPr/>
        </p:nvSpPr>
        <p:spPr>
          <a:xfrm>
            <a:off x="5327968" y="1455962"/>
            <a:ext cx="537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Let’s make a </a:t>
            </a:r>
            <a:r>
              <a:rPr lang="en-US" sz="2400" b="1" i="1" u="sng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Plant Forward </a:t>
            </a:r>
          </a:p>
          <a:p>
            <a:pPr algn="ctr"/>
            <a:r>
              <a:rPr lang="en-US" sz="24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Breakfast Lunch and Dinner</a:t>
            </a:r>
          </a:p>
        </p:txBody>
      </p:sp>
      <p:pic>
        <p:nvPicPr>
          <p:cNvPr id="37" name="Picture 36" descr="A picture containing food, dish, sushi&#10;&#10;Description automatically generated">
            <a:extLst>
              <a:ext uri="{FF2B5EF4-FFF2-40B4-BE49-F238E27FC236}">
                <a16:creationId xmlns:a16="http://schemas.microsoft.com/office/drawing/2014/main" id="{F507814F-22DD-1844-8CE4-2E96161338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93" b="24915"/>
          <a:stretch/>
        </p:blipFill>
        <p:spPr>
          <a:xfrm>
            <a:off x="4250982" y="1205339"/>
            <a:ext cx="2904919" cy="3982525"/>
          </a:xfrm>
          <a:prstGeom prst="rect">
            <a:avLst/>
          </a:prstGeom>
        </p:spPr>
      </p:pic>
      <p:pic>
        <p:nvPicPr>
          <p:cNvPr id="38" name="Picture 37" descr="A picture containing food, dish, sushi&#10;&#10;Description automatically generated">
            <a:extLst>
              <a:ext uri="{FF2B5EF4-FFF2-40B4-BE49-F238E27FC236}">
                <a16:creationId xmlns:a16="http://schemas.microsoft.com/office/drawing/2014/main" id="{F44EB6FF-A278-4AA1-DEA1-7793A749BA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7" t="19519" r="36044" b="25589"/>
          <a:stretch/>
        </p:blipFill>
        <p:spPr>
          <a:xfrm>
            <a:off x="6382872" y="3453644"/>
            <a:ext cx="3624727" cy="3468440"/>
          </a:xfrm>
          <a:prstGeom prst="rect">
            <a:avLst/>
          </a:prstGeom>
        </p:spPr>
      </p:pic>
      <p:pic>
        <p:nvPicPr>
          <p:cNvPr id="39" name="Picture 38" descr="A picture containing food, dish, sushi&#10;&#10;Description automatically generated">
            <a:extLst>
              <a:ext uri="{FF2B5EF4-FFF2-40B4-BE49-F238E27FC236}">
                <a16:creationId xmlns:a16="http://schemas.microsoft.com/office/drawing/2014/main" id="{421BEF0A-0580-B234-F5DE-C467CF5B30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2" t="23910" r="-1065" b="28298"/>
          <a:stretch/>
        </p:blipFill>
        <p:spPr>
          <a:xfrm>
            <a:off x="8312691" y="2224917"/>
            <a:ext cx="3389815" cy="24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0579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>
            <a:extLst>
              <a:ext uri="{FF2B5EF4-FFF2-40B4-BE49-F238E27FC236}">
                <a16:creationId xmlns:a16="http://schemas.microsoft.com/office/drawing/2014/main" id="{7AEC0792-EFF8-0B35-2CA4-BC3BFEA4CED7}"/>
              </a:ext>
            </a:extLst>
          </p:cNvPr>
          <p:cNvSpPr txBox="1"/>
          <p:nvPr/>
        </p:nvSpPr>
        <p:spPr>
          <a:xfrm>
            <a:off x="3186085" y="-31371"/>
            <a:ext cx="5656821" cy="92747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ctr">
              <a:lnSpc>
                <a:spcPct val="115900"/>
              </a:lnSpc>
              <a:spcBef>
                <a:spcPts val="63"/>
              </a:spcBef>
            </a:pPr>
            <a:r>
              <a:rPr lang="en-US" sz="5334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COMPARE </a:t>
            </a: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E83E5E81-8A92-5F83-CE1E-2AE3EF69FCB0}"/>
              </a:ext>
            </a:extLst>
          </p:cNvPr>
          <p:cNvSpPr txBox="1"/>
          <p:nvPr/>
        </p:nvSpPr>
        <p:spPr>
          <a:xfrm>
            <a:off x="2965074" y="643593"/>
            <a:ext cx="6454698" cy="70215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000" b="1" u="sng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Eating Patterns</a:t>
            </a:r>
            <a:endParaRPr lang="en-US" sz="2800" b="1" u="sng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85505B1-E501-E751-A2F6-EF2E96BF9481}"/>
              </a:ext>
            </a:extLst>
          </p:cNvPr>
          <p:cNvSpPr/>
          <p:nvPr/>
        </p:nvSpPr>
        <p:spPr>
          <a:xfrm>
            <a:off x="225955" y="1466848"/>
            <a:ext cx="3397250" cy="33664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27" name="object 8">
            <a:extLst>
              <a:ext uri="{FF2B5EF4-FFF2-40B4-BE49-F238E27FC236}">
                <a16:creationId xmlns:a16="http://schemas.microsoft.com/office/drawing/2014/main" id="{177E66EE-87AE-892B-A253-4C47734E03F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39769">
            <a:off x="1054817" y="1283800"/>
            <a:ext cx="1617211" cy="9708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4A30EF-9EEC-C738-02E9-927E9F781777}"/>
              </a:ext>
            </a:extLst>
          </p:cNvPr>
          <p:cNvSpPr txBox="1"/>
          <p:nvPr/>
        </p:nvSpPr>
        <p:spPr>
          <a:xfrm>
            <a:off x="446551" y="1848139"/>
            <a:ext cx="304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Plant-based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216903-EC98-944E-56CC-ADD037B4D1F4}"/>
              </a:ext>
            </a:extLst>
          </p:cNvPr>
          <p:cNvSpPr txBox="1"/>
          <p:nvPr/>
        </p:nvSpPr>
        <p:spPr>
          <a:xfrm>
            <a:off x="446552" y="2393329"/>
            <a:ext cx="3102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Does not include animal products.  More whole foods that are not processed as much. </a:t>
            </a:r>
            <a:endParaRPr lang="en-US" sz="2400" kern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  <a:p>
            <a:endParaRPr lang="en-US" sz="2400" kern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6C59751-639B-27F3-DA2B-9A66C6B228C3}"/>
              </a:ext>
            </a:extLst>
          </p:cNvPr>
          <p:cNvSpPr/>
          <p:nvPr/>
        </p:nvSpPr>
        <p:spPr>
          <a:xfrm>
            <a:off x="4222685" y="1765931"/>
            <a:ext cx="7604642" cy="48916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32" name="object 8">
            <a:extLst>
              <a:ext uri="{FF2B5EF4-FFF2-40B4-BE49-F238E27FC236}">
                <a16:creationId xmlns:a16="http://schemas.microsoft.com/office/drawing/2014/main" id="{D5E7AD8C-6407-CB88-0414-228CAD89B13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39769">
            <a:off x="4916833" y="1235902"/>
            <a:ext cx="5990957" cy="3132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98B3CC5-4DE7-0CB1-6660-5AC9C28EA94A}"/>
              </a:ext>
            </a:extLst>
          </p:cNvPr>
          <p:cNvSpPr txBox="1"/>
          <p:nvPr/>
        </p:nvSpPr>
        <p:spPr>
          <a:xfrm>
            <a:off x="5327968" y="1455962"/>
            <a:ext cx="537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Let’s make a </a:t>
            </a:r>
            <a:r>
              <a:rPr lang="en-US" sz="2400" b="1" i="1" u="sng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Plant-Based </a:t>
            </a:r>
          </a:p>
          <a:p>
            <a:pPr algn="ctr"/>
            <a:r>
              <a:rPr lang="en-US" sz="24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Breakfast Lunch and Dinner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CF17FA8-55EC-C66B-0B99-7145BEC4E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9" t="49946" r="27066" b="793"/>
          <a:stretch/>
        </p:blipFill>
        <p:spPr>
          <a:xfrm>
            <a:off x="6703931" y="4387850"/>
            <a:ext cx="3691020" cy="2323601"/>
          </a:xfrm>
          <a:prstGeom prst="snip1Rect">
            <a:avLst>
              <a:gd name="adj" fmla="val 50000"/>
            </a:avLst>
          </a:prstGeom>
        </p:spPr>
      </p:pic>
      <p:pic>
        <p:nvPicPr>
          <p:cNvPr id="3" name="Picture 2" descr="A picture containing orange, colorful&#10;&#10;Description automatically generated">
            <a:extLst>
              <a:ext uri="{FF2B5EF4-FFF2-40B4-BE49-F238E27FC236}">
                <a16:creationId xmlns:a16="http://schemas.microsoft.com/office/drawing/2014/main" id="{11269E28-4C59-E619-B9BB-D416A282EA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5" b="50837"/>
          <a:stretch/>
        </p:blipFill>
        <p:spPr>
          <a:xfrm>
            <a:off x="4125060" y="2102082"/>
            <a:ext cx="3691020" cy="2599571"/>
          </a:xfrm>
          <a:prstGeom prst="rect">
            <a:avLst/>
          </a:prstGeom>
        </p:spPr>
      </p:pic>
      <p:pic>
        <p:nvPicPr>
          <p:cNvPr id="6" name="Picture 5" descr="A picture containing orange, colorful&#10;&#10;Description automatically generated">
            <a:extLst>
              <a:ext uri="{FF2B5EF4-FFF2-40B4-BE49-F238E27FC236}">
                <a16:creationId xmlns:a16="http://schemas.microsoft.com/office/drawing/2014/main" id="{476656F1-4328-AC2B-A28F-466E4BB4ED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b="42376"/>
          <a:stretch/>
        </p:blipFill>
        <p:spPr>
          <a:xfrm>
            <a:off x="8408376" y="1928379"/>
            <a:ext cx="3793042" cy="272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946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2301182" y="-31371"/>
            <a:ext cx="7426628" cy="92747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ctr">
              <a:lnSpc>
                <a:spcPct val="115900"/>
              </a:lnSpc>
              <a:spcBef>
                <a:spcPts val="63"/>
              </a:spcBef>
            </a:pPr>
            <a:r>
              <a:rPr lang="en-US" sz="5334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TALK ABOUT 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737354" y="724343"/>
            <a:ext cx="8375554" cy="70215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000" b="1" u="sng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foods go in each?</a:t>
            </a:r>
            <a:endParaRPr lang="en-US" sz="2800" b="1" u="sng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Graphic 4" descr="Person with idea with solid fill">
            <a:extLst>
              <a:ext uri="{FF2B5EF4-FFF2-40B4-BE49-F238E27FC236}">
                <a16:creationId xmlns:a16="http://schemas.microsoft.com/office/drawing/2014/main" id="{853EE35A-9FE2-10F0-632B-BD7F2CF8D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8772" y="1887399"/>
            <a:ext cx="2835552" cy="2835552"/>
          </a:xfrm>
          <a:prstGeom prst="rect">
            <a:avLst/>
          </a:prstGeom>
        </p:spPr>
      </p:pic>
      <p:sp>
        <p:nvSpPr>
          <p:cNvPr id="8" name="object 11">
            <a:extLst>
              <a:ext uri="{FF2B5EF4-FFF2-40B4-BE49-F238E27FC236}">
                <a16:creationId xmlns:a16="http://schemas.microsoft.com/office/drawing/2014/main" id="{B6F7AAE6-2779-D5FE-AF62-52A62B1B41B4}"/>
              </a:ext>
            </a:extLst>
          </p:cNvPr>
          <p:cNvSpPr txBox="1"/>
          <p:nvPr/>
        </p:nvSpPr>
        <p:spPr>
          <a:xfrm>
            <a:off x="5343525" y="4605541"/>
            <a:ext cx="6129313" cy="70215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0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Share your thoughts!</a:t>
            </a:r>
            <a:endParaRPr lang="en-US" sz="2800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F2F22F-C204-D1B0-C1C2-5DCAAF1CB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306" y="1882233"/>
            <a:ext cx="3174520" cy="417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1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7C949-169F-7743-D421-898973CD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626" y="1168924"/>
            <a:ext cx="8994090" cy="8207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34" b="1">
                <a:solidFill>
                  <a:schemeClr val="bg1"/>
                </a:solidFill>
                <a:latin typeface="Trebuchet MS" panose="020B0603020202020204" pitchFamily="34" charset="0"/>
              </a:rPr>
              <a:t>LET’S PLAY A GAME!</a:t>
            </a:r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A4DC6567-53D1-919C-4642-D213C160ACE1}"/>
              </a:ext>
            </a:extLst>
          </p:cNvPr>
          <p:cNvSpPr/>
          <p:nvPr/>
        </p:nvSpPr>
        <p:spPr>
          <a:xfrm>
            <a:off x="0" y="1"/>
            <a:ext cx="12192000" cy="973548"/>
          </a:xfrm>
          <a:custGeom>
            <a:avLst/>
            <a:gdLst/>
            <a:ahLst/>
            <a:cxnLst/>
            <a:rect l="l" t="t" r="r" b="b"/>
            <a:pathLst>
              <a:path w="18288000" h="2009775">
                <a:moveTo>
                  <a:pt x="0" y="0"/>
                </a:moveTo>
                <a:lnTo>
                  <a:pt x="18288000" y="0"/>
                </a:lnTo>
                <a:lnTo>
                  <a:pt x="18288000" y="2009774"/>
                </a:lnTo>
                <a:lnTo>
                  <a:pt x="0" y="20097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txBody>
          <a:bodyPr wrap="square" lIns="0" tIns="0" rIns="0" bIns="0" rtlCol="0"/>
          <a:lstStyle/>
          <a:p>
            <a:pPr defTabSz="609630">
              <a:defRPr/>
            </a:pPr>
            <a:endParaRPr sz="1200" kern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E74DA-2EC1-28D2-5F64-5059A193999A}"/>
              </a:ext>
            </a:extLst>
          </p:cNvPr>
          <p:cNvSpPr/>
          <p:nvPr/>
        </p:nvSpPr>
        <p:spPr>
          <a:xfrm>
            <a:off x="2957178" y="2338760"/>
            <a:ext cx="6137944" cy="42371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late knife and fork&#10;&#10;Description automatically generated">
            <a:extLst>
              <a:ext uri="{FF2B5EF4-FFF2-40B4-BE49-F238E27FC236}">
                <a16:creationId xmlns:a16="http://schemas.microsoft.com/office/drawing/2014/main" id="{E1112CFB-A252-9D53-6AFF-0243F2AE9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r="4342"/>
          <a:stretch/>
        </p:blipFill>
        <p:spPr>
          <a:xfrm>
            <a:off x="3176922" y="3174477"/>
            <a:ext cx="5556250" cy="3401455"/>
          </a:xfrm>
          <a:prstGeom prst="rect">
            <a:avLst/>
          </a:prstGeom>
        </p:spPr>
      </p:pic>
      <p:pic>
        <p:nvPicPr>
          <p:cNvPr id="7" name="object 8">
            <a:extLst>
              <a:ext uri="{FF2B5EF4-FFF2-40B4-BE49-F238E27FC236}">
                <a16:creationId xmlns:a16="http://schemas.microsoft.com/office/drawing/2014/main" id="{47C79DB5-6FA0-8937-BE19-F1253AED86A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239769">
            <a:off x="4493365" y="1974658"/>
            <a:ext cx="2704790" cy="1594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06C101-3F73-F236-66C7-54A985EAF006}"/>
              </a:ext>
            </a:extLst>
          </p:cNvPr>
          <p:cNvSpPr txBox="1"/>
          <p:nvPr/>
        </p:nvSpPr>
        <p:spPr>
          <a:xfrm>
            <a:off x="2957178" y="2547675"/>
            <a:ext cx="620528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Congenial" panose="020F0502020204030204" pitchFamily="2" charset="0"/>
              </a:rPr>
              <a:t>Pin the Meal on the Plate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751" y="199853"/>
            <a:ext cx="9944100" cy="6553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D729C9-5E31-D4C6-A43B-8BA288288FE1}"/>
              </a:ext>
            </a:extLst>
          </p:cNvPr>
          <p:cNvSpPr txBox="1"/>
          <p:nvPr/>
        </p:nvSpPr>
        <p:spPr>
          <a:xfrm>
            <a:off x="1875659" y="1998407"/>
            <a:ext cx="9060852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rebuchet MS"/>
              </a:rPr>
              <a:t>Some foods use more resources or inputs for their food system compared to others (ex. Cow vs apple)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Trebuchet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rebuchet MS"/>
              </a:rPr>
              <a:t>Three examples of eating patterns are: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latin typeface="Trebuchet MS"/>
              </a:rPr>
              <a:t>Animal-Based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latin typeface="Trebuchet MS"/>
              </a:rPr>
              <a:t>Plant Forward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latin typeface="Trebuchet MS"/>
              </a:rPr>
              <a:t>Plant-Based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latin typeface="Trebuchet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rebuchet MS"/>
              </a:rPr>
              <a:t>Next time we will learn about…</a:t>
            </a:r>
          </a:p>
          <a:p>
            <a:pPr lvl="1"/>
            <a:r>
              <a:rPr lang="en-US" sz="2400">
                <a:latin typeface="Trebuchet MS"/>
              </a:rPr>
              <a:t>how these eating patterns relate to the environment </a:t>
            </a:r>
          </a:p>
        </p:txBody>
      </p:sp>
      <p:pic>
        <p:nvPicPr>
          <p:cNvPr id="2" name="object 6">
            <a:extLst>
              <a:ext uri="{FF2B5EF4-FFF2-40B4-BE49-F238E27FC236}">
                <a16:creationId xmlns:a16="http://schemas.microsoft.com/office/drawing/2014/main" id="{08D885E6-E2A4-9505-35B4-CFF028C7DD3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72936" y="204416"/>
            <a:ext cx="803145" cy="76902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xfrm>
            <a:off x="1875658" y="1014028"/>
            <a:ext cx="8686800" cy="804493"/>
          </a:xfrm>
          <a:prstGeom prst="rect">
            <a:avLst/>
          </a:prstGeom>
        </p:spPr>
        <p:txBody>
          <a:bodyPr vert="horz" wrap="square" lIns="0" tIns="187113" rIns="0" bIns="0" rtlCol="0" anchor="t">
            <a:spAutoFit/>
          </a:bodyPr>
          <a:lstStyle/>
          <a:p>
            <a:pPr marL="8467" algn="ctr">
              <a:lnSpc>
                <a:spcPct val="100000"/>
              </a:lnSpc>
              <a:spcBef>
                <a:spcPts val="1473"/>
              </a:spcBef>
            </a:pPr>
            <a:r>
              <a:rPr lang="en-US" sz="400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Summarize</a:t>
            </a:r>
            <a:endParaRPr lang="en-US" sz="540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" name="object 35">
            <a:extLst>
              <a:ext uri="{FF2B5EF4-FFF2-40B4-BE49-F238E27FC236}">
                <a16:creationId xmlns:a16="http://schemas.microsoft.com/office/drawing/2014/main" id="{BFC08A09-A921-FA27-357C-341D1D48928D}"/>
              </a:ext>
            </a:extLst>
          </p:cNvPr>
          <p:cNvGrpSpPr/>
          <p:nvPr/>
        </p:nvGrpSpPr>
        <p:grpSpPr>
          <a:xfrm>
            <a:off x="9729592" y="-257865"/>
            <a:ext cx="2575317" cy="2347015"/>
            <a:chOff x="9547392" y="0"/>
            <a:chExt cx="4672965" cy="4476750"/>
          </a:xfrm>
        </p:grpSpPr>
        <p:pic>
          <p:nvPicPr>
            <p:cNvPr id="7" name="object 36">
              <a:extLst>
                <a:ext uri="{FF2B5EF4-FFF2-40B4-BE49-F238E27FC236}">
                  <a16:creationId xmlns:a16="http://schemas.microsoft.com/office/drawing/2014/main" id="{B275E2FB-C522-56C7-B4FF-8A766D96B18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47392" y="0"/>
              <a:ext cx="4672770" cy="4476595"/>
            </a:xfrm>
            <a:prstGeom prst="rect">
              <a:avLst/>
            </a:prstGeom>
          </p:spPr>
        </p:pic>
        <p:pic>
          <p:nvPicPr>
            <p:cNvPr id="8" name="object 37">
              <a:extLst>
                <a:ext uri="{FF2B5EF4-FFF2-40B4-BE49-F238E27FC236}">
                  <a16:creationId xmlns:a16="http://schemas.microsoft.com/office/drawing/2014/main" id="{A08A70E6-B691-2FAA-B9DF-1EB29BE7AEC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69588" y="3280569"/>
              <a:ext cx="214094" cy="97220"/>
            </a:xfrm>
            <a:prstGeom prst="rect">
              <a:avLst/>
            </a:prstGeom>
          </p:spPr>
        </p:pic>
        <p:pic>
          <p:nvPicPr>
            <p:cNvPr id="9" name="object 38">
              <a:extLst>
                <a:ext uri="{FF2B5EF4-FFF2-40B4-BE49-F238E27FC236}">
                  <a16:creationId xmlns:a16="http://schemas.microsoft.com/office/drawing/2014/main" id="{38D577DB-EB45-CD45-B9EA-DE85D15B3D3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54582" y="3302494"/>
              <a:ext cx="30451" cy="68270"/>
            </a:xfrm>
            <a:prstGeom prst="rect">
              <a:avLst/>
            </a:prstGeom>
          </p:spPr>
        </p:pic>
        <p:pic>
          <p:nvPicPr>
            <p:cNvPr id="10" name="object 39">
              <a:extLst>
                <a:ext uri="{FF2B5EF4-FFF2-40B4-BE49-F238E27FC236}">
                  <a16:creationId xmlns:a16="http://schemas.microsoft.com/office/drawing/2014/main" id="{C0FD5F31-082E-A4B9-7F33-4A07926557F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86233" y="3086024"/>
              <a:ext cx="321247" cy="237335"/>
            </a:xfrm>
            <a:prstGeom prst="rect">
              <a:avLst/>
            </a:prstGeom>
          </p:spPr>
        </p:pic>
        <p:pic>
          <p:nvPicPr>
            <p:cNvPr id="11" name="object 40">
              <a:extLst>
                <a:ext uri="{FF2B5EF4-FFF2-40B4-BE49-F238E27FC236}">
                  <a16:creationId xmlns:a16="http://schemas.microsoft.com/office/drawing/2014/main" id="{7559CF3B-3E2B-5280-C7D5-0CB7A4DF8E7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44768" y="3039034"/>
              <a:ext cx="279572" cy="109607"/>
            </a:xfrm>
            <a:prstGeom prst="rect">
              <a:avLst/>
            </a:prstGeom>
          </p:spPr>
        </p:pic>
      </p:grpSp>
      <p:pic>
        <p:nvPicPr>
          <p:cNvPr id="12" name="object 43">
            <a:extLst>
              <a:ext uri="{FF2B5EF4-FFF2-40B4-BE49-F238E27FC236}">
                <a16:creationId xmlns:a16="http://schemas.microsoft.com/office/drawing/2014/main" id="{BE4B6938-78E9-086A-062E-405627D6D0D4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37727" y="173998"/>
            <a:ext cx="2015764" cy="727837"/>
          </a:xfrm>
          <a:prstGeom prst="rect">
            <a:avLst/>
          </a:prstGeom>
        </p:spPr>
      </p:pic>
      <p:pic>
        <p:nvPicPr>
          <p:cNvPr id="4" name="object 9">
            <a:extLst>
              <a:ext uri="{FF2B5EF4-FFF2-40B4-BE49-F238E27FC236}">
                <a16:creationId xmlns:a16="http://schemas.microsoft.com/office/drawing/2014/main" id="{1D8663E8-1531-DB99-DB46-F09F957EF807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410025" y="528676"/>
            <a:ext cx="2015764" cy="727837"/>
          </a:xfrm>
          <a:prstGeom prst="rect">
            <a:avLst/>
          </a:prstGeom>
        </p:spPr>
      </p:pic>
      <p:pic>
        <p:nvPicPr>
          <p:cNvPr id="14" name="Picture 13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CE834747-643E-6F6D-9C12-80D84D5B53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08" y="2917796"/>
            <a:ext cx="3322685" cy="443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13">
            <a:extLst>
              <a:ext uri="{FF2B5EF4-FFF2-40B4-BE49-F238E27FC236}">
                <a16:creationId xmlns:a16="http://schemas.microsoft.com/office/drawing/2014/main" id="{B984B4F0-4ECC-6B67-7AEA-D7C45A42AD39}"/>
              </a:ext>
            </a:extLst>
          </p:cNvPr>
          <p:cNvSpPr/>
          <p:nvPr/>
        </p:nvSpPr>
        <p:spPr>
          <a:xfrm>
            <a:off x="0" y="-69850"/>
            <a:ext cx="12192000" cy="1617539"/>
          </a:xfrm>
          <a:custGeom>
            <a:avLst/>
            <a:gdLst/>
            <a:ahLst/>
            <a:cxnLst/>
            <a:rect l="l" t="t" r="r" b="b"/>
            <a:pathLst>
              <a:path w="18288000" h="2009775">
                <a:moveTo>
                  <a:pt x="0" y="0"/>
                </a:moveTo>
                <a:lnTo>
                  <a:pt x="18288000" y="0"/>
                </a:lnTo>
                <a:lnTo>
                  <a:pt x="18288000" y="2009774"/>
                </a:lnTo>
                <a:lnTo>
                  <a:pt x="0" y="20097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txBody>
          <a:bodyPr wrap="square" lIns="0" tIns="0" rIns="0" bIns="0" rtlCol="0"/>
          <a:lstStyle/>
          <a:p>
            <a:endParaRPr sz="1200">
              <a:solidFill>
                <a:srgbClr val="4D100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627325-4F6C-7C54-FA39-09F661E72E46}"/>
              </a:ext>
            </a:extLst>
          </p:cNvPr>
          <p:cNvSpPr txBox="1"/>
          <p:nvPr/>
        </p:nvSpPr>
        <p:spPr>
          <a:xfrm>
            <a:off x="1236557" y="8807"/>
            <a:ext cx="9398267" cy="1538883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haroni"/>
                <a:cs typeface="Aharoni"/>
              </a:rPr>
              <a:t>WRAP UP</a:t>
            </a:r>
            <a:endParaRPr lang="en-US" sz="4800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800" b="1">
                <a:solidFill>
                  <a:srgbClr val="FFC000"/>
                </a:solidFill>
                <a:latin typeface="Aharoni"/>
                <a:cs typeface="Aharoni"/>
              </a:rPr>
              <a:t>On your EXIT TICKET write...</a:t>
            </a:r>
            <a:endParaRPr lang="en-US" sz="4800" b="1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 descr="A white exit ticket with black text&#10;&#10;Description automatically generated">
            <a:extLst>
              <a:ext uri="{FF2B5EF4-FFF2-40B4-BE49-F238E27FC236}">
                <a16:creationId xmlns:a16="http://schemas.microsoft.com/office/drawing/2014/main" id="{C293F60E-016A-580C-30CA-3C5D08E04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016" y="2209383"/>
            <a:ext cx="6417501" cy="40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958659-D3DC-CCD1-C114-9BD2669D9881}"/>
              </a:ext>
            </a:extLst>
          </p:cNvPr>
          <p:cNvSpPr/>
          <p:nvPr/>
        </p:nvSpPr>
        <p:spPr>
          <a:xfrm>
            <a:off x="3748956" y="873647"/>
            <a:ext cx="7973750" cy="51107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6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16A6A9-FCAF-9B04-1B2E-5698D9B9167E}"/>
              </a:ext>
            </a:extLst>
          </p:cNvPr>
          <p:cNvSpPr txBox="1"/>
          <p:nvPr/>
        </p:nvSpPr>
        <p:spPr>
          <a:xfrm>
            <a:off x="4753875" y="1112093"/>
            <a:ext cx="6739758" cy="39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>
                <a:solidFill>
                  <a:srgbClr val="000000"/>
                </a:solidFill>
                <a:latin typeface="Trebuchet MS"/>
                <a:cs typeface="Arial"/>
              </a:rPr>
              <a:t>Today we will learn about…</a:t>
            </a:r>
          </a:p>
          <a:p>
            <a:endParaRPr lang="en-US" sz="1400">
              <a:latin typeface="Trebuchet MS" panose="020B0603020202020204" pitchFamily="34" charset="0"/>
              <a:cs typeface="Calibri"/>
            </a:endParaRPr>
          </a:p>
          <a:p>
            <a:pPr marL="2540"/>
            <a:endParaRPr lang="en-US" sz="2800">
              <a:latin typeface="Trebuchet MS"/>
            </a:endParaRPr>
          </a:p>
          <a:p>
            <a:pPr marL="2540"/>
            <a:r>
              <a:rPr lang="en-US" sz="2800">
                <a:latin typeface="Trebuchet MS"/>
              </a:rPr>
              <a:t>What types of foods use more resources or inputs?</a:t>
            </a:r>
          </a:p>
          <a:p>
            <a:pPr marL="2540"/>
            <a:endParaRPr lang="en-US" sz="2800">
              <a:latin typeface="Trebuchet MS"/>
            </a:endParaRPr>
          </a:p>
          <a:p>
            <a:pPr marL="2540"/>
            <a:endParaRPr lang="en-US" sz="2800">
              <a:latin typeface="Trebuchet MS"/>
            </a:endParaRPr>
          </a:p>
          <a:p>
            <a:pPr marL="2540"/>
            <a:endParaRPr lang="en-US" sz="2800">
              <a:latin typeface="Trebuchet MS"/>
            </a:endParaRPr>
          </a:p>
          <a:p>
            <a:pPr marL="2540">
              <a:lnSpc>
                <a:spcPct val="150000"/>
              </a:lnSpc>
            </a:pPr>
            <a:r>
              <a:rPr lang="en-US" sz="2800">
                <a:latin typeface="Trebuchet MS"/>
              </a:rPr>
              <a:t>What are some types of eating patterns?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F667C82E-DCA1-BD97-8F38-2F1A3243B939}"/>
              </a:ext>
            </a:extLst>
          </p:cNvPr>
          <p:cNvSpPr txBox="1"/>
          <p:nvPr/>
        </p:nvSpPr>
        <p:spPr>
          <a:xfrm>
            <a:off x="245297" y="2137952"/>
            <a:ext cx="3386943" cy="2582096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175" algn="ctr">
              <a:lnSpc>
                <a:spcPct val="115900"/>
              </a:lnSpc>
              <a:spcBef>
                <a:spcPts val="63"/>
              </a:spcBef>
            </a:pPr>
            <a:r>
              <a:rPr lang="en-US" sz="3600" b="1">
                <a:solidFill>
                  <a:schemeClr val="bg1"/>
                </a:solidFill>
                <a:latin typeface="Aharoni"/>
                <a:cs typeface="Aharoni"/>
              </a:rPr>
              <a:t>Big Ideas </a:t>
            </a:r>
          </a:p>
          <a:p>
            <a:pPr marR="3175" algn="ctr">
              <a:lnSpc>
                <a:spcPct val="115900"/>
              </a:lnSpc>
              <a:spcBef>
                <a:spcPts val="63"/>
              </a:spcBef>
            </a:pPr>
            <a:r>
              <a:rPr lang="en-US" sz="3600" b="1">
                <a:solidFill>
                  <a:schemeClr val="bg1"/>
                </a:solidFill>
                <a:latin typeface="Aharoni"/>
                <a:cs typeface="Aharoni"/>
              </a:rPr>
              <a:t>&amp; </a:t>
            </a:r>
          </a:p>
          <a:p>
            <a:pPr marR="3175" algn="ctr">
              <a:lnSpc>
                <a:spcPct val="115900"/>
              </a:lnSpc>
              <a:spcBef>
                <a:spcPts val="63"/>
              </a:spcBef>
            </a:pPr>
            <a:r>
              <a:rPr lang="en-US" sz="3600" b="1">
                <a:solidFill>
                  <a:schemeClr val="bg1"/>
                </a:solidFill>
                <a:latin typeface="Aharoni"/>
                <a:cs typeface="Aharoni"/>
              </a:rPr>
              <a:t>Questions of the Day</a:t>
            </a:r>
            <a:endParaRPr lang="en-US">
              <a:solidFill>
                <a:schemeClr val="bg1"/>
              </a:solidFill>
              <a:latin typeface="Aharoni"/>
              <a:cs typeface="Aharon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61868A-82A9-C365-C4D7-A0BFC5679874}"/>
              </a:ext>
            </a:extLst>
          </p:cNvPr>
          <p:cNvGrpSpPr/>
          <p:nvPr/>
        </p:nvGrpSpPr>
        <p:grpSpPr>
          <a:xfrm>
            <a:off x="3961363" y="2258879"/>
            <a:ext cx="766127" cy="772393"/>
            <a:chOff x="4082652" y="2280849"/>
            <a:chExt cx="1221695" cy="127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86D896F-7B47-D5E9-875A-99D54B8E3D05}"/>
                </a:ext>
              </a:extLst>
            </p:cNvPr>
            <p:cNvSpPr/>
            <p:nvPr/>
          </p:nvSpPr>
          <p:spPr>
            <a:xfrm>
              <a:off x="4082652" y="2280849"/>
              <a:ext cx="1221695" cy="127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2" name="Graphic 3" descr="Lightbulb with solid fill">
              <a:extLst>
                <a:ext uri="{FF2B5EF4-FFF2-40B4-BE49-F238E27FC236}">
                  <a16:creationId xmlns:a16="http://schemas.microsoft.com/office/drawing/2014/main" id="{434C5A14-9340-BB16-3588-16B0E6E4C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36299" y="2458649"/>
              <a:ext cx="914400" cy="9144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61868A-82A9-C365-C4D7-A0BFC5679874}"/>
              </a:ext>
            </a:extLst>
          </p:cNvPr>
          <p:cNvGrpSpPr/>
          <p:nvPr/>
        </p:nvGrpSpPr>
        <p:grpSpPr>
          <a:xfrm>
            <a:off x="3961364" y="4294430"/>
            <a:ext cx="766127" cy="772393"/>
            <a:chOff x="4225527" y="2423724"/>
            <a:chExt cx="1221695" cy="127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6D896F-7B47-D5E9-875A-99D54B8E3D05}"/>
                </a:ext>
              </a:extLst>
            </p:cNvPr>
            <p:cNvSpPr/>
            <p:nvPr/>
          </p:nvSpPr>
          <p:spPr>
            <a:xfrm>
              <a:off x="4225527" y="2423724"/>
              <a:ext cx="1221695" cy="127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5" name="Graphic 3" descr="Lightbulb with solid fill">
              <a:extLst>
                <a:ext uri="{FF2B5EF4-FFF2-40B4-BE49-F238E27FC236}">
                  <a16:creationId xmlns:a16="http://schemas.microsoft.com/office/drawing/2014/main" id="{434C5A14-9340-BB16-3588-16B0E6E4C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79174" y="2601524"/>
              <a:ext cx="914400" cy="914400"/>
            </a:xfrm>
            <a:prstGeom prst="rect">
              <a:avLst/>
            </a:prstGeom>
          </p:spPr>
        </p:pic>
      </p:grpSp>
      <p:pic>
        <p:nvPicPr>
          <p:cNvPr id="16" name="Picture 15" descr="A brown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CFD5B53C-5405-2281-22D4-992BE66A3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345" y="446625"/>
            <a:ext cx="2436283" cy="16139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0291875-56E5-9136-99BA-CF914ABB4F93}"/>
              </a:ext>
            </a:extLst>
          </p:cNvPr>
          <p:cNvGrpSpPr/>
          <p:nvPr/>
        </p:nvGrpSpPr>
        <p:grpSpPr>
          <a:xfrm>
            <a:off x="5802086" y="3107471"/>
            <a:ext cx="4235899" cy="1573156"/>
            <a:chOff x="6096000" y="2507918"/>
            <a:chExt cx="4235899" cy="1573156"/>
          </a:xfrm>
        </p:grpSpPr>
        <p:pic>
          <p:nvPicPr>
            <p:cNvPr id="2" name="Picture 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1F6CFC-D79B-F24A-CAC1-D519FBCBD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40" t="20766" r="17857" b="29328"/>
            <a:stretch/>
          </p:blipFill>
          <p:spPr>
            <a:xfrm flipH="1">
              <a:off x="8230299" y="2507918"/>
              <a:ext cx="2101600" cy="1573156"/>
            </a:xfrm>
            <a:prstGeom prst="rect">
              <a:avLst/>
            </a:prstGeom>
          </p:spPr>
        </p:pic>
        <p:pic>
          <p:nvPicPr>
            <p:cNvPr id="3" name="Picture 2" descr="A red apple with green leaves and a question mark&#10;&#10;Description automatically generated">
              <a:extLst>
                <a:ext uri="{FF2B5EF4-FFF2-40B4-BE49-F238E27FC236}">
                  <a16:creationId xmlns:a16="http://schemas.microsoft.com/office/drawing/2014/main" id="{CEFE9527-A813-0B87-D78F-2448E0603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60" t="27255" r="47004" b="18678"/>
            <a:stretch/>
          </p:blipFill>
          <p:spPr>
            <a:xfrm>
              <a:off x="6096000" y="2525910"/>
              <a:ext cx="1213174" cy="1406302"/>
            </a:xfrm>
            <a:prstGeom prst="rect">
              <a:avLst/>
            </a:prstGeom>
          </p:spPr>
        </p:pic>
        <p:pic>
          <p:nvPicPr>
            <p:cNvPr id="4" name="Graphic 3" descr="Badge Question Mark with solid fill">
              <a:extLst>
                <a:ext uri="{FF2B5EF4-FFF2-40B4-BE49-F238E27FC236}">
                  <a16:creationId xmlns:a16="http://schemas.microsoft.com/office/drawing/2014/main" id="{8703244C-F46C-CE96-EF03-0227F6056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04666" y="2715927"/>
              <a:ext cx="1159984" cy="1159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5700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087AC1-ED42-2CE0-0E8B-882F5DB8979A}"/>
              </a:ext>
            </a:extLst>
          </p:cNvPr>
          <p:cNvSpPr/>
          <p:nvPr/>
        </p:nvSpPr>
        <p:spPr>
          <a:xfrm>
            <a:off x="3750317" y="608961"/>
            <a:ext cx="7973750" cy="5855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 rot="239769">
            <a:off x="6089648" y="182949"/>
            <a:ext cx="3003895" cy="185510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3595" y="2445082"/>
            <a:ext cx="3386943" cy="92747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ctr">
              <a:lnSpc>
                <a:spcPct val="115900"/>
              </a:lnSpc>
              <a:spcBef>
                <a:spcPts val="63"/>
              </a:spcBef>
            </a:pPr>
            <a:r>
              <a:rPr lang="en-US" sz="5334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Recap!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8298" y="3253519"/>
            <a:ext cx="3725757" cy="771600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marL="537845" marR="3175" indent="-52959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endParaRPr lang="en-US" sz="4400" b="1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AE3DB-3586-2D78-A51B-614A9B810DED}"/>
              </a:ext>
            </a:extLst>
          </p:cNvPr>
          <p:cNvSpPr txBox="1"/>
          <p:nvPr/>
        </p:nvSpPr>
        <p:spPr>
          <a:xfrm>
            <a:off x="4286250" y="1162050"/>
            <a:ext cx="7315200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Trebuchet MS"/>
                <a:cs typeface="Arial"/>
              </a:rPr>
              <a:t>What did we learn about last class?</a:t>
            </a:r>
          </a:p>
          <a:p>
            <a:endParaRPr lang="en-US" sz="2400" i="1" kern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Food systems and how food moves through different stages to get to us</a:t>
            </a:r>
            <a:endParaRPr lang="en-US" sz="2400" dirty="0">
              <a:cs typeface="Calibri"/>
            </a:endParaRP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 dirty="0"/>
              <a:t>Today we will be talking about…</a:t>
            </a:r>
            <a:endParaRPr lang="en-US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Different types of eating patterns </a:t>
            </a:r>
            <a:endParaRPr lang="en-US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different foods need more or less resources/inputs throughout their own food system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2400" kern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</p:txBody>
      </p:sp>
      <p:pic>
        <p:nvPicPr>
          <p:cNvPr id="9" name="Graphic 8" descr="Badge Question Mark with solid fill">
            <a:extLst>
              <a:ext uri="{FF2B5EF4-FFF2-40B4-BE49-F238E27FC236}">
                <a16:creationId xmlns:a16="http://schemas.microsoft.com/office/drawing/2014/main" id="{1279AC79-E9CB-210A-4DDC-59AF51E16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9794" y="786810"/>
            <a:ext cx="1179368" cy="1179368"/>
          </a:xfrm>
          <a:prstGeom prst="rect">
            <a:avLst/>
          </a:prstGeom>
        </p:spPr>
      </p:pic>
      <p:pic>
        <p:nvPicPr>
          <p:cNvPr id="2" name="Picture 1" descr="A picture of a plant growing from potatoes&#10;&#10;Description automatically generated">
            <a:extLst>
              <a:ext uri="{FF2B5EF4-FFF2-40B4-BE49-F238E27FC236}">
                <a16:creationId xmlns:a16="http://schemas.microsoft.com/office/drawing/2014/main" id="{27FD36D6-2C5B-02C9-C626-7A1D51FA9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2697" y="2915514"/>
            <a:ext cx="1373660" cy="1377079"/>
          </a:xfrm>
          <a:prstGeom prst="rect">
            <a:avLst/>
          </a:prstGeom>
        </p:spPr>
      </p:pic>
      <p:pic>
        <p:nvPicPr>
          <p:cNvPr id="3" name="Picture 2" descr="A potato chips being processed into a machine&#10;&#10;Description automatically generated">
            <a:extLst>
              <a:ext uri="{FF2B5EF4-FFF2-40B4-BE49-F238E27FC236}">
                <a16:creationId xmlns:a16="http://schemas.microsoft.com/office/drawing/2014/main" id="{42E7B75A-700C-4FC9-B68F-234DCE165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6994" y="2910788"/>
            <a:ext cx="1332471" cy="1376235"/>
          </a:xfrm>
          <a:prstGeom prst="rect">
            <a:avLst/>
          </a:prstGeom>
        </p:spPr>
      </p:pic>
      <p:pic>
        <p:nvPicPr>
          <p:cNvPr id="4" name="Picture 3" descr="A picture of a truck with fries&#10;&#10;Description automatically generated">
            <a:extLst>
              <a:ext uri="{FF2B5EF4-FFF2-40B4-BE49-F238E27FC236}">
                <a16:creationId xmlns:a16="http://schemas.microsoft.com/office/drawing/2014/main" id="{A0FEACEB-4955-E4B6-8F31-3C3F50F179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2918954"/>
            <a:ext cx="1363362" cy="1370199"/>
          </a:xfrm>
          <a:prstGeom prst="rect">
            <a:avLst/>
          </a:prstGeom>
        </p:spPr>
      </p:pic>
      <p:pic>
        <p:nvPicPr>
          <p:cNvPr id="5" name="Picture 4" descr="A plate of food with a heart shaped piece of chicken and fries&#10;&#10;Description automatically generated">
            <a:extLst>
              <a:ext uri="{FF2B5EF4-FFF2-40B4-BE49-F238E27FC236}">
                <a16:creationId xmlns:a16="http://schemas.microsoft.com/office/drawing/2014/main" id="{FEE21C9D-75AB-34F8-C655-0A03146231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9009" y="2917920"/>
            <a:ext cx="1372448" cy="1378526"/>
          </a:xfrm>
          <a:prstGeom prst="rect">
            <a:avLst/>
          </a:prstGeom>
        </p:spPr>
      </p:pic>
      <p:pic>
        <p:nvPicPr>
          <p:cNvPr id="6" name="Picture 5" descr="A green recycle bin and pile of wood&#10;&#10;Description automatically generated">
            <a:extLst>
              <a:ext uri="{FF2B5EF4-FFF2-40B4-BE49-F238E27FC236}">
                <a16:creationId xmlns:a16="http://schemas.microsoft.com/office/drawing/2014/main" id="{80587782-45F5-3C31-2199-66B3E706AC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6704" y="2920516"/>
            <a:ext cx="1383957" cy="136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3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56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087AC1-ED42-2CE0-0E8B-882F5DB8979A}"/>
              </a:ext>
            </a:extLst>
          </p:cNvPr>
          <p:cNvSpPr/>
          <p:nvPr/>
        </p:nvSpPr>
        <p:spPr>
          <a:xfrm>
            <a:off x="412751" y="1571069"/>
            <a:ext cx="3543299" cy="2266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0" name="object 10"/>
          <p:cNvSpPr txBox="1"/>
          <p:nvPr/>
        </p:nvSpPr>
        <p:spPr>
          <a:xfrm>
            <a:off x="2591098" y="83450"/>
            <a:ext cx="6867670" cy="1750073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Calibri"/>
                <a:cs typeface="Calibri"/>
              </a:rPr>
              <a:t>RESOURCES </a:t>
            </a:r>
            <a:r>
              <a:rPr lang="en-US" sz="4800" b="1">
                <a:solidFill>
                  <a:schemeClr val="bg1"/>
                </a:solidFill>
                <a:latin typeface="Calibri"/>
                <a:cs typeface="Calibri"/>
              </a:rPr>
              <a:t>/</a:t>
            </a:r>
            <a:r>
              <a:rPr lang="en-US" sz="5300" b="1">
                <a:solidFill>
                  <a:schemeClr val="bg1"/>
                </a:solidFill>
                <a:latin typeface="Calibri"/>
                <a:cs typeface="Calibri"/>
              </a:rPr>
              <a:t> INPUTS</a:t>
            </a:r>
            <a:endParaRPr lang="en-US" sz="5300">
              <a:solidFill>
                <a:schemeClr val="bg1"/>
              </a:solidFill>
              <a:latin typeface="Calibri"/>
              <a:cs typeface="Calibri"/>
            </a:endParaRPr>
          </a:p>
          <a:p>
            <a:pPr marR="3175" algn="ctr">
              <a:lnSpc>
                <a:spcPct val="115900"/>
              </a:lnSpc>
              <a:spcBef>
                <a:spcPts val="63"/>
              </a:spcBef>
            </a:pPr>
            <a:endParaRPr lang="en-US" sz="5300" b="1">
              <a:solidFill>
                <a:schemeClr val="bg1"/>
              </a:solidFill>
              <a:latin typeface="Aharoni"/>
              <a:cs typeface="Aharon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3054" y="721216"/>
            <a:ext cx="5503757" cy="771600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marL="537845" marR="3175" indent="-52959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400" b="1" u="sng">
                <a:solidFill>
                  <a:schemeClr val="bg1"/>
                </a:solidFill>
                <a:latin typeface="Aharoni"/>
                <a:cs typeface="Aharoni"/>
              </a:rPr>
              <a:t>For Types of Foods </a:t>
            </a:r>
            <a:endParaRPr lang="en-US" sz="2933" b="1" u="sng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CEB37ECA-846E-9FB8-DC58-7674BE54FB21}"/>
              </a:ext>
            </a:extLst>
          </p:cNvPr>
          <p:cNvSpPr txBox="1"/>
          <p:nvPr/>
        </p:nvSpPr>
        <p:spPr>
          <a:xfrm>
            <a:off x="4563932" y="4379254"/>
            <a:ext cx="7021309" cy="1419534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algn="ctr"/>
            <a:r>
              <a:rPr lang="en-US" sz="3200" b="1" i="1">
                <a:solidFill>
                  <a:schemeClr val="bg1"/>
                </a:solidFill>
                <a:cs typeface="Aharoni"/>
              </a:rPr>
              <a:t>Do you think an apple and a cow need the same resources or inputs? </a:t>
            </a:r>
          </a:p>
          <a:p>
            <a:pPr marR="3175" algn="ctr">
              <a:lnSpc>
                <a:spcPct val="115900"/>
              </a:lnSpc>
              <a:spcBef>
                <a:spcPts val="63"/>
              </a:spcBef>
            </a:pPr>
            <a:endParaRPr lang="en-US" sz="24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CB93A1-77BC-DC67-2E6C-83E11C312D08}"/>
              </a:ext>
            </a:extLst>
          </p:cNvPr>
          <p:cNvSpPr/>
          <p:nvPr/>
        </p:nvSpPr>
        <p:spPr>
          <a:xfrm>
            <a:off x="412751" y="4222748"/>
            <a:ext cx="3543299" cy="2266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4A74A75D-55D5-B792-D08D-D87E462E4E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0" t="20766" r="17857" b="29328"/>
          <a:stretch/>
        </p:blipFill>
        <p:spPr>
          <a:xfrm flipH="1">
            <a:off x="552737" y="4174585"/>
            <a:ext cx="3334174" cy="2495803"/>
          </a:xfrm>
          <a:prstGeom prst="rect">
            <a:avLst/>
          </a:prstGeom>
        </p:spPr>
      </p:pic>
      <p:pic>
        <p:nvPicPr>
          <p:cNvPr id="5" name="Picture 4" descr="A red apple with green leaves and a question mark&#10;&#10;Description automatically generated">
            <a:extLst>
              <a:ext uri="{FF2B5EF4-FFF2-40B4-BE49-F238E27FC236}">
                <a16:creationId xmlns:a16="http://schemas.microsoft.com/office/drawing/2014/main" id="{CAAC6786-D96B-9D78-DAB0-431CCD2C14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0" t="27255" r="47004" b="18678"/>
          <a:stretch/>
        </p:blipFill>
        <p:spPr>
          <a:xfrm>
            <a:off x="1337924" y="1606929"/>
            <a:ext cx="1924692" cy="2231092"/>
          </a:xfrm>
          <a:prstGeom prst="rect">
            <a:avLst/>
          </a:prstGeom>
        </p:spPr>
      </p:pic>
      <p:sp>
        <p:nvSpPr>
          <p:cNvPr id="14" name="Graphic 8" descr="Badge Question Mark with solid fill">
            <a:extLst>
              <a:ext uri="{FF2B5EF4-FFF2-40B4-BE49-F238E27FC236}">
                <a16:creationId xmlns:a16="http://schemas.microsoft.com/office/drawing/2014/main" id="{CCA6E093-36E2-32D7-30FB-73080F445E20}"/>
              </a:ext>
            </a:extLst>
          </p:cNvPr>
          <p:cNvSpPr/>
          <p:nvPr/>
        </p:nvSpPr>
        <p:spPr>
          <a:xfrm>
            <a:off x="7111253" y="2691332"/>
            <a:ext cx="1531416" cy="1531416"/>
          </a:xfrm>
          <a:custGeom>
            <a:avLst/>
            <a:gdLst>
              <a:gd name="connsiteX0" fmla="*/ 1005456 w 2010859"/>
              <a:gd name="connsiteY0" fmla="*/ 0 h 2010859"/>
              <a:gd name="connsiteX1" fmla="*/ 0 w 2010859"/>
              <a:gd name="connsiteY1" fmla="*/ 1005403 h 2010859"/>
              <a:gd name="connsiteX2" fmla="*/ 1005403 w 2010859"/>
              <a:gd name="connsiteY2" fmla="*/ 2010859 h 2010859"/>
              <a:gd name="connsiteX3" fmla="*/ 2010859 w 2010859"/>
              <a:gd name="connsiteY3" fmla="*/ 1005456 h 2010859"/>
              <a:gd name="connsiteX4" fmla="*/ 2010859 w 2010859"/>
              <a:gd name="connsiteY4" fmla="*/ 1005350 h 2010859"/>
              <a:gd name="connsiteX5" fmla="*/ 1006303 w 2010859"/>
              <a:gd name="connsiteY5" fmla="*/ 0 h 2010859"/>
              <a:gd name="connsiteX6" fmla="*/ 1005456 w 2010859"/>
              <a:gd name="connsiteY6" fmla="*/ 0 h 2010859"/>
              <a:gd name="connsiteX7" fmla="*/ 1109493 w 2010859"/>
              <a:gd name="connsiteY7" fmla="*/ 1548012 h 2010859"/>
              <a:gd name="connsiteX8" fmla="*/ 1051254 w 2010859"/>
              <a:gd name="connsiteY8" fmla="*/ 1606252 h 2010859"/>
              <a:gd name="connsiteX9" fmla="*/ 1008659 w 2010859"/>
              <a:gd name="connsiteY9" fmla="*/ 1614829 h 2010859"/>
              <a:gd name="connsiteX10" fmla="*/ 930697 w 2010859"/>
              <a:gd name="connsiteY10" fmla="*/ 1582718 h 2010859"/>
              <a:gd name="connsiteX11" fmla="*/ 907163 w 2010859"/>
              <a:gd name="connsiteY11" fmla="*/ 1547906 h 2010859"/>
              <a:gd name="connsiteX12" fmla="*/ 898560 w 2010859"/>
              <a:gd name="connsiteY12" fmla="*/ 1505259 h 2010859"/>
              <a:gd name="connsiteX13" fmla="*/ 930697 w 2010859"/>
              <a:gd name="connsiteY13" fmla="*/ 1427271 h 2010859"/>
              <a:gd name="connsiteX14" fmla="*/ 1085914 w 2010859"/>
              <a:gd name="connsiteY14" fmla="*/ 1427067 h 2010859"/>
              <a:gd name="connsiteX15" fmla="*/ 1086118 w 2010859"/>
              <a:gd name="connsiteY15" fmla="*/ 1427271 h 2010859"/>
              <a:gd name="connsiteX16" fmla="*/ 1086118 w 2010859"/>
              <a:gd name="connsiteY16" fmla="*/ 1427271 h 2010859"/>
              <a:gd name="connsiteX17" fmla="*/ 1109652 w 2010859"/>
              <a:gd name="connsiteY17" fmla="*/ 1462400 h 2010859"/>
              <a:gd name="connsiteX18" fmla="*/ 1118256 w 2010859"/>
              <a:gd name="connsiteY18" fmla="*/ 1505259 h 2010859"/>
              <a:gd name="connsiteX19" fmla="*/ 1109493 w 2010859"/>
              <a:gd name="connsiteY19" fmla="*/ 1547959 h 2010859"/>
              <a:gd name="connsiteX20" fmla="*/ 1202968 w 2010859"/>
              <a:gd name="connsiteY20" fmla="*/ 1083153 h 2010859"/>
              <a:gd name="connsiteX21" fmla="*/ 1084874 w 2010859"/>
              <a:gd name="connsiteY21" fmla="*/ 1289057 h 2010859"/>
              <a:gd name="connsiteX22" fmla="*/ 926038 w 2010859"/>
              <a:gd name="connsiteY22" fmla="*/ 1289057 h 2010859"/>
              <a:gd name="connsiteX23" fmla="*/ 1118388 w 2010859"/>
              <a:gd name="connsiteY23" fmla="*/ 948699 h 2010859"/>
              <a:gd name="connsiteX24" fmla="*/ 1185594 w 2010859"/>
              <a:gd name="connsiteY24" fmla="*/ 655682 h 2010859"/>
              <a:gd name="connsiteX25" fmla="*/ 892577 w 2010859"/>
              <a:gd name="connsiteY25" fmla="*/ 588476 h 2010859"/>
              <a:gd name="connsiteX26" fmla="*/ 792907 w 2010859"/>
              <a:gd name="connsiteY26" fmla="*/ 768685 h 2010859"/>
              <a:gd name="connsiteX27" fmla="*/ 634072 w 2010859"/>
              <a:gd name="connsiteY27" fmla="*/ 768685 h 2010859"/>
              <a:gd name="connsiteX28" fmla="*/ 1005342 w 2010859"/>
              <a:gd name="connsiteY28" fmla="*/ 397134 h 2010859"/>
              <a:gd name="connsiteX29" fmla="*/ 1376893 w 2010859"/>
              <a:gd name="connsiteY29" fmla="*/ 768405 h 2010859"/>
              <a:gd name="connsiteX30" fmla="*/ 1202968 w 2010859"/>
              <a:gd name="connsiteY30" fmla="*/ 1083100 h 201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010859" h="2010859">
                <a:moveTo>
                  <a:pt x="1005456" y="0"/>
                </a:moveTo>
                <a:cubicBezTo>
                  <a:pt x="450172" y="-14"/>
                  <a:pt x="15" y="450119"/>
                  <a:pt x="0" y="1005403"/>
                </a:cubicBezTo>
                <a:cubicBezTo>
                  <a:pt x="-15" y="1560687"/>
                  <a:pt x="450119" y="2010843"/>
                  <a:pt x="1005403" y="2010859"/>
                </a:cubicBezTo>
                <a:cubicBezTo>
                  <a:pt x="1560687" y="2010873"/>
                  <a:pt x="2010846" y="1560740"/>
                  <a:pt x="2010859" y="1005456"/>
                </a:cubicBezTo>
                <a:cubicBezTo>
                  <a:pt x="2010859" y="1005422"/>
                  <a:pt x="2010859" y="1005385"/>
                  <a:pt x="2010859" y="1005350"/>
                </a:cubicBezTo>
                <a:cubicBezTo>
                  <a:pt x="2011079" y="450331"/>
                  <a:pt x="1561322" y="220"/>
                  <a:pt x="1006303" y="0"/>
                </a:cubicBezTo>
                <a:cubicBezTo>
                  <a:pt x="1006020" y="0"/>
                  <a:pt x="1005739" y="0"/>
                  <a:pt x="1005456" y="0"/>
                </a:cubicBezTo>
                <a:close/>
                <a:moveTo>
                  <a:pt x="1109493" y="1548012"/>
                </a:moveTo>
                <a:cubicBezTo>
                  <a:pt x="1098295" y="1574194"/>
                  <a:pt x="1077435" y="1595054"/>
                  <a:pt x="1051254" y="1606252"/>
                </a:cubicBezTo>
                <a:cubicBezTo>
                  <a:pt x="1037787" y="1611981"/>
                  <a:pt x="1023293" y="1614901"/>
                  <a:pt x="1008659" y="1614829"/>
                </a:cubicBezTo>
                <a:cubicBezTo>
                  <a:pt x="979441" y="1614885"/>
                  <a:pt x="951399" y="1603335"/>
                  <a:pt x="930697" y="1582718"/>
                </a:cubicBezTo>
                <a:cubicBezTo>
                  <a:pt x="920712" y="1572714"/>
                  <a:pt x="912725" y="1560902"/>
                  <a:pt x="907163" y="1547906"/>
                </a:cubicBezTo>
                <a:cubicBezTo>
                  <a:pt x="901405" y="1534429"/>
                  <a:pt x="898478" y="1519914"/>
                  <a:pt x="898560" y="1505259"/>
                </a:cubicBezTo>
                <a:cubicBezTo>
                  <a:pt x="898488" y="1476025"/>
                  <a:pt x="910051" y="1447967"/>
                  <a:pt x="930697" y="1427271"/>
                </a:cubicBezTo>
                <a:cubicBezTo>
                  <a:pt x="973504" y="1384353"/>
                  <a:pt x="1042997" y="1384261"/>
                  <a:pt x="1085914" y="1427067"/>
                </a:cubicBezTo>
                <a:cubicBezTo>
                  <a:pt x="1085983" y="1427136"/>
                  <a:pt x="1086049" y="1427202"/>
                  <a:pt x="1086118" y="1427271"/>
                </a:cubicBezTo>
                <a:lnTo>
                  <a:pt x="1086118" y="1427271"/>
                </a:lnTo>
                <a:cubicBezTo>
                  <a:pt x="1096159" y="1437349"/>
                  <a:pt x="1104151" y="1449280"/>
                  <a:pt x="1109652" y="1462400"/>
                </a:cubicBezTo>
                <a:cubicBezTo>
                  <a:pt x="1115386" y="1475959"/>
                  <a:pt x="1118314" y="1490538"/>
                  <a:pt x="1118256" y="1505259"/>
                </a:cubicBezTo>
                <a:cubicBezTo>
                  <a:pt x="1118290" y="1519943"/>
                  <a:pt x="1115307" y="1534477"/>
                  <a:pt x="1109493" y="1547959"/>
                </a:cubicBezTo>
                <a:close/>
                <a:moveTo>
                  <a:pt x="1202968" y="1083153"/>
                </a:moveTo>
                <a:cubicBezTo>
                  <a:pt x="1130656" y="1126759"/>
                  <a:pt x="1085996" y="1204623"/>
                  <a:pt x="1084874" y="1289057"/>
                </a:cubicBezTo>
                <a:lnTo>
                  <a:pt x="926038" y="1289057"/>
                </a:lnTo>
                <a:cubicBezTo>
                  <a:pt x="926983" y="1149975"/>
                  <a:pt x="999727" y="1021255"/>
                  <a:pt x="1118388" y="948699"/>
                </a:cubicBezTo>
                <a:cubicBezTo>
                  <a:pt x="1217862" y="886343"/>
                  <a:pt x="1247950" y="755155"/>
                  <a:pt x="1185594" y="655682"/>
                </a:cubicBezTo>
                <a:cubicBezTo>
                  <a:pt x="1123238" y="556208"/>
                  <a:pt x="992050" y="526119"/>
                  <a:pt x="892577" y="588476"/>
                </a:cubicBezTo>
                <a:cubicBezTo>
                  <a:pt x="830533" y="627369"/>
                  <a:pt x="792873" y="695457"/>
                  <a:pt x="792907" y="768685"/>
                </a:cubicBezTo>
                <a:lnTo>
                  <a:pt x="634072" y="768685"/>
                </a:lnTo>
                <a:cubicBezTo>
                  <a:pt x="633995" y="563560"/>
                  <a:pt x="800217" y="397211"/>
                  <a:pt x="1005342" y="397134"/>
                </a:cubicBezTo>
                <a:cubicBezTo>
                  <a:pt x="1210465" y="397058"/>
                  <a:pt x="1376816" y="563279"/>
                  <a:pt x="1376893" y="768405"/>
                </a:cubicBezTo>
                <a:cubicBezTo>
                  <a:pt x="1376941" y="896246"/>
                  <a:pt x="1311238" y="1015124"/>
                  <a:pt x="1202968" y="1083100"/>
                </a:cubicBezTo>
                <a:close/>
              </a:path>
            </a:pathLst>
          </a:custGeom>
          <a:solidFill>
            <a:srgbClr val="FFC000"/>
          </a:solidFill>
          <a:ln w="263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0ED34DC5-5A59-C007-7B8F-82C5A98E4234}"/>
              </a:ext>
            </a:extLst>
          </p:cNvPr>
          <p:cNvSpPr txBox="1"/>
          <p:nvPr/>
        </p:nvSpPr>
        <p:spPr>
          <a:xfrm>
            <a:off x="6599329" y="2421450"/>
            <a:ext cx="2651876" cy="2199241"/>
          </a:xfrm>
          <a:prstGeom prst="rect">
            <a:avLst/>
          </a:prstGeom>
        </p:spPr>
        <p:txBody>
          <a:bodyPr vert="horz" wrap="square" lIns="0" tIns="8043" rIns="0" bIns="0" rtlCol="0">
            <a:prstTxWarp prst="textArchUp">
              <a:avLst/>
            </a:prstTxWarp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3600" b="1">
                <a:solidFill>
                  <a:srgbClr val="FFC000"/>
                </a:solidFill>
                <a:highlight>
                  <a:srgbClr val="94211D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LET’S DISCUSS</a:t>
            </a:r>
            <a:endParaRPr lang="en-US" sz="2400" b="1">
              <a:solidFill>
                <a:srgbClr val="FFC000"/>
              </a:solidFill>
              <a:highlight>
                <a:srgbClr val="94211D"/>
              </a:highligh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93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2517572" y="86984"/>
            <a:ext cx="6898985" cy="1765462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haroni" panose="02010803020104030203" pitchFamily="2" charset="-79"/>
                <a:ea typeface="+mn-lt"/>
                <a:cs typeface="Aharoni" panose="02010803020104030203" pitchFamily="2" charset="-79"/>
              </a:rPr>
              <a:t>RESOURCES </a:t>
            </a:r>
            <a:r>
              <a:rPr lang="en-US" sz="4800" b="1">
                <a:solidFill>
                  <a:schemeClr val="bg1"/>
                </a:solidFill>
                <a:latin typeface="Aharoni" panose="02010803020104030203" pitchFamily="2" charset="-79"/>
                <a:ea typeface="+mn-lt"/>
                <a:cs typeface="Aharoni" panose="02010803020104030203" pitchFamily="2" charset="-79"/>
              </a:rPr>
              <a:t>/</a:t>
            </a:r>
            <a:r>
              <a:rPr lang="en-US" sz="5300" b="1">
                <a:solidFill>
                  <a:schemeClr val="bg1"/>
                </a:solidFill>
                <a:latin typeface="Aharoni" panose="02010803020104030203" pitchFamily="2" charset="-79"/>
                <a:ea typeface="+mn-lt"/>
                <a:cs typeface="Aharoni" panose="02010803020104030203" pitchFamily="2" charset="-79"/>
              </a:rPr>
              <a:t> INPUTS</a:t>
            </a:r>
            <a:endParaRPr lang="en-US" sz="5300">
              <a:solidFill>
                <a:schemeClr val="bg1"/>
              </a:solidFill>
              <a:latin typeface="Aharoni" panose="02010803020104030203" pitchFamily="2" charset="-79"/>
              <a:ea typeface="+mn-lt"/>
              <a:cs typeface="Aharoni" panose="02010803020104030203" pitchFamily="2" charset="-79"/>
            </a:endParaRPr>
          </a:p>
          <a:p>
            <a:pPr marR="3175" algn="ctr">
              <a:lnSpc>
                <a:spcPct val="115900"/>
              </a:lnSpc>
              <a:spcBef>
                <a:spcPts val="63"/>
              </a:spcBef>
            </a:pPr>
            <a:endParaRPr lang="en-US" sz="5300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3054" y="695785"/>
            <a:ext cx="5503757" cy="771600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marL="537845" marR="3175" indent="-52959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400" b="1" u="sng">
                <a:solidFill>
                  <a:schemeClr val="bg1"/>
                </a:solidFill>
                <a:latin typeface="Aharoni"/>
                <a:cs typeface="Aharoni"/>
              </a:rPr>
              <a:t>For Types of Foods </a:t>
            </a:r>
            <a:endParaRPr lang="en-US" sz="2933" b="1" u="sng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object 3">
            <a:extLst>
              <a:ext uri="{FF2B5EF4-FFF2-40B4-BE49-F238E27FC236}">
                <a16:creationId xmlns:a16="http://schemas.microsoft.com/office/drawing/2014/main" id="{73431527-AB3E-FE55-678F-D65A20F7C5D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26" y="1559482"/>
            <a:ext cx="5929470" cy="5051477"/>
          </a:xfrm>
          <a:prstGeom prst="rect">
            <a:avLst/>
          </a:prstGeom>
        </p:spPr>
      </p:pic>
      <p:pic>
        <p:nvPicPr>
          <p:cNvPr id="16" name="object 3">
            <a:extLst>
              <a:ext uri="{FF2B5EF4-FFF2-40B4-BE49-F238E27FC236}">
                <a16:creationId xmlns:a16="http://schemas.microsoft.com/office/drawing/2014/main" id="{919DF368-2E3D-920A-4580-19B57F1D5990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4936" y="1612552"/>
            <a:ext cx="5929470" cy="4943788"/>
          </a:xfrm>
          <a:prstGeom prst="rect">
            <a:avLst/>
          </a:prstGeom>
        </p:spPr>
      </p:pic>
      <p:pic>
        <p:nvPicPr>
          <p:cNvPr id="3" name="Picture 2" descr="A diagram of a fruit production process&#10;&#10;Description automatically generated">
            <a:extLst>
              <a:ext uri="{FF2B5EF4-FFF2-40B4-BE49-F238E27FC236}">
                <a16:creationId xmlns:a16="http://schemas.microsoft.com/office/drawing/2014/main" id="{B19DC9BA-51D0-29B8-4AD7-0DC35D9C8D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r="8867"/>
          <a:stretch/>
        </p:blipFill>
        <p:spPr>
          <a:xfrm>
            <a:off x="360342" y="2751811"/>
            <a:ext cx="5203384" cy="3557846"/>
          </a:xfrm>
          <a:prstGeom prst="rect">
            <a:avLst/>
          </a:prstGeom>
        </p:spPr>
      </p:pic>
      <p:sp>
        <p:nvSpPr>
          <p:cNvPr id="2" name="object 10">
            <a:extLst>
              <a:ext uri="{FF2B5EF4-FFF2-40B4-BE49-F238E27FC236}">
                <a16:creationId xmlns:a16="http://schemas.microsoft.com/office/drawing/2014/main" id="{3F46CB0E-BFB4-62E5-CBCF-1F6802B32F9F}"/>
              </a:ext>
            </a:extLst>
          </p:cNvPr>
          <p:cNvSpPr txBox="1"/>
          <p:nvPr/>
        </p:nvSpPr>
        <p:spPr>
          <a:xfrm>
            <a:off x="1322631" y="2255331"/>
            <a:ext cx="3278806" cy="37745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algn="ctr"/>
            <a:r>
              <a:rPr lang="en-US" sz="2400" b="1" u="sng">
                <a:cs typeface="Aharoni" panose="02010803020104030203" pitchFamily="2" charset="-79"/>
              </a:rPr>
              <a:t>Apple Food System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17AB9C5C-E9B6-BF48-2D9C-513BDDA51074}"/>
              </a:ext>
            </a:extLst>
          </p:cNvPr>
          <p:cNvSpPr txBox="1"/>
          <p:nvPr/>
        </p:nvSpPr>
        <p:spPr>
          <a:xfrm>
            <a:off x="7054585" y="2404251"/>
            <a:ext cx="4164398" cy="37745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algn="ctr"/>
            <a:r>
              <a:rPr lang="en-US" sz="2400" b="1" u="sng">
                <a:solidFill>
                  <a:srgbClr val="C00000"/>
                </a:solidFill>
                <a:cs typeface="Aharoni" panose="02010803020104030203" pitchFamily="2" charset="-79"/>
              </a:rPr>
              <a:t>Meat</a:t>
            </a:r>
            <a:r>
              <a:rPr lang="en-US" sz="2400" b="1" u="sng">
                <a:cs typeface="Aharoni" panose="02010803020104030203" pitchFamily="2" charset="-79"/>
              </a:rPr>
              <a:t>/</a:t>
            </a:r>
            <a:r>
              <a:rPr lang="en-US" sz="2400" b="1" u="sng">
                <a:solidFill>
                  <a:srgbClr val="0070C0"/>
                </a:solidFill>
                <a:cs typeface="Aharoni" panose="02010803020104030203" pitchFamily="2" charset="-79"/>
              </a:rPr>
              <a:t>Dairy</a:t>
            </a:r>
            <a:r>
              <a:rPr lang="en-US" sz="2400" b="1" u="sng">
                <a:cs typeface="Aharoni" panose="02010803020104030203" pitchFamily="2" charset="-79"/>
              </a:rPr>
              <a:t> Food System</a:t>
            </a:r>
          </a:p>
        </p:txBody>
      </p:sp>
      <p:pic>
        <p:nvPicPr>
          <p:cNvPr id="6" name="Picture 5" descr="A diagram of a dairy production process&#10;&#10;Description automatically generated">
            <a:extLst>
              <a:ext uri="{FF2B5EF4-FFF2-40B4-BE49-F238E27FC236}">
                <a16:creationId xmlns:a16="http://schemas.microsoft.com/office/drawing/2014/main" id="{3DE3F9B6-18E7-1302-851D-C07E86CA97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51" y="2879149"/>
            <a:ext cx="5639490" cy="330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>
            <a:extLst>
              <a:ext uri="{FF2B5EF4-FFF2-40B4-BE49-F238E27FC236}">
                <a16:creationId xmlns:a16="http://schemas.microsoft.com/office/drawing/2014/main" id="{A560B5BC-550A-84B0-E209-0F6D2CFE4E6B}"/>
              </a:ext>
            </a:extLst>
          </p:cNvPr>
          <p:cNvSpPr txBox="1"/>
          <p:nvPr/>
        </p:nvSpPr>
        <p:spPr>
          <a:xfrm>
            <a:off x="1422043" y="1673604"/>
            <a:ext cx="9526644" cy="92747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ctr">
              <a:lnSpc>
                <a:spcPct val="115900"/>
              </a:lnSpc>
              <a:spcBef>
                <a:spcPts val="63"/>
              </a:spcBef>
            </a:pPr>
            <a:r>
              <a:rPr lang="en-US" sz="5334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NOW LET’S TALK ABOUT </a:t>
            </a: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9AD73073-D063-FE52-D8E0-14570EACC8F2}"/>
              </a:ext>
            </a:extLst>
          </p:cNvPr>
          <p:cNvSpPr txBox="1"/>
          <p:nvPr/>
        </p:nvSpPr>
        <p:spPr>
          <a:xfrm>
            <a:off x="1908223" y="2554424"/>
            <a:ext cx="8375554" cy="70215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0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Eating Patterns</a:t>
            </a:r>
            <a:endParaRPr lang="en-US" sz="2800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Graphic 6" descr="Earth globe: Americas with solid fill">
            <a:extLst>
              <a:ext uri="{FF2B5EF4-FFF2-40B4-BE49-F238E27FC236}">
                <a16:creationId xmlns:a16="http://schemas.microsoft.com/office/drawing/2014/main" id="{EB0BE2E1-15DA-4B50-243F-16B41E0E4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2025" y="3256582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67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lying on a rug surrounded by food&#10;&#10;Description automatically generated">
            <a:extLst>
              <a:ext uri="{FF2B5EF4-FFF2-40B4-BE49-F238E27FC236}">
                <a16:creationId xmlns:a16="http://schemas.microsoft.com/office/drawing/2014/main" id="{BA99FBF7-9041-E7E2-11C2-C5958CEBB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210" y="292552"/>
            <a:ext cx="3955142" cy="58347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51A8EE9F-E2CB-3F11-CE97-4FBFD81F149B}"/>
              </a:ext>
            </a:extLst>
          </p:cNvPr>
          <p:cNvSpPr txBox="1"/>
          <p:nvPr/>
        </p:nvSpPr>
        <p:spPr>
          <a:xfrm>
            <a:off x="3267591" y="1683204"/>
            <a:ext cx="5656821" cy="1405940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marR="3175" algn="ctr">
              <a:spcBef>
                <a:spcPts val="63"/>
              </a:spcBef>
            </a:pPr>
            <a:r>
              <a:rPr lang="en-US" sz="4000" b="1">
                <a:solidFill>
                  <a:schemeClr val="bg1"/>
                </a:solidFill>
                <a:latin typeface="Aharoni"/>
                <a:cs typeface="Aharoni"/>
              </a:rPr>
              <a:t>LESSON </a:t>
            </a:r>
            <a:r>
              <a:rPr lang="en-US" sz="5400" b="1">
                <a:solidFill>
                  <a:schemeClr val="bg1"/>
                </a:solidFill>
                <a:latin typeface="Aharoni"/>
                <a:cs typeface="Aharoni"/>
              </a:rPr>
              <a:t>6</a:t>
            </a:r>
            <a:endParaRPr lang="en-US" sz="4400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R="3175" algn="ctr">
              <a:spcBef>
                <a:spcPts val="63"/>
              </a:spcBef>
            </a:pPr>
            <a:r>
              <a:rPr lang="en-US" sz="3600" b="1">
                <a:solidFill>
                  <a:schemeClr val="bg1"/>
                </a:solidFill>
                <a:latin typeface="Aharoni"/>
                <a:cs typeface="Aharoni"/>
              </a:rPr>
              <a:t>PHENOMENON</a:t>
            </a:r>
            <a:endParaRPr lang="en-US" sz="4000" b="1">
              <a:solidFill>
                <a:schemeClr val="bg1"/>
              </a:solidFill>
              <a:latin typeface="Aharoni"/>
              <a:cs typeface="Aharoni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30D4247F-42CD-9836-AE63-F5923EB6A6D4}"/>
              </a:ext>
            </a:extLst>
          </p:cNvPr>
          <p:cNvSpPr txBox="1"/>
          <p:nvPr/>
        </p:nvSpPr>
        <p:spPr>
          <a:xfrm>
            <a:off x="4010024" y="3260781"/>
            <a:ext cx="3600451" cy="99807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2800" b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</a:t>
            </a:r>
            <a:r>
              <a:rPr lang="en-US" sz="2800" b="1" u="sng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Kids Eat Around the World</a:t>
            </a:r>
          </a:p>
        </p:txBody>
      </p:sp>
      <p:pic>
        <p:nvPicPr>
          <p:cNvPr id="3" name="Picture 2" descr="A child lying on a bed of food&#10;&#10;Description automatically generated">
            <a:extLst>
              <a:ext uri="{FF2B5EF4-FFF2-40B4-BE49-F238E27FC236}">
                <a16:creationId xmlns:a16="http://schemas.microsoft.com/office/drawing/2014/main" id="{7C3611F3-5B8A-2220-4F54-CC691A85D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6" y="292553"/>
            <a:ext cx="4035890" cy="5834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object 11">
            <a:extLst>
              <a:ext uri="{FF2B5EF4-FFF2-40B4-BE49-F238E27FC236}">
                <a16:creationId xmlns:a16="http://schemas.microsoft.com/office/drawing/2014/main" id="{BCD8EA0E-79AA-899E-439F-FA239E6EBAED}"/>
              </a:ext>
            </a:extLst>
          </p:cNvPr>
          <p:cNvSpPr txBox="1"/>
          <p:nvPr/>
        </p:nvSpPr>
        <p:spPr>
          <a:xfrm>
            <a:off x="1192570" y="6241670"/>
            <a:ext cx="1845906" cy="49396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28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India</a:t>
            </a:r>
            <a:endParaRPr lang="en-US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DBFF6FCC-6EB7-51F6-0887-B2B8B93F2CBA}"/>
              </a:ext>
            </a:extLst>
          </p:cNvPr>
          <p:cNvSpPr txBox="1"/>
          <p:nvPr/>
        </p:nvSpPr>
        <p:spPr>
          <a:xfrm>
            <a:off x="8083140" y="6241670"/>
            <a:ext cx="3705226" cy="49396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28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West Africa</a:t>
            </a:r>
            <a:endParaRPr lang="en-US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AA0DBD55-B286-AD60-8C1E-CC5E22A2A53C}"/>
              </a:ext>
            </a:extLst>
          </p:cNvPr>
          <p:cNvSpPr txBox="1"/>
          <p:nvPr/>
        </p:nvSpPr>
        <p:spPr>
          <a:xfrm>
            <a:off x="4274193" y="4362606"/>
            <a:ext cx="3600451" cy="493960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marL="537845" marR="3175" indent="-52959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2800" b="1">
                <a:solidFill>
                  <a:schemeClr val="bg1"/>
                </a:solidFill>
                <a:latin typeface="Aharoni"/>
                <a:cs typeface="Aharoni"/>
              </a:rPr>
              <a:t>NOTICE &amp; WONDER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78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lying on a yellow surface surrounded by food&#10;&#10;Description automatically generated">
            <a:extLst>
              <a:ext uri="{FF2B5EF4-FFF2-40B4-BE49-F238E27FC236}">
                <a16:creationId xmlns:a16="http://schemas.microsoft.com/office/drawing/2014/main" id="{B25D3293-73C5-9F08-EAED-0CEE7379A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2" y="292553"/>
            <a:ext cx="3955141" cy="58931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51A8EE9F-E2CB-3F11-CE97-4FBFD81F149B}"/>
              </a:ext>
            </a:extLst>
          </p:cNvPr>
          <p:cNvSpPr txBox="1"/>
          <p:nvPr/>
        </p:nvSpPr>
        <p:spPr>
          <a:xfrm>
            <a:off x="3267591" y="1683204"/>
            <a:ext cx="5656821" cy="1252052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marR="3175" algn="ctr">
              <a:spcBef>
                <a:spcPts val="63"/>
              </a:spcBef>
            </a:pPr>
            <a:r>
              <a:rPr lang="en-US" sz="4000" b="1">
                <a:solidFill>
                  <a:schemeClr val="bg1"/>
                </a:solidFill>
                <a:latin typeface="Aharoni"/>
                <a:cs typeface="Aharoni"/>
              </a:rPr>
              <a:t>LESSON </a:t>
            </a:r>
            <a:r>
              <a:rPr lang="en-US" sz="4400" b="1">
                <a:solidFill>
                  <a:schemeClr val="bg1"/>
                </a:solidFill>
                <a:ea typeface="+mn-lt"/>
                <a:cs typeface="+mn-lt"/>
              </a:rPr>
              <a:t>6</a:t>
            </a:r>
          </a:p>
          <a:p>
            <a:pPr marR="3175" algn="ctr">
              <a:spcBef>
                <a:spcPts val="63"/>
              </a:spcBef>
            </a:pPr>
            <a:r>
              <a:rPr lang="en-US" sz="3600" b="1">
                <a:solidFill>
                  <a:schemeClr val="bg1"/>
                </a:solidFill>
                <a:latin typeface="Aharoni"/>
                <a:cs typeface="Aharoni"/>
              </a:rPr>
              <a:t>PHENOMENON</a:t>
            </a:r>
            <a:endParaRPr lang="en-US" sz="4000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30D4247F-42CD-9836-AE63-F5923EB6A6D4}"/>
              </a:ext>
            </a:extLst>
          </p:cNvPr>
          <p:cNvSpPr txBox="1"/>
          <p:nvPr/>
        </p:nvSpPr>
        <p:spPr>
          <a:xfrm>
            <a:off x="4010024" y="3260781"/>
            <a:ext cx="3600451" cy="99807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2800" b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</a:t>
            </a:r>
            <a:r>
              <a:rPr lang="en-US" sz="2800" b="1" u="sng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Kids Eat Around the World</a:t>
            </a:r>
            <a:endParaRPr lang="en-US" b="1" u="sng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BCD8EA0E-79AA-899E-439F-FA239E6EBAED}"/>
              </a:ext>
            </a:extLst>
          </p:cNvPr>
          <p:cNvSpPr txBox="1"/>
          <p:nvPr/>
        </p:nvSpPr>
        <p:spPr>
          <a:xfrm>
            <a:off x="-645756" y="6243125"/>
            <a:ext cx="5503757" cy="49396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28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United States</a:t>
            </a:r>
            <a:endParaRPr lang="en-US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DBFF6FCC-6EB7-51F6-0887-B2B8B93F2CBA}"/>
              </a:ext>
            </a:extLst>
          </p:cNvPr>
          <p:cNvSpPr txBox="1"/>
          <p:nvPr/>
        </p:nvSpPr>
        <p:spPr>
          <a:xfrm>
            <a:off x="8083140" y="6241670"/>
            <a:ext cx="3705226" cy="49396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28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Malaysia</a:t>
            </a:r>
            <a:endParaRPr lang="en-US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A child lying on the floor with food and drinks&#10;&#10;Description automatically generated">
            <a:extLst>
              <a:ext uri="{FF2B5EF4-FFF2-40B4-BE49-F238E27FC236}">
                <a16:creationId xmlns:a16="http://schemas.microsoft.com/office/drawing/2014/main" id="{A569D1EC-9B70-04B7-7404-F68E2AC77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57" y="292553"/>
            <a:ext cx="3955141" cy="58347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133751A9-CADA-A206-F785-9A059A766BF9}"/>
              </a:ext>
            </a:extLst>
          </p:cNvPr>
          <p:cNvSpPr txBox="1"/>
          <p:nvPr/>
        </p:nvSpPr>
        <p:spPr>
          <a:xfrm>
            <a:off x="4274193" y="4362606"/>
            <a:ext cx="3600451" cy="493960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marL="537845" marR="3175" indent="-52959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2800" b="1">
                <a:solidFill>
                  <a:schemeClr val="bg1"/>
                </a:solidFill>
                <a:latin typeface="Aharoni"/>
                <a:cs typeface="Aharoni"/>
              </a:rPr>
              <a:t>NOTICE &amp; WONDER</a:t>
            </a:r>
            <a:endParaRPr lang="en-US">
              <a:solidFill>
                <a:schemeClr val="bg1"/>
              </a:solidFill>
              <a:latin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602263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251174" y="-31371"/>
            <a:ext cx="9526644" cy="92747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ctr">
              <a:lnSpc>
                <a:spcPct val="115900"/>
              </a:lnSpc>
              <a:spcBef>
                <a:spcPts val="63"/>
              </a:spcBef>
            </a:pPr>
            <a:r>
              <a:rPr lang="en-US" sz="5334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NOW LET’S TALK ABOUT 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737354" y="710268"/>
            <a:ext cx="8375554" cy="70215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indent="-53004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000" b="1" u="sng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Eating Patterns</a:t>
            </a:r>
            <a:endParaRPr lang="en-US" sz="2800" b="1" u="sng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093FD7-5ECC-1147-01E5-F34F474A40DF}"/>
              </a:ext>
            </a:extLst>
          </p:cNvPr>
          <p:cNvSpPr/>
          <p:nvPr/>
        </p:nvSpPr>
        <p:spPr>
          <a:xfrm>
            <a:off x="8390084" y="2520945"/>
            <a:ext cx="3397250" cy="3400885"/>
          </a:xfrm>
          <a:prstGeom prst="round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9" name="object 8">
            <a:extLst>
              <a:ext uri="{FF2B5EF4-FFF2-40B4-BE49-F238E27FC236}">
                <a16:creationId xmlns:a16="http://schemas.microsoft.com/office/drawing/2014/main" id="{7BDB0CD0-799F-FFAE-EE75-DCE0F9DBAAF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239769">
            <a:off x="9262488" y="2322527"/>
            <a:ext cx="1617211" cy="970832"/>
          </a:xfrm>
          <a:prstGeom prst="rect">
            <a:avLst/>
          </a:prstGeom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7BF34C-C2B7-C05C-17E5-063F4E1C876A}"/>
              </a:ext>
            </a:extLst>
          </p:cNvPr>
          <p:cNvSpPr txBox="1"/>
          <p:nvPr/>
        </p:nvSpPr>
        <p:spPr>
          <a:xfrm>
            <a:off x="8599417" y="2979569"/>
            <a:ext cx="30427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Plant-based</a:t>
            </a:r>
          </a:p>
        </p:txBody>
      </p:sp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71DFA445-C1DD-2FB0-55EB-6CF3EF4121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14575" r="53498" b="30732"/>
          <a:stretch/>
        </p:blipFill>
        <p:spPr>
          <a:xfrm>
            <a:off x="8774081" y="3416300"/>
            <a:ext cx="2739980" cy="2104677"/>
          </a:xfrm>
          <a:prstGeom prst="rect">
            <a:avLst/>
          </a:prstGeom>
          <a:ln>
            <a:noFill/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087AC1-ED42-2CE0-0E8B-882F5DB8979A}"/>
              </a:ext>
            </a:extLst>
          </p:cNvPr>
          <p:cNvSpPr/>
          <p:nvPr/>
        </p:nvSpPr>
        <p:spPr>
          <a:xfrm>
            <a:off x="444107" y="2495456"/>
            <a:ext cx="3397250" cy="3426374"/>
          </a:xfrm>
          <a:prstGeom prst="round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 rot="239769">
            <a:off x="1272969" y="2312407"/>
            <a:ext cx="1617211" cy="970832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5AE3DB-3586-2D78-A51B-614A9B810DED}"/>
              </a:ext>
            </a:extLst>
          </p:cNvPr>
          <p:cNvSpPr txBox="1"/>
          <p:nvPr/>
        </p:nvSpPr>
        <p:spPr>
          <a:xfrm>
            <a:off x="653440" y="2933164"/>
            <a:ext cx="30427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Animal-based</a:t>
            </a:r>
            <a:endParaRPr lang="en-US" sz="2400" i="1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</p:txBody>
      </p:sp>
      <p:pic>
        <p:nvPicPr>
          <p:cNvPr id="27" name="Picture 2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D0DE0AF8-710B-AF08-1CE9-5AFC72A538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-2921" r="31331" b="58776"/>
          <a:stretch/>
        </p:blipFill>
        <p:spPr>
          <a:xfrm>
            <a:off x="429576" y="3225546"/>
            <a:ext cx="3112634" cy="2397370"/>
          </a:xfrm>
          <a:prstGeom prst="rect">
            <a:avLst/>
          </a:prstGeom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D88F8F-FD43-05A6-CCF5-DF8B1B8353B7}"/>
              </a:ext>
            </a:extLst>
          </p:cNvPr>
          <p:cNvSpPr/>
          <p:nvPr/>
        </p:nvSpPr>
        <p:spPr>
          <a:xfrm>
            <a:off x="4406194" y="2520945"/>
            <a:ext cx="3397250" cy="3400885"/>
          </a:xfrm>
          <a:prstGeom prst="round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4" name="object 8">
            <a:extLst>
              <a:ext uri="{FF2B5EF4-FFF2-40B4-BE49-F238E27FC236}">
                <a16:creationId xmlns:a16="http://schemas.microsoft.com/office/drawing/2014/main" id="{7D1F809F-7120-8C3C-D057-9CCFF4A1188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239769">
            <a:off x="5235056" y="2337897"/>
            <a:ext cx="1617211" cy="970832"/>
          </a:xfrm>
          <a:prstGeom prst="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24FA6A-6225-7CDC-5C67-5CF75EF5500C}"/>
              </a:ext>
            </a:extLst>
          </p:cNvPr>
          <p:cNvSpPr txBox="1"/>
          <p:nvPr/>
        </p:nvSpPr>
        <p:spPr>
          <a:xfrm>
            <a:off x="4615527" y="2958654"/>
            <a:ext cx="30427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>
                <a:solidFill>
                  <a:srgbClr val="000000"/>
                </a:solidFill>
                <a:latin typeface="Trebuchet MS" panose="020B0603020202020204" pitchFamily="34" charset="0"/>
                <a:cs typeface="Arial"/>
              </a:rPr>
              <a:t>Plant Forward</a:t>
            </a:r>
          </a:p>
        </p:txBody>
      </p:sp>
      <p:pic>
        <p:nvPicPr>
          <p:cNvPr id="28" name="Picture 2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65B5C3F-185D-C078-5627-482F24EA6A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9" t="1222" r="3725" b="58776"/>
          <a:stretch/>
        </p:blipFill>
        <p:spPr>
          <a:xfrm>
            <a:off x="4872866" y="3437476"/>
            <a:ext cx="2528094" cy="2033366"/>
          </a:xfrm>
          <a:prstGeom prst="rect">
            <a:avLst/>
          </a:prstGeom>
          <a:ln>
            <a:noFill/>
          </a:ln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90AD17FF-7D4F-0591-CB33-219882D4B29A}"/>
              </a:ext>
            </a:extLst>
          </p:cNvPr>
          <p:cNvSpPr/>
          <p:nvPr/>
        </p:nvSpPr>
        <p:spPr>
          <a:xfrm>
            <a:off x="1293680" y="1411042"/>
            <a:ext cx="9847932" cy="770246"/>
          </a:xfrm>
          <a:prstGeom prst="leftRightArrow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8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F192F5732D0849898E6679BFE63742" ma:contentTypeVersion="15" ma:contentTypeDescription="Create a new document." ma:contentTypeScope="" ma:versionID="32625203240568047e1f56f87c647909">
  <xsd:schema xmlns:xsd="http://www.w3.org/2001/XMLSchema" xmlns:xs="http://www.w3.org/2001/XMLSchema" xmlns:p="http://schemas.microsoft.com/office/2006/metadata/properties" xmlns:ns3="941425ae-8ad3-4232-98b6-7fe2efd91b86" xmlns:ns4="0f1e01db-b7cd-47db-b67b-6760f0438266" targetNamespace="http://schemas.microsoft.com/office/2006/metadata/properties" ma:root="true" ma:fieldsID="04b91218d0d4f2909a2f49b984f14426" ns3:_="" ns4:_="">
    <xsd:import namespace="941425ae-8ad3-4232-98b6-7fe2efd91b86"/>
    <xsd:import namespace="0f1e01db-b7cd-47db-b67b-6760f04382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425ae-8ad3-4232-98b6-7fe2efd91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e01db-b7cd-47db-b67b-6760f04382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f1e01db-b7cd-47db-b67b-6760f0438266" xsi:nil="true"/>
  </documentManagement>
</p:properties>
</file>

<file path=customXml/itemProps1.xml><?xml version="1.0" encoding="utf-8"?>
<ds:datastoreItem xmlns:ds="http://schemas.openxmlformats.org/officeDocument/2006/customXml" ds:itemID="{946F98A0-F3DE-4B98-B42C-AFC47E1207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493943-32BA-4EC0-9392-EE72EB32416C}">
  <ds:schemaRefs>
    <ds:schemaRef ds:uri="0f1e01db-b7cd-47db-b67b-6760f0438266"/>
    <ds:schemaRef ds:uri="941425ae-8ad3-4232-98b6-7fe2efd91b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C0463E5-071D-490A-9DDD-B6B6EA38C722}">
  <ds:schemaRefs>
    <ds:schemaRef ds:uri="0f1e01db-b7cd-47db-b67b-6760f0438266"/>
    <ds:schemaRef ds:uri="941425ae-8ad3-4232-98b6-7fe2efd91b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581</Words>
  <Application>Microsoft Office PowerPoint</Application>
  <PresentationFormat>Widescreen</PresentationFormat>
  <Paragraphs>135</Paragraphs>
  <Slides>18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PLAY A GAME!</vt:lpstr>
      <vt:lpstr>Let’s Summarize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Sedona Sabatino</dc:creator>
  <cp:lastModifiedBy>Sabrina Subhit</cp:lastModifiedBy>
  <cp:revision>15</cp:revision>
  <dcterms:created xsi:type="dcterms:W3CDTF">2023-01-26T13:51:47Z</dcterms:created>
  <dcterms:modified xsi:type="dcterms:W3CDTF">2023-11-09T16:55:21Z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0x0101002DF192F5732D0849898E6679BFE63742</vt:lpwstr>
  </property>
</Properties>
</file>