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modernComment_117_4145F9BB.xml" ContentType="application/vnd.ms-powerpoint.comments+xml"/>
  <Override PartName="/ppt/comments/modernComment_118_7A45C0EE.xml" ContentType="application/vnd.ms-powerpoint.comments+xml"/>
  <Override PartName="/ppt/comments/modernComment_10D_56B9A777.xml" ContentType="application/vnd.ms-powerpoint.comments+xml"/>
  <Override PartName="/ppt/comments/modernComment_11B_56DAA9D6.xml" ContentType="application/vnd.ms-powerpoint.comments+xml"/>
  <Override PartName="/ppt/notesSlides/notesSlide2.xml" ContentType="application/vnd.openxmlformats-officedocument.presentationml.notesSlide+xml"/>
  <Override PartName="/ppt/comments/modernComment_115_680006A.xml" ContentType="application/vnd.ms-powerpoint.comments+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48" r:id="rId2"/>
    <p:sldMasterId id="2147483661" r:id="rId3"/>
  </p:sldMasterIdLst>
  <p:notesMasterIdLst>
    <p:notesMasterId r:id="rId15"/>
  </p:notesMasterIdLst>
  <p:sldIdLst>
    <p:sldId id="264" r:id="rId4"/>
    <p:sldId id="279" r:id="rId5"/>
    <p:sldId id="280" r:id="rId6"/>
    <p:sldId id="265" r:id="rId7"/>
    <p:sldId id="287" r:id="rId8"/>
    <p:sldId id="269" r:id="rId9"/>
    <p:sldId id="283" r:id="rId10"/>
    <p:sldId id="276" r:id="rId11"/>
    <p:sldId id="277" r:id="rId12"/>
    <p:sldId id="286"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889D32-19F0-DD30-A994-CF21DF79F750}" name="Sabrina Subhit" initials="SS" userId="S::ss2664@njaes.rutgers.edu::f57ff2ff-6f12-488b-86dd-4be04cd2bcbc" providerId="AD"/>
  <p188:author id="{7CAC7481-0EF1-62B4-E7CF-607427B47A8F}" name="Jeanine Cava" initials="JC" userId="S::jcava@njaes.rutgers.edu::dcfad38c-de9f-49bc-a069-121672a0fed6" providerId="AD"/>
  <p188:author id="{A9A22BCC-AA3A-DACD-251A-0617B99B6628}" name="Alessandra Sommer" initials="AS" userId="S::ads295@scarletmail.rutgers.edu::d1d89697-002c-413c-9ff0-29c100b231a8" providerId="AD"/>
  <p188:author id="{8CDDF3F0-63BA-D4E7-DADC-8B3C94A543A7}" name="Brielle Kociolek" initials="BK" userId="S::bkk34@docs.rutgers.edu::10be7d01-deae-4f0e-bfcb-7f99a859ed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2C33"/>
    <a:srgbClr val="4A4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10958A-2195-645B-4AAC-11D6505A539A}" v="19" dt="2023-11-08T16:38:43.391"/>
    <p1510:client id="{FCC6A37D-0169-B0A8-9579-256FFFD3D08B}" v="7" dt="2023-11-09T16:54:44.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16"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rina Subhit" userId="S::ss2664@njaes.rutgers.edu::f57ff2ff-6f12-488b-86dd-4be04cd2bcbc" providerId="AD" clId="Web-{E84B5F5C-BF3D-6B1E-8597-232CB7F87FB9}"/>
    <pc:docChg chg="modSld">
      <pc:chgData name="Sabrina Subhit" userId="S::ss2664@njaes.rutgers.edu::f57ff2ff-6f12-488b-86dd-4be04cd2bcbc" providerId="AD" clId="Web-{E84B5F5C-BF3D-6B1E-8597-232CB7F87FB9}" dt="2023-10-04T19:26:04.092" v="4" actId="20577"/>
      <pc:docMkLst>
        <pc:docMk/>
      </pc:docMkLst>
      <pc:sldChg chg="modSp">
        <pc:chgData name="Sabrina Subhit" userId="S::ss2664@njaes.rutgers.edu::f57ff2ff-6f12-488b-86dd-4be04cd2bcbc" providerId="AD" clId="Web-{E84B5F5C-BF3D-6B1E-8597-232CB7F87FB9}" dt="2023-10-04T19:26:04.092" v="4" actId="20577"/>
        <pc:sldMkLst>
          <pc:docMk/>
          <pc:sldMk cId="1007367802" sldId="265"/>
        </pc:sldMkLst>
        <pc:spChg chg="mod">
          <ac:chgData name="Sabrina Subhit" userId="S::ss2664@njaes.rutgers.edu::f57ff2ff-6f12-488b-86dd-4be04cd2bcbc" providerId="AD" clId="Web-{E84B5F5C-BF3D-6B1E-8597-232CB7F87FB9}" dt="2023-10-04T19:26:04.092" v="4" actId="20577"/>
          <ac:spMkLst>
            <pc:docMk/>
            <pc:sldMk cId="1007367802" sldId="265"/>
            <ac:spMk id="11" creationId="{6BF0645A-A0D5-0369-3C3C-4554C442FF2D}"/>
          </ac:spMkLst>
        </pc:spChg>
        <pc:picChg chg="mod">
          <ac:chgData name="Sabrina Subhit" userId="S::ss2664@njaes.rutgers.edu::f57ff2ff-6f12-488b-86dd-4be04cd2bcbc" providerId="AD" clId="Web-{E84B5F5C-BF3D-6B1E-8597-232CB7F87FB9}" dt="2023-10-04T19:25:19.387" v="2" actId="1076"/>
          <ac:picMkLst>
            <pc:docMk/>
            <pc:sldMk cId="1007367802" sldId="265"/>
            <ac:picMk id="3" creationId="{5AD7DE26-F3FA-85ED-10A8-4EFDB793FB8E}"/>
          </ac:picMkLst>
        </pc:picChg>
      </pc:sldChg>
    </pc:docChg>
  </pc:docChgLst>
  <pc:docChgLst>
    <pc:chgData name="Sabrina Subhit" userId="S::ss2664@njaes.rutgers.edu::f57ff2ff-6f12-488b-86dd-4be04cd2bcbc" providerId="AD" clId="Web-{414ADCCE-3A0C-B4A9-F360-11C972E04CE5}"/>
    <pc:docChg chg="sldOrd">
      <pc:chgData name="Sabrina Subhit" userId="S::ss2664@njaes.rutgers.edu::f57ff2ff-6f12-488b-86dd-4be04cd2bcbc" providerId="AD" clId="Web-{414ADCCE-3A0C-B4A9-F360-11C972E04CE5}" dt="2023-09-20T13:36:12.530" v="1"/>
      <pc:docMkLst>
        <pc:docMk/>
      </pc:docMkLst>
      <pc:sldChg chg="ord">
        <pc:chgData name="Sabrina Subhit" userId="S::ss2664@njaes.rutgers.edu::f57ff2ff-6f12-488b-86dd-4be04cd2bcbc" providerId="AD" clId="Web-{414ADCCE-3A0C-B4A9-F360-11C972E04CE5}" dt="2023-09-20T13:36:12.530" v="1"/>
        <pc:sldMkLst>
          <pc:docMk/>
          <pc:sldMk cId="1351290911" sldId="264"/>
        </pc:sldMkLst>
      </pc:sldChg>
    </pc:docChg>
  </pc:docChgLst>
  <pc:docChgLst>
    <pc:chgData name="Sabrina Subhit" userId="f57ff2ff-6f12-488b-86dd-4be04cd2bcbc" providerId="ADAL" clId="{21A6374B-93A7-47F4-897C-FB15D90249B6}"/>
    <pc:docChg chg="modSld">
      <pc:chgData name="Sabrina Subhit" userId="f57ff2ff-6f12-488b-86dd-4be04cd2bcbc" providerId="ADAL" clId="{21A6374B-93A7-47F4-897C-FB15D90249B6}" dt="2023-10-27T14:18:39.225" v="7" actId="20577"/>
      <pc:docMkLst>
        <pc:docMk/>
      </pc:docMkLst>
      <pc:sldChg chg="modSp mod">
        <pc:chgData name="Sabrina Subhit" userId="f57ff2ff-6f12-488b-86dd-4be04cd2bcbc" providerId="ADAL" clId="{21A6374B-93A7-47F4-897C-FB15D90249B6}" dt="2023-10-27T14:18:39.225" v="7" actId="20577"/>
        <pc:sldMkLst>
          <pc:docMk/>
          <pc:sldMk cId="1455007607" sldId="269"/>
        </pc:sldMkLst>
        <pc:spChg chg="mod">
          <ac:chgData name="Sabrina Subhit" userId="f57ff2ff-6f12-488b-86dd-4be04cd2bcbc" providerId="ADAL" clId="{21A6374B-93A7-47F4-897C-FB15D90249B6}" dt="2023-10-27T14:18:39.225" v="7" actId="20577"/>
          <ac:spMkLst>
            <pc:docMk/>
            <pc:sldMk cId="1455007607" sldId="269"/>
            <ac:spMk id="5" creationId="{0A30314D-DECE-828A-A9E5-F86764AE33F6}"/>
          </ac:spMkLst>
        </pc:spChg>
      </pc:sldChg>
      <pc:sldChg chg="modSp mod">
        <pc:chgData name="Sabrina Subhit" userId="f57ff2ff-6f12-488b-86dd-4be04cd2bcbc" providerId="ADAL" clId="{21A6374B-93A7-47F4-897C-FB15D90249B6}" dt="2023-10-27T14:18:00.678" v="6" actId="20577"/>
        <pc:sldMkLst>
          <pc:docMk/>
          <pc:sldMk cId="2051391726" sldId="280"/>
        </pc:sldMkLst>
        <pc:spChg chg="mod">
          <ac:chgData name="Sabrina Subhit" userId="f57ff2ff-6f12-488b-86dd-4be04cd2bcbc" providerId="ADAL" clId="{21A6374B-93A7-47F4-897C-FB15D90249B6}" dt="2023-10-27T14:18:00.678" v="6" actId="20577"/>
          <ac:spMkLst>
            <pc:docMk/>
            <pc:sldMk cId="2051391726" sldId="280"/>
            <ac:spMk id="9" creationId="{8FA87990-298F-CAEE-53D9-97402D4733CF}"/>
          </ac:spMkLst>
        </pc:spChg>
      </pc:sldChg>
    </pc:docChg>
  </pc:docChgLst>
  <pc:docChgLst>
    <pc:chgData name="Sabrina Subhit" userId="S::ss2664@njaes.rutgers.edu::f57ff2ff-6f12-488b-86dd-4be04cd2bcbc" providerId="AD" clId="Web-{680F54A2-B221-FD5D-1003-B07B041A2D7E}"/>
    <pc:docChg chg="modSld">
      <pc:chgData name="Sabrina Subhit" userId="S::ss2664@njaes.rutgers.edu::f57ff2ff-6f12-488b-86dd-4be04cd2bcbc" providerId="AD" clId="Web-{680F54A2-B221-FD5D-1003-B07B041A2D7E}" dt="2023-09-26T13:09:19.231" v="4" actId="20577"/>
      <pc:docMkLst>
        <pc:docMk/>
      </pc:docMkLst>
      <pc:sldChg chg="addSp delSp modSp modCm">
        <pc:chgData name="Sabrina Subhit" userId="S::ss2664@njaes.rutgers.edu::f57ff2ff-6f12-488b-86dd-4be04cd2bcbc" providerId="AD" clId="Web-{680F54A2-B221-FD5D-1003-B07B041A2D7E}" dt="2023-09-26T13:09:19.231" v="4" actId="20577"/>
        <pc:sldMkLst>
          <pc:docMk/>
          <pc:sldMk cId="1095104955" sldId="279"/>
        </pc:sldMkLst>
        <pc:spChg chg="add mod">
          <ac:chgData name="Sabrina Subhit" userId="S::ss2664@njaes.rutgers.edu::f57ff2ff-6f12-488b-86dd-4be04cd2bcbc" providerId="AD" clId="Web-{680F54A2-B221-FD5D-1003-B07B041A2D7E}" dt="2023-09-26T13:09:19.231" v="4" actId="20577"/>
          <ac:spMkLst>
            <pc:docMk/>
            <pc:sldMk cId="1095104955" sldId="279"/>
            <ac:spMk id="3" creationId="{F667C82E-DCA1-BD97-8F38-2F1A3243B939}"/>
          </ac:spMkLst>
        </pc:spChg>
        <pc:spChg chg="del">
          <ac:chgData name="Sabrina Subhit" userId="S::ss2664@njaes.rutgers.edu::f57ff2ff-6f12-488b-86dd-4be04cd2bcbc" providerId="AD" clId="Web-{680F54A2-B221-FD5D-1003-B07B041A2D7E}" dt="2023-09-26T13:09:02.573" v="0"/>
          <ac:spMkLst>
            <pc:docMk/>
            <pc:sldMk cId="1095104955" sldId="279"/>
            <ac:spMk id="10" creationId="{00000000-0000-0000-0000-000000000000}"/>
          </ac:spMkLst>
        </pc:spChg>
        <pc:extLst>
          <p:ext xmlns:p="http://schemas.openxmlformats.org/presentationml/2006/main" uri="{D6D511B9-2390-475A-947B-AFAB55BFBCF1}">
            <pc226:cmChg xmlns:pc226="http://schemas.microsoft.com/office/powerpoint/2022/06/main/command" chg="mod modRxn">
              <pc226:chgData name="Sabrina Subhit" userId="S::ss2664@njaes.rutgers.edu::f57ff2ff-6f12-488b-86dd-4be04cd2bcbc" providerId="AD" clId="Web-{680F54A2-B221-FD5D-1003-B07B041A2D7E}" dt="2023-09-26T13:09:07.761" v="2"/>
              <pc2:cmMkLst xmlns:pc2="http://schemas.microsoft.com/office/powerpoint/2019/9/main/command">
                <pc:docMk/>
                <pc:sldMk cId="1095104955" sldId="279"/>
                <pc2:cmMk id="{57E447D3-3B03-442E-9545-A88E91F82EE0}"/>
              </pc2:cmMkLst>
            </pc226:cmChg>
          </p:ext>
        </pc:extLst>
      </pc:sldChg>
    </pc:docChg>
  </pc:docChgLst>
  <pc:docChgLst>
    <pc:chgData name="Jeanine Cava" userId="S::jcava@njaes.rutgers.edu::dcfad38c-de9f-49bc-a069-121672a0fed6" providerId="AD" clId="Web-{637334FC-2094-064C-2CB9-66C5E0631A16}"/>
    <pc:docChg chg="modSld">
      <pc:chgData name="Jeanine Cava" userId="S::jcava@njaes.rutgers.edu::dcfad38c-de9f-49bc-a069-121672a0fed6" providerId="AD" clId="Web-{637334FC-2094-064C-2CB9-66C5E0631A16}" dt="2023-09-20T15:03:44.230" v="14" actId="20577"/>
      <pc:docMkLst>
        <pc:docMk/>
      </pc:docMkLst>
      <pc:sldChg chg="modSp addCm modCm">
        <pc:chgData name="Jeanine Cava" userId="S::jcava@njaes.rutgers.edu::dcfad38c-de9f-49bc-a069-121672a0fed6" providerId="AD" clId="Web-{637334FC-2094-064C-2CB9-66C5E0631A16}" dt="2023-09-20T15:03:44.230" v="14" actId="20577"/>
        <pc:sldMkLst>
          <pc:docMk/>
          <pc:sldMk cId="1095104955" sldId="279"/>
        </pc:sldMkLst>
        <pc:spChg chg="mod">
          <ac:chgData name="Jeanine Cava" userId="S::jcava@njaes.rutgers.edu::dcfad38c-de9f-49bc-a069-121672a0fed6" providerId="AD" clId="Web-{637334FC-2094-064C-2CB9-66C5E0631A16}" dt="2023-09-20T15:03:44.230" v="14" actId="20577"/>
          <ac:spMkLst>
            <pc:docMk/>
            <pc:sldMk cId="1095104955" sldId="279"/>
            <ac:spMk id="15" creationId="{185AE3DB-3586-2D78-A51B-614A9B810DED}"/>
          </ac:spMkLst>
        </pc:spChg>
        <pc:extLst>
          <p:ext xmlns:p="http://schemas.openxmlformats.org/presentationml/2006/main" uri="{D6D511B9-2390-475A-947B-AFAB55BFBCF1}">
            <pc226:cmChg xmlns:pc226="http://schemas.microsoft.com/office/powerpoint/2022/06/main/command" chg="add mod">
              <pc226:chgData name="Jeanine Cava" userId="S::jcava@njaes.rutgers.edu::dcfad38c-de9f-49bc-a069-121672a0fed6" providerId="AD" clId="Web-{637334FC-2094-064C-2CB9-66C5E0631A16}" dt="2023-09-20T15:03:44.230" v="14" actId="20577"/>
              <pc2:cmMkLst xmlns:pc2="http://schemas.microsoft.com/office/powerpoint/2019/9/main/command">
                <pc:docMk/>
                <pc:sldMk cId="1095104955" sldId="279"/>
                <pc2:cmMk id="{57E447D3-3B03-442E-9545-A88E91F82EE0}"/>
              </pc2:cmMkLst>
            </pc226:cmChg>
          </p:ext>
        </pc:extLst>
      </pc:sldChg>
    </pc:docChg>
  </pc:docChgLst>
  <pc:docChgLst>
    <pc:chgData name="Sabrina Subhit" userId="S::ss2664@njaes.rutgers.edu::f57ff2ff-6f12-488b-86dd-4be04cd2bcbc" providerId="AD" clId="Web-{A1D1759C-2C70-8337-F1AA-CA56154F7C76}"/>
    <pc:docChg chg="modSld">
      <pc:chgData name="Sabrina Subhit" userId="S::ss2664@njaes.rutgers.edu::f57ff2ff-6f12-488b-86dd-4be04cd2bcbc" providerId="AD" clId="Web-{A1D1759C-2C70-8337-F1AA-CA56154F7C76}" dt="2023-10-04T19:27:38.671" v="54" actId="20577"/>
      <pc:docMkLst>
        <pc:docMk/>
      </pc:docMkLst>
      <pc:sldChg chg="modSp">
        <pc:chgData name="Sabrina Subhit" userId="S::ss2664@njaes.rutgers.edu::f57ff2ff-6f12-488b-86dd-4be04cd2bcbc" providerId="AD" clId="Web-{A1D1759C-2C70-8337-F1AA-CA56154F7C76}" dt="2023-10-04T19:27:38.671" v="54" actId="20577"/>
        <pc:sldMkLst>
          <pc:docMk/>
          <pc:sldMk cId="1007367802" sldId="265"/>
        </pc:sldMkLst>
        <pc:spChg chg="mod">
          <ac:chgData name="Sabrina Subhit" userId="S::ss2664@njaes.rutgers.edu::f57ff2ff-6f12-488b-86dd-4be04cd2bcbc" providerId="AD" clId="Web-{A1D1759C-2C70-8337-F1AA-CA56154F7C76}" dt="2023-10-04T19:27:38.671" v="54" actId="20577"/>
          <ac:spMkLst>
            <pc:docMk/>
            <pc:sldMk cId="1007367802" sldId="265"/>
            <ac:spMk id="11" creationId="{6BF0645A-A0D5-0369-3C3C-4554C442FF2D}"/>
          </ac:spMkLst>
        </pc:spChg>
      </pc:sldChg>
    </pc:docChg>
  </pc:docChgLst>
  <pc:docChgLst>
    <pc:chgData name="Sabrina Subhit" userId="S::ss2664@njaes.rutgers.edu::f57ff2ff-6f12-488b-86dd-4be04cd2bcbc" providerId="AD" clId="Web-{751238E8-3553-DC2B-4E08-3440F7979372}"/>
    <pc:docChg chg="">
      <pc:chgData name="Sabrina Subhit" userId="S::ss2664@njaes.rutgers.edu::f57ff2ff-6f12-488b-86dd-4be04cd2bcbc" providerId="AD" clId="Web-{751238E8-3553-DC2B-4E08-3440F7979372}" dt="2023-10-03T15:59:58.249" v="0"/>
      <pc:docMkLst>
        <pc:docMk/>
      </pc:docMkLst>
      <pc:sldChg chg="modCm">
        <pc:chgData name="Sabrina Subhit" userId="S::ss2664@njaes.rutgers.edu::f57ff2ff-6f12-488b-86dd-4be04cd2bcbc" providerId="AD" clId="Web-{751238E8-3553-DC2B-4E08-3440F7979372}" dt="2023-10-03T15:59:58.249" v="0"/>
        <pc:sldMkLst>
          <pc:docMk/>
          <pc:sldMk cId="1457170902" sldId="283"/>
        </pc:sldMkLst>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751238E8-3553-DC2B-4E08-3440F7979372}" dt="2023-10-03T15:59:58.249" v="0"/>
              <pc2:cmMkLst xmlns:pc2="http://schemas.microsoft.com/office/powerpoint/2019/9/main/command">
                <pc:docMk/>
                <pc:sldMk cId="1457170902" sldId="283"/>
                <pc2:cmMk id="{8B69EB53-76AD-44FD-8273-A4CB6D94CF6F}"/>
              </pc2:cmMkLst>
            </pc226:cmChg>
          </p:ext>
        </pc:extLst>
      </pc:sldChg>
    </pc:docChg>
  </pc:docChgLst>
  <pc:docChgLst>
    <pc:chgData name="Sabrina Subhit" userId="S::ss2664@njaes.rutgers.edu::f57ff2ff-6f12-488b-86dd-4be04cd2bcbc" providerId="AD" clId="Web-{8810958A-2195-645B-4AAC-11D6505A539A}"/>
    <pc:docChg chg="modSld">
      <pc:chgData name="Sabrina Subhit" userId="S::ss2664@njaes.rutgers.edu::f57ff2ff-6f12-488b-86dd-4be04cd2bcbc" providerId="AD" clId="Web-{8810958A-2195-645B-4AAC-11D6505A539A}" dt="2023-11-08T16:38:43.391" v="13" actId="1076"/>
      <pc:docMkLst>
        <pc:docMk/>
      </pc:docMkLst>
      <pc:sldChg chg="modSp">
        <pc:chgData name="Sabrina Subhit" userId="S::ss2664@njaes.rutgers.edu::f57ff2ff-6f12-488b-86dd-4be04cd2bcbc" providerId="AD" clId="Web-{8810958A-2195-645B-4AAC-11D6505A539A}" dt="2023-11-08T16:38:43.391" v="13" actId="1076"/>
        <pc:sldMkLst>
          <pc:docMk/>
          <pc:sldMk cId="1455007607" sldId="269"/>
        </pc:sldMkLst>
        <pc:spChg chg="mod">
          <ac:chgData name="Sabrina Subhit" userId="S::ss2664@njaes.rutgers.edu::f57ff2ff-6f12-488b-86dd-4be04cd2bcbc" providerId="AD" clId="Web-{8810958A-2195-645B-4AAC-11D6505A539A}" dt="2023-11-08T16:38:43.391" v="13" actId="1076"/>
          <ac:spMkLst>
            <pc:docMk/>
            <pc:sldMk cId="1455007607" sldId="269"/>
            <ac:spMk id="5" creationId="{0A30314D-DECE-828A-A9E5-F86764AE33F6}"/>
          </ac:spMkLst>
        </pc:spChg>
      </pc:sldChg>
      <pc:sldChg chg="addCm">
        <pc:chgData name="Sabrina Subhit" userId="S::ss2664@njaes.rutgers.edu::f57ff2ff-6f12-488b-86dd-4be04cd2bcbc" providerId="AD" clId="Web-{8810958A-2195-645B-4AAC-11D6505A539A}" dt="2023-11-08T16:37:26.248" v="1"/>
        <pc:sldMkLst>
          <pc:docMk/>
          <pc:sldMk cId="109052010" sldId="277"/>
        </pc:sldMkLst>
        <pc:extLst>
          <p:ext xmlns:p="http://schemas.openxmlformats.org/presentationml/2006/main" uri="{D6D511B9-2390-475A-947B-AFAB55BFBCF1}">
            <pc226:cmChg xmlns:pc226="http://schemas.microsoft.com/office/powerpoint/2022/06/main/command" chg="add">
              <pc226:chgData name="Sabrina Subhit" userId="S::ss2664@njaes.rutgers.edu::f57ff2ff-6f12-488b-86dd-4be04cd2bcbc" providerId="AD" clId="Web-{8810958A-2195-645B-4AAC-11D6505A539A}" dt="2023-11-08T16:37:26.248" v="1"/>
              <pc2:cmMkLst xmlns:pc2="http://schemas.microsoft.com/office/powerpoint/2019/9/main/command">
                <pc:docMk/>
                <pc:sldMk cId="109052010" sldId="277"/>
                <pc2:cmMk id="{7AEB0D94-079F-44ED-9F61-F89D46DADEEF}"/>
              </pc2:cmMkLst>
            </pc226:cmChg>
          </p:ext>
        </pc:extLst>
      </pc:sldChg>
      <pc:sldChg chg="modSp">
        <pc:chgData name="Sabrina Subhit" userId="S::ss2664@njaes.rutgers.edu::f57ff2ff-6f12-488b-86dd-4be04cd2bcbc" providerId="AD" clId="Web-{8810958A-2195-645B-4AAC-11D6505A539A}" dt="2023-11-08T16:36:50.716" v="0" actId="20577"/>
        <pc:sldMkLst>
          <pc:docMk/>
          <pc:sldMk cId="1457170902" sldId="283"/>
        </pc:sldMkLst>
        <pc:spChg chg="mod">
          <ac:chgData name="Sabrina Subhit" userId="S::ss2664@njaes.rutgers.edu::f57ff2ff-6f12-488b-86dd-4be04cd2bcbc" providerId="AD" clId="Web-{8810958A-2195-645B-4AAC-11D6505A539A}" dt="2023-11-08T16:36:50.716" v="0" actId="20577"/>
          <ac:spMkLst>
            <pc:docMk/>
            <pc:sldMk cId="1457170902" sldId="283"/>
            <ac:spMk id="5" creationId="{0A30314D-DECE-828A-A9E5-F86764AE33F6}"/>
          </ac:spMkLst>
        </pc:spChg>
      </pc:sldChg>
    </pc:docChg>
  </pc:docChgLst>
  <pc:docChgLst>
    <pc:chgData name="Alessandra Sommer" userId="d1d89697-002c-413c-9ff0-29c100b231a8" providerId="ADAL" clId="{9D04FC5B-6C97-40E1-8BBE-3A52114A1B88}"/>
    <pc:docChg chg="undo custSel modSld">
      <pc:chgData name="Alessandra Sommer" userId="d1d89697-002c-413c-9ff0-29c100b231a8" providerId="ADAL" clId="{9D04FC5B-6C97-40E1-8BBE-3A52114A1B88}" dt="2023-10-07T21:50:04.733" v="120" actId="1076"/>
      <pc:docMkLst>
        <pc:docMk/>
      </pc:docMkLst>
      <pc:sldChg chg="addSp delSp modSp mod">
        <pc:chgData name="Alessandra Sommer" userId="d1d89697-002c-413c-9ff0-29c100b231a8" providerId="ADAL" clId="{9D04FC5B-6C97-40E1-8BBE-3A52114A1B88}" dt="2023-10-07T21:49:23.833" v="117"/>
        <pc:sldMkLst>
          <pc:docMk/>
          <pc:sldMk cId="1351290911" sldId="264"/>
        </pc:sldMkLst>
        <pc:picChg chg="del">
          <ac:chgData name="Alessandra Sommer" userId="d1d89697-002c-413c-9ff0-29c100b231a8" providerId="ADAL" clId="{9D04FC5B-6C97-40E1-8BBE-3A52114A1B88}" dt="2023-10-07T21:49:15.054" v="116" actId="478"/>
          <ac:picMkLst>
            <pc:docMk/>
            <pc:sldMk cId="1351290911" sldId="264"/>
            <ac:picMk id="2" creationId="{DDB56890-01ED-977B-74CC-C6EF04A4C65A}"/>
          </ac:picMkLst>
        </pc:picChg>
        <pc:picChg chg="add mod">
          <ac:chgData name="Alessandra Sommer" userId="d1d89697-002c-413c-9ff0-29c100b231a8" providerId="ADAL" clId="{9D04FC5B-6C97-40E1-8BBE-3A52114A1B88}" dt="2023-10-07T21:49:23.833" v="117"/>
          <ac:picMkLst>
            <pc:docMk/>
            <pc:sldMk cId="1351290911" sldId="264"/>
            <ac:picMk id="6" creationId="{25B08E2E-E50C-B79C-E1B0-4CC4C8618407}"/>
          </ac:picMkLst>
        </pc:picChg>
      </pc:sldChg>
      <pc:sldChg chg="addSp modSp mod">
        <pc:chgData name="Alessandra Sommer" userId="d1d89697-002c-413c-9ff0-29c100b231a8" providerId="ADAL" clId="{9D04FC5B-6C97-40E1-8BBE-3A52114A1B88}" dt="2023-10-07T21:46:08.123" v="31" actId="1076"/>
        <pc:sldMkLst>
          <pc:docMk/>
          <pc:sldMk cId="1007367802" sldId="265"/>
        </pc:sldMkLst>
        <pc:spChg chg="mod ord">
          <ac:chgData name="Alessandra Sommer" userId="d1d89697-002c-413c-9ff0-29c100b231a8" providerId="ADAL" clId="{9D04FC5B-6C97-40E1-8BBE-3A52114A1B88}" dt="2023-10-07T21:46:08.123" v="31" actId="1076"/>
          <ac:spMkLst>
            <pc:docMk/>
            <pc:sldMk cId="1007367802" sldId="265"/>
            <ac:spMk id="4" creationId="{AA86AD97-05C5-ACA1-C655-5C540AE35A8E}"/>
          </ac:spMkLst>
        </pc:spChg>
        <pc:spChg chg="mod">
          <ac:chgData name="Alessandra Sommer" userId="d1d89697-002c-413c-9ff0-29c100b231a8" providerId="ADAL" clId="{9D04FC5B-6C97-40E1-8BBE-3A52114A1B88}" dt="2023-10-07T21:45:33.561" v="13"/>
          <ac:spMkLst>
            <pc:docMk/>
            <pc:sldMk cId="1007367802" sldId="265"/>
            <ac:spMk id="7" creationId="{4325B934-1367-EF9D-F34F-EE29DBE2A392}"/>
          </ac:spMkLst>
        </pc:spChg>
        <pc:spChg chg="mod">
          <ac:chgData name="Alessandra Sommer" userId="d1d89697-002c-413c-9ff0-29c100b231a8" providerId="ADAL" clId="{9D04FC5B-6C97-40E1-8BBE-3A52114A1B88}" dt="2023-10-07T21:45:33.561" v="13"/>
          <ac:spMkLst>
            <pc:docMk/>
            <pc:sldMk cId="1007367802" sldId="265"/>
            <ac:spMk id="8" creationId="{5C5B3B64-2D56-E429-53D3-5A06E7836967}"/>
          </ac:spMkLst>
        </pc:spChg>
        <pc:spChg chg="mod">
          <ac:chgData name="Alessandra Sommer" userId="d1d89697-002c-413c-9ff0-29c100b231a8" providerId="ADAL" clId="{9D04FC5B-6C97-40E1-8BBE-3A52114A1B88}" dt="2023-10-07T21:45:33.561" v="13"/>
          <ac:spMkLst>
            <pc:docMk/>
            <pc:sldMk cId="1007367802" sldId="265"/>
            <ac:spMk id="10" creationId="{D8C20048-74AE-2820-F20F-FF48E438B16C}"/>
          </ac:spMkLst>
        </pc:spChg>
        <pc:grpChg chg="add mod">
          <ac:chgData name="Alessandra Sommer" userId="d1d89697-002c-413c-9ff0-29c100b231a8" providerId="ADAL" clId="{9D04FC5B-6C97-40E1-8BBE-3A52114A1B88}" dt="2023-10-07T21:46:05.205" v="30" actId="1076"/>
          <ac:grpSpMkLst>
            <pc:docMk/>
            <pc:sldMk cId="1007367802" sldId="265"/>
            <ac:grpSpMk id="2" creationId="{27C3FF13-58DF-88A8-A20D-348BFC316790}"/>
          </ac:grpSpMkLst>
        </pc:grpChg>
        <pc:picChg chg="mod">
          <ac:chgData name="Alessandra Sommer" userId="d1d89697-002c-413c-9ff0-29c100b231a8" providerId="ADAL" clId="{9D04FC5B-6C97-40E1-8BBE-3A52114A1B88}" dt="2023-10-07T21:46:05.205" v="30" actId="1076"/>
          <ac:picMkLst>
            <pc:docMk/>
            <pc:sldMk cId="1007367802" sldId="265"/>
            <ac:picMk id="3" creationId="{5AD7DE26-F3FA-85ED-10A8-4EFDB793FB8E}"/>
          </ac:picMkLst>
        </pc:picChg>
      </pc:sldChg>
      <pc:sldChg chg="addSp modSp mod">
        <pc:chgData name="Alessandra Sommer" userId="d1d89697-002c-413c-9ff0-29c100b231a8" providerId="ADAL" clId="{9D04FC5B-6C97-40E1-8BBE-3A52114A1B88}" dt="2023-10-07T21:47:42.028" v="40" actId="14100"/>
        <pc:sldMkLst>
          <pc:docMk/>
          <pc:sldMk cId="1455007607" sldId="269"/>
        </pc:sldMkLst>
        <pc:spChg chg="add mod">
          <ac:chgData name="Alessandra Sommer" userId="d1d89697-002c-413c-9ff0-29c100b231a8" providerId="ADAL" clId="{9D04FC5B-6C97-40E1-8BBE-3A52114A1B88}" dt="2023-10-07T21:47:42.028" v="40" actId="14100"/>
          <ac:spMkLst>
            <pc:docMk/>
            <pc:sldMk cId="1455007607" sldId="269"/>
            <ac:spMk id="3" creationId="{F30B149A-D4C8-22D4-8FBF-895A24543D51}"/>
          </ac:spMkLst>
        </pc:spChg>
      </pc:sldChg>
      <pc:sldChg chg="modSp mod">
        <pc:chgData name="Alessandra Sommer" userId="d1d89697-002c-413c-9ff0-29c100b231a8" providerId="ADAL" clId="{9D04FC5B-6C97-40E1-8BBE-3A52114A1B88}" dt="2023-10-07T21:50:04.733" v="120" actId="1076"/>
        <pc:sldMkLst>
          <pc:docMk/>
          <pc:sldMk cId="1992069736" sldId="276"/>
        </pc:sldMkLst>
        <pc:spChg chg="mod">
          <ac:chgData name="Alessandra Sommer" userId="d1d89697-002c-413c-9ff0-29c100b231a8" providerId="ADAL" clId="{9D04FC5B-6C97-40E1-8BBE-3A52114A1B88}" dt="2023-10-07T21:49:58.581" v="119" actId="1076"/>
          <ac:spMkLst>
            <pc:docMk/>
            <pc:sldMk cId="1992069736" sldId="276"/>
            <ac:spMk id="8" creationId="{00000000-0000-0000-0000-000000000000}"/>
          </ac:spMkLst>
        </pc:spChg>
        <pc:spChg chg="mod">
          <ac:chgData name="Alessandra Sommer" userId="d1d89697-002c-413c-9ff0-29c100b231a8" providerId="ADAL" clId="{9D04FC5B-6C97-40E1-8BBE-3A52114A1B88}" dt="2023-10-07T21:50:04.733" v="120" actId="1076"/>
          <ac:spMkLst>
            <pc:docMk/>
            <pc:sldMk cId="1992069736" sldId="276"/>
            <ac:spMk id="16" creationId="{29984605-6B12-55FF-B613-7E46FE86BE6E}"/>
          </ac:spMkLst>
        </pc:spChg>
      </pc:sldChg>
      <pc:sldChg chg="addSp modSp mod">
        <pc:chgData name="Alessandra Sommer" userId="d1d89697-002c-413c-9ff0-29c100b231a8" providerId="ADAL" clId="{9D04FC5B-6C97-40E1-8BBE-3A52114A1B88}" dt="2023-10-07T21:48:13.916" v="64" actId="1076"/>
        <pc:sldMkLst>
          <pc:docMk/>
          <pc:sldMk cId="109052010" sldId="277"/>
        </pc:sldMkLst>
        <pc:spChg chg="add mod">
          <ac:chgData name="Alessandra Sommer" userId="d1d89697-002c-413c-9ff0-29c100b231a8" providerId="ADAL" clId="{9D04FC5B-6C97-40E1-8BBE-3A52114A1B88}" dt="2023-10-07T21:48:06.668" v="62"/>
          <ac:spMkLst>
            <pc:docMk/>
            <pc:sldMk cId="109052010" sldId="277"/>
            <ac:spMk id="2" creationId="{0FB24843-2314-9564-9280-694746BC8C5B}"/>
          </ac:spMkLst>
        </pc:spChg>
        <pc:spChg chg="mod">
          <ac:chgData name="Alessandra Sommer" userId="d1d89697-002c-413c-9ff0-29c100b231a8" providerId="ADAL" clId="{9D04FC5B-6C97-40E1-8BBE-3A52114A1B88}" dt="2023-10-07T21:48:12.208" v="63" actId="1076"/>
          <ac:spMkLst>
            <pc:docMk/>
            <pc:sldMk cId="109052010" sldId="277"/>
            <ac:spMk id="4" creationId="{64C0153D-FBE4-6AF5-F383-77A5E2F307C0}"/>
          </ac:spMkLst>
        </pc:spChg>
        <pc:picChg chg="mod">
          <ac:chgData name="Alessandra Sommer" userId="d1d89697-002c-413c-9ff0-29c100b231a8" providerId="ADAL" clId="{9D04FC5B-6C97-40E1-8BBE-3A52114A1B88}" dt="2023-10-07T21:48:13.916" v="64" actId="1076"/>
          <ac:picMkLst>
            <pc:docMk/>
            <pc:sldMk cId="109052010" sldId="277"/>
            <ac:picMk id="3" creationId="{79A1D1BC-2BA2-83BE-AE87-EE13D71A18CC}"/>
          </ac:picMkLst>
        </pc:picChg>
      </pc:sldChg>
      <pc:sldChg chg="modSp mod">
        <pc:chgData name="Alessandra Sommer" userId="d1d89697-002c-413c-9ff0-29c100b231a8" providerId="ADAL" clId="{9D04FC5B-6C97-40E1-8BBE-3A52114A1B88}" dt="2023-09-23T03:25:40.991" v="12" actId="207"/>
        <pc:sldMkLst>
          <pc:docMk/>
          <pc:sldMk cId="2051391726" sldId="280"/>
        </pc:sldMkLst>
        <pc:picChg chg="mod">
          <ac:chgData name="Alessandra Sommer" userId="d1d89697-002c-413c-9ff0-29c100b231a8" providerId="ADAL" clId="{9D04FC5B-6C97-40E1-8BBE-3A52114A1B88}" dt="2023-09-23T03:25:40.991" v="12" actId="207"/>
          <ac:picMkLst>
            <pc:docMk/>
            <pc:sldMk cId="2051391726" sldId="280"/>
            <ac:picMk id="3" creationId="{1F1A836C-382F-BB86-4926-759581E35843}"/>
          </ac:picMkLst>
        </pc:picChg>
      </pc:sldChg>
      <pc:sldChg chg="addSp modSp mod">
        <pc:chgData name="Alessandra Sommer" userId="d1d89697-002c-413c-9ff0-29c100b231a8" providerId="ADAL" clId="{9D04FC5B-6C97-40E1-8BBE-3A52114A1B88}" dt="2023-10-07T21:47:59.462" v="61" actId="14100"/>
        <pc:sldMkLst>
          <pc:docMk/>
          <pc:sldMk cId="1457170902" sldId="283"/>
        </pc:sldMkLst>
        <pc:spChg chg="add mod ord">
          <ac:chgData name="Alessandra Sommer" userId="d1d89697-002c-413c-9ff0-29c100b231a8" providerId="ADAL" clId="{9D04FC5B-6C97-40E1-8BBE-3A52114A1B88}" dt="2023-10-07T21:47:59.462" v="61" actId="14100"/>
          <ac:spMkLst>
            <pc:docMk/>
            <pc:sldMk cId="1457170902" sldId="283"/>
            <ac:spMk id="4" creationId="{B6ABCB47-744A-DF3D-DC52-F885F49465C1}"/>
          </ac:spMkLst>
        </pc:spChg>
      </pc:sldChg>
      <pc:sldChg chg="addSp modSp mod">
        <pc:chgData name="Alessandra Sommer" userId="d1d89697-002c-413c-9ff0-29c100b231a8" providerId="ADAL" clId="{9D04FC5B-6C97-40E1-8BBE-3A52114A1B88}" dt="2023-10-07T21:48:54.689" v="115" actId="1076"/>
        <pc:sldMkLst>
          <pc:docMk/>
          <pc:sldMk cId="3881056847" sldId="286"/>
        </pc:sldMkLst>
        <pc:spChg chg="mod">
          <ac:chgData name="Alessandra Sommer" userId="d1d89697-002c-413c-9ff0-29c100b231a8" providerId="ADAL" clId="{9D04FC5B-6C97-40E1-8BBE-3A52114A1B88}" dt="2023-10-07T21:48:54.689" v="115" actId="1076"/>
          <ac:spMkLst>
            <pc:docMk/>
            <pc:sldMk cId="3881056847" sldId="286"/>
            <ac:spMk id="2" creationId="{56B2E659-8E4A-B426-A80E-5E7CF8BCC283}"/>
          </ac:spMkLst>
        </pc:spChg>
        <pc:spChg chg="mod">
          <ac:chgData name="Alessandra Sommer" userId="d1d89697-002c-413c-9ff0-29c100b231a8" providerId="ADAL" clId="{9D04FC5B-6C97-40E1-8BBE-3A52114A1B88}" dt="2023-10-07T21:48:54.689" v="115" actId="1076"/>
          <ac:spMkLst>
            <pc:docMk/>
            <pc:sldMk cId="3881056847" sldId="286"/>
            <ac:spMk id="3" creationId="{82C1E33A-0E31-852F-1A60-FE86F5FB8BA1}"/>
          </ac:spMkLst>
        </pc:spChg>
        <pc:spChg chg="add mod">
          <ac:chgData name="Alessandra Sommer" userId="d1d89697-002c-413c-9ff0-29c100b231a8" providerId="ADAL" clId="{9D04FC5B-6C97-40E1-8BBE-3A52114A1B88}" dt="2023-10-07T21:48:25.135" v="65"/>
          <ac:spMkLst>
            <pc:docMk/>
            <pc:sldMk cId="3881056847" sldId="286"/>
            <ac:spMk id="5" creationId="{07686D17-13B9-C0A3-ADEA-767BC6368E74}"/>
          </ac:spMkLst>
        </pc:spChg>
        <pc:spChg chg="mod">
          <ac:chgData name="Alessandra Sommer" userId="d1d89697-002c-413c-9ff0-29c100b231a8" providerId="ADAL" clId="{9D04FC5B-6C97-40E1-8BBE-3A52114A1B88}" dt="2023-10-07T21:48:49.225" v="114" actId="1038"/>
          <ac:spMkLst>
            <pc:docMk/>
            <pc:sldMk cId="3881056847" sldId="286"/>
            <ac:spMk id="17" creationId="{4F5BD5DB-0808-420C-519F-2361FCE40284}"/>
          </ac:spMkLst>
        </pc:spChg>
        <pc:spChg chg="mod">
          <ac:chgData name="Alessandra Sommer" userId="d1d89697-002c-413c-9ff0-29c100b231a8" providerId="ADAL" clId="{9D04FC5B-6C97-40E1-8BBE-3A52114A1B88}" dt="2023-10-07T21:48:49.225" v="114" actId="1038"/>
          <ac:spMkLst>
            <pc:docMk/>
            <pc:sldMk cId="3881056847" sldId="286"/>
            <ac:spMk id="18" creationId="{425CB03A-162B-C6DB-E4A0-95FCFF1F8ABA}"/>
          </ac:spMkLst>
        </pc:spChg>
        <pc:spChg chg="mod">
          <ac:chgData name="Alessandra Sommer" userId="d1d89697-002c-413c-9ff0-29c100b231a8" providerId="ADAL" clId="{9D04FC5B-6C97-40E1-8BBE-3A52114A1B88}" dt="2023-10-07T21:48:49.225" v="114" actId="1038"/>
          <ac:spMkLst>
            <pc:docMk/>
            <pc:sldMk cId="3881056847" sldId="286"/>
            <ac:spMk id="19" creationId="{B5BFBFC5-1D42-E414-DF56-3839CB51EBA4}"/>
          </ac:spMkLst>
        </pc:spChg>
        <pc:spChg chg="mod">
          <ac:chgData name="Alessandra Sommer" userId="d1d89697-002c-413c-9ff0-29c100b231a8" providerId="ADAL" clId="{9D04FC5B-6C97-40E1-8BBE-3A52114A1B88}" dt="2023-10-07T21:48:49.225" v="114" actId="1038"/>
          <ac:spMkLst>
            <pc:docMk/>
            <pc:sldMk cId="3881056847" sldId="286"/>
            <ac:spMk id="20" creationId="{81D6FB09-C5F4-398D-FF38-84ACE816E847}"/>
          </ac:spMkLst>
        </pc:spChg>
        <pc:spChg chg="mod">
          <ac:chgData name="Alessandra Sommer" userId="d1d89697-002c-413c-9ff0-29c100b231a8" providerId="ADAL" clId="{9D04FC5B-6C97-40E1-8BBE-3A52114A1B88}" dt="2023-10-07T21:48:49.225" v="114" actId="1038"/>
          <ac:spMkLst>
            <pc:docMk/>
            <pc:sldMk cId="3881056847" sldId="286"/>
            <ac:spMk id="21" creationId="{DE39B6B8-E01E-0023-1090-1D64A75AFB7D}"/>
          </ac:spMkLst>
        </pc:spChg>
        <pc:spChg chg="mod">
          <ac:chgData name="Alessandra Sommer" userId="d1d89697-002c-413c-9ff0-29c100b231a8" providerId="ADAL" clId="{9D04FC5B-6C97-40E1-8BBE-3A52114A1B88}" dt="2023-10-07T21:48:49.225" v="114" actId="1038"/>
          <ac:spMkLst>
            <pc:docMk/>
            <pc:sldMk cId="3881056847" sldId="286"/>
            <ac:spMk id="49" creationId="{F16EA136-E61F-1602-A668-56D8D2340DC0}"/>
          </ac:spMkLst>
        </pc:spChg>
        <pc:spChg chg="mod">
          <ac:chgData name="Alessandra Sommer" userId="d1d89697-002c-413c-9ff0-29c100b231a8" providerId="ADAL" clId="{9D04FC5B-6C97-40E1-8BBE-3A52114A1B88}" dt="2023-10-07T21:48:49.225" v="114" actId="1038"/>
          <ac:spMkLst>
            <pc:docMk/>
            <pc:sldMk cId="3881056847" sldId="286"/>
            <ac:spMk id="50" creationId="{2C056862-86EE-9F86-00EA-B8B316AB9B59}"/>
          </ac:spMkLst>
        </pc:spChg>
        <pc:spChg chg="mod">
          <ac:chgData name="Alessandra Sommer" userId="d1d89697-002c-413c-9ff0-29c100b231a8" providerId="ADAL" clId="{9D04FC5B-6C97-40E1-8BBE-3A52114A1B88}" dt="2023-10-07T21:48:49.225" v="114" actId="1038"/>
          <ac:spMkLst>
            <pc:docMk/>
            <pc:sldMk cId="3881056847" sldId="286"/>
            <ac:spMk id="51" creationId="{D5AD3590-BEB4-DEED-98A7-8A2B3F71DF7A}"/>
          </ac:spMkLst>
        </pc:spChg>
        <pc:spChg chg="mod">
          <ac:chgData name="Alessandra Sommer" userId="d1d89697-002c-413c-9ff0-29c100b231a8" providerId="ADAL" clId="{9D04FC5B-6C97-40E1-8BBE-3A52114A1B88}" dt="2023-10-07T21:48:49.225" v="114" actId="1038"/>
          <ac:spMkLst>
            <pc:docMk/>
            <pc:sldMk cId="3881056847" sldId="286"/>
            <ac:spMk id="52" creationId="{EB0DE302-9F1A-F53F-CDF3-740DE7C0561D}"/>
          </ac:spMkLst>
        </pc:spChg>
        <pc:spChg chg="mod">
          <ac:chgData name="Alessandra Sommer" userId="d1d89697-002c-413c-9ff0-29c100b231a8" providerId="ADAL" clId="{9D04FC5B-6C97-40E1-8BBE-3A52114A1B88}" dt="2023-10-07T21:48:49.225" v="114" actId="1038"/>
          <ac:spMkLst>
            <pc:docMk/>
            <pc:sldMk cId="3881056847" sldId="286"/>
            <ac:spMk id="53" creationId="{0EFD8CF7-F45C-0FA5-BD7E-B8F54F91DEBB}"/>
          </ac:spMkLst>
        </pc:spChg>
        <pc:spChg chg="mod">
          <ac:chgData name="Alessandra Sommer" userId="d1d89697-002c-413c-9ff0-29c100b231a8" providerId="ADAL" clId="{9D04FC5B-6C97-40E1-8BBE-3A52114A1B88}" dt="2023-10-07T21:48:49.225" v="114" actId="1038"/>
          <ac:spMkLst>
            <pc:docMk/>
            <pc:sldMk cId="3881056847" sldId="286"/>
            <ac:spMk id="54" creationId="{C19654B5-E98A-55B4-8FA3-17B2144047C0}"/>
          </ac:spMkLst>
        </pc:spChg>
        <pc:spChg chg="mod">
          <ac:chgData name="Alessandra Sommer" userId="d1d89697-002c-413c-9ff0-29c100b231a8" providerId="ADAL" clId="{9D04FC5B-6C97-40E1-8BBE-3A52114A1B88}" dt="2023-10-07T21:48:49.225" v="114" actId="1038"/>
          <ac:spMkLst>
            <pc:docMk/>
            <pc:sldMk cId="3881056847" sldId="286"/>
            <ac:spMk id="59" creationId="{55397E00-CC9F-8E15-1D61-C1CA55A07D8D}"/>
          </ac:spMkLst>
        </pc:spChg>
        <pc:grpChg chg="mod">
          <ac:chgData name="Alessandra Sommer" userId="d1d89697-002c-413c-9ff0-29c100b231a8" providerId="ADAL" clId="{9D04FC5B-6C97-40E1-8BBE-3A52114A1B88}" dt="2023-10-07T21:48:49.225" v="114" actId="1038"/>
          <ac:grpSpMkLst>
            <pc:docMk/>
            <pc:sldMk cId="3881056847" sldId="286"/>
            <ac:grpSpMk id="34" creationId="{33B10AA3-DD1F-840E-F420-DF875625B4F9}"/>
          </ac:grpSpMkLst>
        </pc:grpChg>
        <pc:grpChg chg="mod">
          <ac:chgData name="Alessandra Sommer" userId="d1d89697-002c-413c-9ff0-29c100b231a8" providerId="ADAL" clId="{9D04FC5B-6C97-40E1-8BBE-3A52114A1B88}" dt="2023-10-07T21:48:49.225" v="114" actId="1038"/>
          <ac:grpSpMkLst>
            <pc:docMk/>
            <pc:sldMk cId="3881056847" sldId="286"/>
            <ac:grpSpMk id="37" creationId="{6522FE1D-5E58-C2A5-C790-BE05F07EC47B}"/>
          </ac:grpSpMkLst>
        </pc:grpChg>
        <pc:grpChg chg="mod">
          <ac:chgData name="Alessandra Sommer" userId="d1d89697-002c-413c-9ff0-29c100b231a8" providerId="ADAL" clId="{9D04FC5B-6C97-40E1-8BBE-3A52114A1B88}" dt="2023-10-07T21:48:49.225" v="114" actId="1038"/>
          <ac:grpSpMkLst>
            <pc:docMk/>
            <pc:sldMk cId="3881056847" sldId="286"/>
            <ac:grpSpMk id="40" creationId="{EFED5485-E1F0-926C-DC43-07A27F609C93}"/>
          </ac:grpSpMkLst>
        </pc:grpChg>
        <pc:grpChg chg="mod">
          <ac:chgData name="Alessandra Sommer" userId="d1d89697-002c-413c-9ff0-29c100b231a8" providerId="ADAL" clId="{9D04FC5B-6C97-40E1-8BBE-3A52114A1B88}" dt="2023-10-07T21:48:49.225" v="114" actId="1038"/>
          <ac:grpSpMkLst>
            <pc:docMk/>
            <pc:sldMk cId="3881056847" sldId="286"/>
            <ac:grpSpMk id="43" creationId="{CF7A4F7E-50A1-C0C8-090B-26A2338D7AB2}"/>
          </ac:grpSpMkLst>
        </pc:grpChg>
        <pc:grpChg chg="mod">
          <ac:chgData name="Alessandra Sommer" userId="d1d89697-002c-413c-9ff0-29c100b231a8" providerId="ADAL" clId="{9D04FC5B-6C97-40E1-8BBE-3A52114A1B88}" dt="2023-10-07T21:48:49.225" v="114" actId="1038"/>
          <ac:grpSpMkLst>
            <pc:docMk/>
            <pc:sldMk cId="3881056847" sldId="286"/>
            <ac:grpSpMk id="46" creationId="{195D3BDD-CB9F-3878-E9C8-863EA96F07CB}"/>
          </ac:grpSpMkLst>
        </pc:grpChg>
        <pc:picChg chg="mod">
          <ac:chgData name="Alessandra Sommer" userId="d1d89697-002c-413c-9ff0-29c100b231a8" providerId="ADAL" clId="{9D04FC5B-6C97-40E1-8BBE-3A52114A1B88}" dt="2023-10-07T21:48:49.225" v="114" actId="1038"/>
          <ac:picMkLst>
            <pc:docMk/>
            <pc:sldMk cId="3881056847" sldId="286"/>
            <ac:picMk id="4" creationId="{B245CC0F-37D0-D34C-4D55-8A8F2CE07EE5}"/>
          </ac:picMkLst>
        </pc:picChg>
        <pc:picChg chg="mod">
          <ac:chgData name="Alessandra Sommer" userId="d1d89697-002c-413c-9ff0-29c100b231a8" providerId="ADAL" clId="{9D04FC5B-6C97-40E1-8BBE-3A52114A1B88}" dt="2023-10-07T21:48:49.225" v="114" actId="1038"/>
          <ac:picMkLst>
            <pc:docMk/>
            <pc:sldMk cId="3881056847" sldId="286"/>
            <ac:picMk id="8" creationId="{ED73615D-4D93-CB8C-59F1-859BFD557B82}"/>
          </ac:picMkLst>
        </pc:picChg>
        <pc:picChg chg="mod">
          <ac:chgData name="Alessandra Sommer" userId="d1d89697-002c-413c-9ff0-29c100b231a8" providerId="ADAL" clId="{9D04FC5B-6C97-40E1-8BBE-3A52114A1B88}" dt="2023-10-07T21:48:49.225" v="114" actId="1038"/>
          <ac:picMkLst>
            <pc:docMk/>
            <pc:sldMk cId="3881056847" sldId="286"/>
            <ac:picMk id="12" creationId="{D7181FB5-4A00-1F45-38BE-9D2B294AEE8A}"/>
          </ac:picMkLst>
        </pc:picChg>
        <pc:picChg chg="mod">
          <ac:chgData name="Alessandra Sommer" userId="d1d89697-002c-413c-9ff0-29c100b231a8" providerId="ADAL" clId="{9D04FC5B-6C97-40E1-8BBE-3A52114A1B88}" dt="2023-10-07T21:48:49.225" v="114" actId="1038"/>
          <ac:picMkLst>
            <pc:docMk/>
            <pc:sldMk cId="3881056847" sldId="286"/>
            <ac:picMk id="14" creationId="{D174B214-8D5D-2208-86E8-D0074722F97B}"/>
          </ac:picMkLst>
        </pc:picChg>
        <pc:picChg chg="mod">
          <ac:chgData name="Alessandra Sommer" userId="d1d89697-002c-413c-9ff0-29c100b231a8" providerId="ADAL" clId="{9D04FC5B-6C97-40E1-8BBE-3A52114A1B88}" dt="2023-10-07T21:48:49.225" v="114" actId="1038"/>
          <ac:picMkLst>
            <pc:docMk/>
            <pc:sldMk cId="3881056847" sldId="286"/>
            <ac:picMk id="16" creationId="{3E01F03B-B281-5536-E084-16E03843D4E9}"/>
          </ac:picMkLst>
        </pc:picChg>
      </pc:sldChg>
      <pc:sldChg chg="addSp modSp mod">
        <pc:chgData name="Alessandra Sommer" userId="d1d89697-002c-413c-9ff0-29c100b231a8" providerId="ADAL" clId="{9D04FC5B-6C97-40E1-8BBE-3A52114A1B88}" dt="2023-10-07T21:47:14.299" v="38" actId="1076"/>
        <pc:sldMkLst>
          <pc:docMk/>
          <pc:sldMk cId="3138361791" sldId="287"/>
        </pc:sldMkLst>
        <pc:spChg chg="add mod">
          <ac:chgData name="Alessandra Sommer" userId="d1d89697-002c-413c-9ff0-29c100b231a8" providerId="ADAL" clId="{9D04FC5B-6C97-40E1-8BBE-3A52114A1B88}" dt="2023-10-07T21:47:01.188" v="32"/>
          <ac:spMkLst>
            <pc:docMk/>
            <pc:sldMk cId="3138361791" sldId="287"/>
            <ac:spMk id="2" creationId="{B52C41FE-EC65-FA89-9452-D7159B745F92}"/>
          </ac:spMkLst>
        </pc:spChg>
        <pc:spChg chg="mod">
          <ac:chgData name="Alessandra Sommer" userId="d1d89697-002c-413c-9ff0-29c100b231a8" providerId="ADAL" clId="{9D04FC5B-6C97-40E1-8BBE-3A52114A1B88}" dt="2023-10-07T21:47:14.299" v="38" actId="1076"/>
          <ac:spMkLst>
            <pc:docMk/>
            <pc:sldMk cId="3138361791" sldId="287"/>
            <ac:spMk id="4" creationId="{B70DDD59-4E99-6D71-585D-429B0C8D25C4}"/>
          </ac:spMkLst>
        </pc:spChg>
        <pc:picChg chg="mod">
          <ac:chgData name="Alessandra Sommer" userId="d1d89697-002c-413c-9ff0-29c100b231a8" providerId="ADAL" clId="{9D04FC5B-6C97-40E1-8BBE-3A52114A1B88}" dt="2023-10-07T21:47:04.207" v="34" actId="14100"/>
          <ac:picMkLst>
            <pc:docMk/>
            <pc:sldMk cId="3138361791" sldId="287"/>
            <ac:picMk id="3" creationId="{611A7B1B-110C-B588-71BA-D69BBAEFBE16}"/>
          </ac:picMkLst>
        </pc:picChg>
        <pc:picChg chg="mod">
          <ac:chgData name="Alessandra Sommer" userId="d1d89697-002c-413c-9ff0-29c100b231a8" providerId="ADAL" clId="{9D04FC5B-6C97-40E1-8BBE-3A52114A1B88}" dt="2023-10-07T21:47:07.644" v="35" actId="1076"/>
          <ac:picMkLst>
            <pc:docMk/>
            <pc:sldMk cId="3138361791" sldId="287"/>
            <ac:picMk id="5" creationId="{F66591FD-3659-DA94-F2B4-446081F0C7AC}"/>
          </ac:picMkLst>
        </pc:picChg>
      </pc:sldChg>
    </pc:docChg>
  </pc:docChgLst>
  <pc:docChgLst>
    <pc:chgData name="Alessandra Sommer" userId="S::ads295@scarletmail.rutgers.edu::d1d89697-002c-413c-9ff0-29c100b231a8" providerId="AD" clId="Web-{2EE03534-6353-515F-8337-519BE9FBCB96}"/>
    <pc:docChg chg="modSld">
      <pc:chgData name="Alessandra Sommer" userId="S::ads295@scarletmail.rutgers.edu::d1d89697-002c-413c-9ff0-29c100b231a8" providerId="AD" clId="Web-{2EE03534-6353-515F-8337-519BE9FBCB96}" dt="2023-10-07T21:45:03.714" v="5" actId="14100"/>
      <pc:docMkLst>
        <pc:docMk/>
      </pc:docMkLst>
      <pc:sldChg chg="modSp">
        <pc:chgData name="Alessandra Sommer" userId="S::ads295@scarletmail.rutgers.edu::d1d89697-002c-413c-9ff0-29c100b231a8" providerId="AD" clId="Web-{2EE03534-6353-515F-8337-519BE9FBCB96}" dt="2023-10-07T21:45:03.714" v="5" actId="14100"/>
        <pc:sldMkLst>
          <pc:docMk/>
          <pc:sldMk cId="1007367802" sldId="265"/>
        </pc:sldMkLst>
        <pc:spChg chg="mod">
          <ac:chgData name="Alessandra Sommer" userId="S::ads295@scarletmail.rutgers.edu::d1d89697-002c-413c-9ff0-29c100b231a8" providerId="AD" clId="Web-{2EE03534-6353-515F-8337-519BE9FBCB96}" dt="2023-10-07T21:45:03.714" v="5" actId="14100"/>
          <ac:spMkLst>
            <pc:docMk/>
            <pc:sldMk cId="1007367802" sldId="265"/>
            <ac:spMk id="11" creationId="{6BF0645A-A0D5-0369-3C3C-4554C442FF2D}"/>
          </ac:spMkLst>
        </pc:spChg>
      </pc:sldChg>
      <pc:sldChg chg="modSp">
        <pc:chgData name="Alessandra Sommer" userId="S::ads295@scarletmail.rutgers.edu::d1d89697-002c-413c-9ff0-29c100b231a8" providerId="AD" clId="Web-{2EE03534-6353-515F-8337-519BE9FBCB96}" dt="2023-10-07T21:44:40.104" v="2" actId="20577"/>
        <pc:sldMkLst>
          <pc:docMk/>
          <pc:sldMk cId="1095104955" sldId="279"/>
        </pc:sldMkLst>
        <pc:spChg chg="mod">
          <ac:chgData name="Alessandra Sommer" userId="S::ads295@scarletmail.rutgers.edu::d1d89697-002c-413c-9ff0-29c100b231a8" providerId="AD" clId="Web-{2EE03534-6353-515F-8337-519BE9FBCB96}" dt="2023-10-07T21:44:40.104" v="2" actId="20577"/>
          <ac:spMkLst>
            <pc:docMk/>
            <pc:sldMk cId="1095104955" sldId="279"/>
            <ac:spMk id="3" creationId="{F667C82E-DCA1-BD97-8F38-2F1A3243B939}"/>
          </ac:spMkLst>
        </pc:spChg>
      </pc:sldChg>
    </pc:docChg>
  </pc:docChgLst>
  <pc:docChgLst>
    <pc:chgData name="Sabrina Subhit" userId="S::ss2664@njaes.rutgers.edu::f57ff2ff-6f12-488b-86dd-4be04cd2bcbc" providerId="AD" clId="Web-{C5CFA748-E917-841C-6086-4EF6619317E1}"/>
    <pc:docChg chg="modSld">
      <pc:chgData name="Sabrina Subhit" userId="S::ss2664@njaes.rutgers.edu::f57ff2ff-6f12-488b-86dd-4be04cd2bcbc" providerId="AD" clId="Web-{C5CFA748-E917-841C-6086-4EF6619317E1}" dt="2023-10-03T18:16:48.094" v="19" actId="20577"/>
      <pc:docMkLst>
        <pc:docMk/>
      </pc:docMkLst>
      <pc:sldChg chg="modSp modCm">
        <pc:chgData name="Sabrina Subhit" userId="S::ss2664@njaes.rutgers.edu::f57ff2ff-6f12-488b-86dd-4be04cd2bcbc" providerId="AD" clId="Web-{C5CFA748-E917-841C-6086-4EF6619317E1}" dt="2023-10-03T18:14:38.637" v="7" actId="20577"/>
        <pc:sldMkLst>
          <pc:docMk/>
          <pc:sldMk cId="1095104955" sldId="279"/>
        </pc:sldMkLst>
        <pc:spChg chg="mod">
          <ac:chgData name="Sabrina Subhit" userId="S::ss2664@njaes.rutgers.edu::f57ff2ff-6f12-488b-86dd-4be04cd2bcbc" providerId="AD" clId="Web-{C5CFA748-E917-841C-6086-4EF6619317E1}" dt="2023-10-03T18:14:38.637" v="7" actId="20577"/>
          <ac:spMkLst>
            <pc:docMk/>
            <pc:sldMk cId="1095104955" sldId="279"/>
            <ac:spMk id="15" creationId="{185AE3DB-3586-2D78-A51B-614A9B810DED}"/>
          </ac:spMkLst>
        </pc:spChg>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C5CFA748-E917-841C-6086-4EF6619317E1}" dt="2023-10-03T18:14:36.856" v="6" actId="20577"/>
              <pc2:cmMkLst xmlns:pc2="http://schemas.microsoft.com/office/powerpoint/2019/9/main/command">
                <pc:docMk/>
                <pc:sldMk cId="1095104955" sldId="279"/>
                <pc2:cmMk id="{57E447D3-3B03-442E-9545-A88E91F82EE0}"/>
              </pc2:cmMkLst>
            </pc226:cmChg>
          </p:ext>
        </pc:extLst>
      </pc:sldChg>
      <pc:sldChg chg="modSp">
        <pc:chgData name="Sabrina Subhit" userId="S::ss2664@njaes.rutgers.edu::f57ff2ff-6f12-488b-86dd-4be04cd2bcbc" providerId="AD" clId="Web-{C5CFA748-E917-841C-6086-4EF6619317E1}" dt="2023-10-03T18:16:48.094" v="19" actId="20577"/>
        <pc:sldMkLst>
          <pc:docMk/>
          <pc:sldMk cId="2051391726" sldId="280"/>
        </pc:sldMkLst>
        <pc:spChg chg="mod">
          <ac:chgData name="Sabrina Subhit" userId="S::ss2664@njaes.rutgers.edu::f57ff2ff-6f12-488b-86dd-4be04cd2bcbc" providerId="AD" clId="Web-{C5CFA748-E917-841C-6086-4EF6619317E1}" dt="2023-10-03T18:16:48.094" v="19" actId="20577"/>
          <ac:spMkLst>
            <pc:docMk/>
            <pc:sldMk cId="2051391726" sldId="280"/>
            <ac:spMk id="9" creationId="{8FA87990-298F-CAEE-53D9-97402D4733CF}"/>
          </ac:spMkLst>
        </pc:spChg>
      </pc:sldChg>
    </pc:docChg>
  </pc:docChgLst>
  <pc:docChgLst>
    <pc:chgData name="Sabrina Subhit" userId="S::ss2664@njaes.rutgers.edu::f57ff2ff-6f12-488b-86dd-4be04cd2bcbc" providerId="AD" clId="Web-{20C34026-ADF7-9CBC-4E16-81FA6717991F}"/>
    <pc:docChg chg="modSld">
      <pc:chgData name="Sabrina Subhit" userId="S::ss2664@njaes.rutgers.edu::f57ff2ff-6f12-488b-86dd-4be04cd2bcbc" providerId="AD" clId="Web-{20C34026-ADF7-9CBC-4E16-81FA6717991F}" dt="2023-10-17T17:07:03.768" v="29" actId="1076"/>
      <pc:docMkLst>
        <pc:docMk/>
      </pc:docMkLst>
      <pc:sldChg chg="addSp delSp modSp">
        <pc:chgData name="Sabrina Subhit" userId="S::ss2664@njaes.rutgers.edu::f57ff2ff-6f12-488b-86dd-4be04cd2bcbc" providerId="AD" clId="Web-{20C34026-ADF7-9CBC-4E16-81FA6717991F}" dt="2023-10-17T17:07:03.768" v="29" actId="1076"/>
        <pc:sldMkLst>
          <pc:docMk/>
          <pc:sldMk cId="1007367802" sldId="265"/>
        </pc:sldMkLst>
        <pc:spChg chg="del">
          <ac:chgData name="Sabrina Subhit" userId="S::ss2664@njaes.rutgers.edu::f57ff2ff-6f12-488b-86dd-4be04cd2bcbc" providerId="AD" clId="Web-{20C34026-ADF7-9CBC-4E16-81FA6717991F}" dt="2023-10-17T17:05:44.999" v="9"/>
          <ac:spMkLst>
            <pc:docMk/>
            <pc:sldMk cId="1007367802" sldId="265"/>
            <ac:spMk id="4" creationId="{AA86AD97-05C5-ACA1-C655-5C540AE35A8E}"/>
          </ac:spMkLst>
        </pc:spChg>
        <pc:spChg chg="mod">
          <ac:chgData name="Sabrina Subhit" userId="S::ss2664@njaes.rutgers.edu::f57ff2ff-6f12-488b-86dd-4be04cd2bcbc" providerId="AD" clId="Web-{20C34026-ADF7-9CBC-4E16-81FA6717991F}" dt="2023-10-17T17:05:33.264" v="7" actId="1076"/>
          <ac:spMkLst>
            <pc:docMk/>
            <pc:sldMk cId="1007367802" sldId="265"/>
            <ac:spMk id="7" creationId="{4325B934-1367-EF9D-F34F-EE29DBE2A392}"/>
          </ac:spMkLst>
        </pc:spChg>
        <pc:spChg chg="mod">
          <ac:chgData name="Sabrina Subhit" userId="S::ss2664@njaes.rutgers.edu::f57ff2ff-6f12-488b-86dd-4be04cd2bcbc" providerId="AD" clId="Web-{20C34026-ADF7-9CBC-4E16-81FA6717991F}" dt="2023-10-17T17:06:48.595" v="26" actId="1076"/>
          <ac:spMkLst>
            <pc:docMk/>
            <pc:sldMk cId="1007367802" sldId="265"/>
            <ac:spMk id="11" creationId="{6BF0645A-A0D5-0369-3C3C-4554C442FF2D}"/>
          </ac:spMkLst>
        </pc:spChg>
        <pc:spChg chg="add mod">
          <ac:chgData name="Sabrina Subhit" userId="S::ss2664@njaes.rutgers.edu::f57ff2ff-6f12-488b-86dd-4be04cd2bcbc" providerId="AD" clId="Web-{20C34026-ADF7-9CBC-4E16-81FA6717991F}" dt="2023-10-17T17:06:41.782" v="25" actId="1076"/>
          <ac:spMkLst>
            <pc:docMk/>
            <pc:sldMk cId="1007367802" sldId="265"/>
            <ac:spMk id="13" creationId="{1C09D490-D518-9E79-A0FC-8C686B994C69}"/>
          </ac:spMkLst>
        </pc:spChg>
        <pc:grpChg chg="mod">
          <ac:chgData name="Sabrina Subhit" userId="S::ss2664@njaes.rutgers.edu::f57ff2ff-6f12-488b-86dd-4be04cd2bcbc" providerId="AD" clId="Web-{20C34026-ADF7-9CBC-4E16-81FA6717991F}" dt="2023-10-17T17:06:54.502" v="27" actId="1076"/>
          <ac:grpSpMkLst>
            <pc:docMk/>
            <pc:sldMk cId="1007367802" sldId="265"/>
            <ac:grpSpMk id="2" creationId="{27C3FF13-58DF-88A8-A20D-348BFC316790}"/>
          </ac:grpSpMkLst>
        </pc:grpChg>
        <pc:picChg chg="del">
          <ac:chgData name="Sabrina Subhit" userId="S::ss2664@njaes.rutgers.edu::f57ff2ff-6f12-488b-86dd-4be04cd2bcbc" providerId="AD" clId="Web-{20C34026-ADF7-9CBC-4E16-81FA6717991F}" dt="2023-10-17T17:05:04.825" v="3"/>
          <ac:picMkLst>
            <pc:docMk/>
            <pc:sldMk cId="1007367802" sldId="265"/>
            <ac:picMk id="3" creationId="{5AD7DE26-F3FA-85ED-10A8-4EFDB793FB8E}"/>
          </ac:picMkLst>
        </pc:picChg>
        <pc:picChg chg="add mod">
          <ac:chgData name="Sabrina Subhit" userId="S::ss2664@njaes.rutgers.edu::f57ff2ff-6f12-488b-86dd-4be04cd2bcbc" providerId="AD" clId="Web-{20C34026-ADF7-9CBC-4E16-81FA6717991F}" dt="2023-10-17T17:07:03.768" v="29" actId="1076"/>
          <ac:picMkLst>
            <pc:docMk/>
            <pc:sldMk cId="1007367802" sldId="265"/>
            <ac:picMk id="12" creationId="{D5C14DC2-179D-240F-2727-BF119710BC56}"/>
          </ac:picMkLst>
        </pc:picChg>
      </pc:sldChg>
    </pc:docChg>
  </pc:docChgLst>
  <pc:docChgLst>
    <pc:chgData name="Sabrina Subhit" userId="S::ss2664@njaes.rutgers.edu::f57ff2ff-6f12-488b-86dd-4be04cd2bcbc" providerId="AD" clId="Web-{FCC6A37D-0169-B0A8-9579-256FFFD3D08B}"/>
    <pc:docChg chg="addSld delSld modSld">
      <pc:chgData name="Sabrina Subhit" userId="S::ss2664@njaes.rutgers.edu::f57ff2ff-6f12-488b-86dd-4be04cd2bcbc" providerId="AD" clId="Web-{FCC6A37D-0169-B0A8-9579-256FFFD3D08B}" dt="2023-11-09T16:54:44.654" v="6"/>
      <pc:docMkLst>
        <pc:docMk/>
      </pc:docMkLst>
      <pc:sldChg chg="addSp delSp modSp modCm">
        <pc:chgData name="Sabrina Subhit" userId="S::ss2664@njaes.rutgers.edu::f57ff2ff-6f12-488b-86dd-4be04cd2bcbc" providerId="AD" clId="Web-{FCC6A37D-0169-B0A8-9579-256FFFD3D08B}" dt="2023-11-09T16:54:44.654" v="6"/>
        <pc:sldMkLst>
          <pc:docMk/>
          <pc:sldMk cId="109052010" sldId="277"/>
        </pc:sldMkLst>
        <pc:picChg chg="del">
          <ac:chgData name="Sabrina Subhit" userId="S::ss2664@njaes.rutgers.edu::f57ff2ff-6f12-488b-86dd-4be04cd2bcbc" providerId="AD" clId="Web-{FCC6A37D-0169-B0A8-9579-256FFFD3D08B}" dt="2023-11-09T16:53:25.807" v="0"/>
          <ac:picMkLst>
            <pc:docMk/>
            <pc:sldMk cId="109052010" sldId="277"/>
            <ac:picMk id="3" creationId="{79A1D1BC-2BA2-83BE-AE87-EE13D71A18CC}"/>
          </ac:picMkLst>
        </pc:picChg>
        <pc:picChg chg="add mod">
          <ac:chgData name="Sabrina Subhit" userId="S::ss2664@njaes.rutgers.edu::f57ff2ff-6f12-488b-86dd-4be04cd2bcbc" providerId="AD" clId="Web-{FCC6A37D-0169-B0A8-9579-256FFFD3D08B}" dt="2023-11-09T16:54:03.106" v="5" actId="1076"/>
          <ac:picMkLst>
            <pc:docMk/>
            <pc:sldMk cId="109052010" sldId="277"/>
            <ac:picMk id="5" creationId="{C83A0152-BF3E-348E-AC32-23AB96CF6239}"/>
          </ac:picMkLst>
        </pc:picChg>
        <pc:extLst>
          <p:ext xmlns:p="http://schemas.openxmlformats.org/presentationml/2006/main" uri="{D6D511B9-2390-475A-947B-AFAB55BFBCF1}">
            <pc226:cmChg xmlns:pc226="http://schemas.microsoft.com/office/powerpoint/2022/06/main/command" chg="mod">
              <pc226:chgData name="Sabrina Subhit" userId="S::ss2664@njaes.rutgers.edu::f57ff2ff-6f12-488b-86dd-4be04cd2bcbc" providerId="AD" clId="Web-{FCC6A37D-0169-B0A8-9579-256FFFD3D08B}" dt="2023-11-09T16:54:44.654" v="6"/>
              <pc2:cmMkLst xmlns:pc2="http://schemas.microsoft.com/office/powerpoint/2019/9/main/command">
                <pc:docMk/>
                <pc:sldMk cId="109052010" sldId="277"/>
                <pc2:cmMk id="{7AEB0D94-079F-44ED-9F61-F89D46DADEEF}"/>
              </pc2:cmMkLst>
            </pc226:cmChg>
          </p:ext>
        </pc:extLst>
      </pc:sldChg>
      <pc:sldChg chg="add del">
        <pc:chgData name="Sabrina Subhit" userId="S::ss2664@njaes.rutgers.edu::f57ff2ff-6f12-488b-86dd-4be04cd2bcbc" providerId="AD" clId="Web-{FCC6A37D-0169-B0A8-9579-256FFFD3D08B}" dt="2023-11-09T16:53:33.229" v="2"/>
        <pc:sldMkLst>
          <pc:docMk/>
          <pc:sldMk cId="1647248639" sldId="288"/>
        </pc:sldMkLst>
      </pc:sldChg>
    </pc:docChg>
  </pc:docChgLst>
  <pc:docChgLst>
    <pc:chgData name="Sabrina Subhit" userId="S::ss2664@njaes.rutgers.edu::f57ff2ff-6f12-488b-86dd-4be04cd2bcbc" providerId="AD" clId="Web-{DC4DC80F-1A41-2125-2E58-295460CE1701}"/>
    <pc:docChg chg="addSld delSld modSld addMainMaster modMainMaster">
      <pc:chgData name="Sabrina Subhit" userId="S::ss2664@njaes.rutgers.edu::f57ff2ff-6f12-488b-86dd-4be04cd2bcbc" providerId="AD" clId="Web-{DC4DC80F-1A41-2125-2E58-295460CE1701}" dt="2023-09-20T14:52:53.011" v="250" actId="20577"/>
      <pc:docMkLst>
        <pc:docMk/>
      </pc:docMkLst>
      <pc:sldChg chg="modSp mod modShow">
        <pc:chgData name="Sabrina Subhit" userId="S::ss2664@njaes.rutgers.edu::f57ff2ff-6f12-488b-86dd-4be04cd2bcbc" providerId="AD" clId="Web-{DC4DC80F-1A41-2125-2E58-295460CE1701}" dt="2023-09-20T14:27:52.299" v="221"/>
        <pc:sldMkLst>
          <pc:docMk/>
          <pc:sldMk cId="1007367802" sldId="265"/>
        </pc:sldMkLst>
        <pc:spChg chg="mod">
          <ac:chgData name="Sabrina Subhit" userId="S::ss2664@njaes.rutgers.edu::f57ff2ff-6f12-488b-86dd-4be04cd2bcbc" providerId="AD" clId="Web-{DC4DC80F-1A41-2125-2E58-295460CE1701}" dt="2023-09-20T13:58:15.380" v="22" actId="20577"/>
          <ac:spMkLst>
            <pc:docMk/>
            <pc:sldMk cId="1007367802" sldId="265"/>
            <ac:spMk id="4" creationId="{AA86AD97-05C5-ACA1-C655-5C540AE35A8E}"/>
          </ac:spMkLst>
        </pc:spChg>
        <pc:picChg chg="mod">
          <ac:chgData name="Sabrina Subhit" userId="S::ss2664@njaes.rutgers.edu::f57ff2ff-6f12-488b-86dd-4be04cd2bcbc" providerId="AD" clId="Web-{DC4DC80F-1A41-2125-2E58-295460CE1701}" dt="2023-09-20T13:46:52.585" v="0" actId="14100"/>
          <ac:picMkLst>
            <pc:docMk/>
            <pc:sldMk cId="1007367802" sldId="265"/>
            <ac:picMk id="3" creationId="{5AD7DE26-F3FA-85ED-10A8-4EFDB793FB8E}"/>
          </ac:picMkLst>
        </pc:picChg>
      </pc:sldChg>
      <pc:sldChg chg="modSp mod setBg">
        <pc:chgData name="Sabrina Subhit" userId="S::ss2664@njaes.rutgers.edu::f57ff2ff-6f12-488b-86dd-4be04cd2bcbc" providerId="AD" clId="Web-{DC4DC80F-1A41-2125-2E58-295460CE1701}" dt="2023-09-20T14:32:27.310" v="242" actId="20577"/>
        <pc:sldMkLst>
          <pc:docMk/>
          <pc:sldMk cId="1095104955" sldId="279"/>
        </pc:sldMkLst>
        <pc:spChg chg="mod">
          <ac:chgData name="Sabrina Subhit" userId="S::ss2664@njaes.rutgers.edu::f57ff2ff-6f12-488b-86dd-4be04cd2bcbc" providerId="AD" clId="Web-{DC4DC80F-1A41-2125-2E58-295460CE1701}" dt="2023-09-20T14:32:27.310" v="242" actId="20577"/>
          <ac:spMkLst>
            <pc:docMk/>
            <pc:sldMk cId="1095104955" sldId="279"/>
            <ac:spMk id="15" creationId="{185AE3DB-3586-2D78-A51B-614A9B810DED}"/>
          </ac:spMkLst>
        </pc:spChg>
      </pc:sldChg>
      <pc:sldChg chg="addSp delSp modSp mod modShow addCm delCm">
        <pc:chgData name="Sabrina Subhit" userId="S::ss2664@njaes.rutgers.edu::f57ff2ff-6f12-488b-86dd-4be04cd2bcbc" providerId="AD" clId="Web-{DC4DC80F-1A41-2125-2E58-295460CE1701}" dt="2023-09-20T14:52:53.011" v="250" actId="20577"/>
        <pc:sldMkLst>
          <pc:docMk/>
          <pc:sldMk cId="2051391726" sldId="280"/>
        </pc:sldMkLst>
        <pc:spChg chg="del mod">
          <ac:chgData name="Sabrina Subhit" userId="S::ss2664@njaes.rutgers.edu::f57ff2ff-6f12-488b-86dd-4be04cd2bcbc" providerId="AD" clId="Web-{DC4DC80F-1A41-2125-2E58-295460CE1701}" dt="2023-09-20T13:58:01.535" v="19"/>
          <ac:spMkLst>
            <pc:docMk/>
            <pc:sldMk cId="2051391726" sldId="280"/>
            <ac:spMk id="3" creationId="{696E8451-ECBE-CF3F-DD50-81B0A185B0D3}"/>
          </ac:spMkLst>
        </pc:spChg>
        <pc:spChg chg="del">
          <ac:chgData name="Sabrina Subhit" userId="S::ss2664@njaes.rutgers.edu::f57ff2ff-6f12-488b-86dd-4be04cd2bcbc" providerId="AD" clId="Web-{DC4DC80F-1A41-2125-2E58-295460CE1701}" dt="2023-09-20T13:57:13.611" v="3"/>
          <ac:spMkLst>
            <pc:docMk/>
            <pc:sldMk cId="2051391726" sldId="280"/>
            <ac:spMk id="8" creationId="{1C653DB7-1F1A-4BF8-3652-AE7EF4D64E0C}"/>
          </ac:spMkLst>
        </pc:spChg>
        <pc:spChg chg="mod">
          <ac:chgData name="Sabrina Subhit" userId="S::ss2664@njaes.rutgers.edu::f57ff2ff-6f12-488b-86dd-4be04cd2bcbc" providerId="AD" clId="Web-{DC4DC80F-1A41-2125-2E58-295460CE1701}" dt="2023-09-20T14:52:53.011" v="250" actId="20577"/>
          <ac:spMkLst>
            <pc:docMk/>
            <pc:sldMk cId="2051391726" sldId="280"/>
            <ac:spMk id="9" creationId="{8FA87990-298F-CAEE-53D9-97402D4733CF}"/>
          </ac:spMkLst>
        </pc:spChg>
        <pc:spChg chg="add mod">
          <ac:chgData name="Sabrina Subhit" userId="S::ss2664@njaes.rutgers.edu::f57ff2ff-6f12-488b-86dd-4be04cd2bcbc" providerId="AD" clId="Web-{DC4DC80F-1A41-2125-2E58-295460CE1701}" dt="2023-09-20T14:18:19.024" v="103" actId="20577"/>
          <ac:spMkLst>
            <pc:docMk/>
            <pc:sldMk cId="2051391726" sldId="280"/>
            <ac:spMk id="10" creationId="{829C8C99-D72F-8C1A-5BDA-69F7E7799197}"/>
          </ac:spMkLst>
        </pc:spChg>
        <pc:spChg chg="mod">
          <ac:chgData name="Sabrina Subhit" userId="S::ss2664@njaes.rutgers.edu::f57ff2ff-6f12-488b-86dd-4be04cd2bcbc" providerId="AD" clId="Web-{DC4DC80F-1A41-2125-2E58-295460CE1701}" dt="2023-09-20T14:15:38.533" v="38" actId="1076"/>
          <ac:spMkLst>
            <pc:docMk/>
            <pc:sldMk cId="2051391726" sldId="280"/>
            <ac:spMk id="11" creationId="{6F0366B1-1542-39CF-44D2-39C925FB8502}"/>
          </ac:spMkLst>
        </pc:spChg>
        <pc:grpChg chg="del">
          <ac:chgData name="Sabrina Subhit" userId="S::ss2664@njaes.rutgers.edu::f57ff2ff-6f12-488b-86dd-4be04cd2bcbc" providerId="AD" clId="Web-{DC4DC80F-1A41-2125-2E58-295460CE1701}" dt="2023-09-20T13:57:15.221" v="4"/>
          <ac:grpSpMkLst>
            <pc:docMk/>
            <pc:sldMk cId="2051391726" sldId="280"/>
            <ac:grpSpMk id="7" creationId="{79003BD0-07AA-27F7-2D17-961A5F8DC458}"/>
          </ac:grpSpMkLst>
        </pc:grpChg>
        <pc:picChg chg="add mod">
          <ac:chgData name="Sabrina Subhit" userId="S::ss2664@njaes.rutgers.edu::f57ff2ff-6f12-488b-86dd-4be04cd2bcbc" providerId="AD" clId="Web-{DC4DC80F-1A41-2125-2E58-295460CE1701}" dt="2023-09-20T14:52:32.182" v="245" actId="1076"/>
          <ac:picMkLst>
            <pc:docMk/>
            <pc:sldMk cId="2051391726" sldId="280"/>
            <ac:picMk id="3" creationId="{1F1A836C-382F-BB86-4926-759581E35843}"/>
          </ac:picMkLst>
        </pc:picChg>
        <pc:picChg chg="add del mod">
          <ac:chgData name="Sabrina Subhit" userId="S::ss2664@njaes.rutgers.edu::f57ff2ff-6f12-488b-86dd-4be04cd2bcbc" providerId="AD" clId="Web-{DC4DC80F-1A41-2125-2E58-295460CE1701}" dt="2023-09-20T14:20:10.248" v="107"/>
          <ac:picMkLst>
            <pc:docMk/>
            <pc:sldMk cId="2051391726" sldId="280"/>
            <ac:picMk id="12" creationId="{B02657B1-A47C-BBC4-5D17-D34C372EEA08}"/>
          </ac:picMkLst>
        </pc:picChg>
        <pc:extLst>
          <p:ext xmlns:p="http://schemas.openxmlformats.org/presentationml/2006/main" uri="{D6D511B9-2390-475A-947B-AFAB55BFBCF1}">
            <pc226:cmChg xmlns:pc226="http://schemas.microsoft.com/office/powerpoint/2022/06/main/command" chg="add del">
              <pc226:chgData name="Sabrina Subhit" userId="S::ss2664@njaes.rutgers.edu::f57ff2ff-6f12-488b-86dd-4be04cd2bcbc" providerId="AD" clId="Web-{DC4DC80F-1A41-2125-2E58-295460CE1701}" dt="2023-09-20T14:18:22.040" v="104"/>
              <pc2:cmMkLst xmlns:pc2="http://schemas.microsoft.com/office/powerpoint/2019/9/main/command">
                <pc:docMk/>
                <pc:sldMk cId="2051391726" sldId="280"/>
                <pc2:cmMk id="{E3E27161-9AA3-4AE9-8E27-D74337077045}"/>
              </pc2:cmMkLst>
            </pc226:cmChg>
          </p:ext>
        </pc:extLst>
      </pc:sldChg>
      <pc:sldChg chg="modSp">
        <pc:chgData name="Sabrina Subhit" userId="S::ss2664@njaes.rutgers.edu::f57ff2ff-6f12-488b-86dd-4be04cd2bcbc" providerId="AD" clId="Web-{DC4DC80F-1A41-2125-2E58-295460CE1701}" dt="2023-09-20T14:17:56.851" v="90" actId="1076"/>
        <pc:sldMkLst>
          <pc:docMk/>
          <pc:sldMk cId="3881056847" sldId="286"/>
        </pc:sldMkLst>
        <pc:spChg chg="mod">
          <ac:chgData name="Sabrina Subhit" userId="S::ss2664@njaes.rutgers.edu::f57ff2ff-6f12-488b-86dd-4be04cd2bcbc" providerId="AD" clId="Web-{DC4DC80F-1A41-2125-2E58-295460CE1701}" dt="2023-09-20T14:17:56.851" v="90" actId="1076"/>
          <ac:spMkLst>
            <pc:docMk/>
            <pc:sldMk cId="3881056847" sldId="286"/>
            <ac:spMk id="3" creationId="{82C1E33A-0E31-852F-1A60-FE86F5FB8BA1}"/>
          </ac:spMkLst>
        </pc:spChg>
      </pc:sldChg>
      <pc:sldChg chg="addSp delSp modSp add mod setBg modShow">
        <pc:chgData name="Sabrina Subhit" userId="S::ss2664@njaes.rutgers.edu::f57ff2ff-6f12-488b-86dd-4be04cd2bcbc" providerId="AD" clId="Web-{DC4DC80F-1A41-2125-2E58-295460CE1701}" dt="2023-09-20T14:27:55.033" v="222"/>
        <pc:sldMkLst>
          <pc:docMk/>
          <pc:sldMk cId="3138361791" sldId="287"/>
        </pc:sldMkLst>
        <pc:picChg chg="del">
          <ac:chgData name="Sabrina Subhit" userId="S::ss2664@njaes.rutgers.edu::f57ff2ff-6f12-488b-86dd-4be04cd2bcbc" providerId="AD" clId="Web-{DC4DC80F-1A41-2125-2E58-295460CE1701}" dt="2023-09-20T14:06:55.386" v="33"/>
          <ac:picMkLst>
            <pc:docMk/>
            <pc:sldMk cId="3138361791" sldId="287"/>
            <ac:picMk id="2" creationId="{F3662237-CD81-E03F-89BA-02888BBF9345}"/>
          </ac:picMkLst>
        </pc:picChg>
        <pc:picChg chg="add mod">
          <ac:chgData name="Sabrina Subhit" userId="S::ss2664@njaes.rutgers.edu::f57ff2ff-6f12-488b-86dd-4be04cd2bcbc" providerId="AD" clId="Web-{DC4DC80F-1A41-2125-2E58-295460CE1701}" dt="2023-09-20T14:08:08.858" v="37" actId="1076"/>
          <ac:picMkLst>
            <pc:docMk/>
            <pc:sldMk cId="3138361791" sldId="287"/>
            <ac:picMk id="3" creationId="{611A7B1B-110C-B588-71BA-D69BBAEFBE16}"/>
          </ac:picMkLst>
        </pc:picChg>
      </pc:sldChg>
      <pc:sldChg chg="modSp add del">
        <pc:chgData name="Sabrina Subhit" userId="S::ss2664@njaes.rutgers.edu::f57ff2ff-6f12-488b-86dd-4be04cd2bcbc" providerId="AD" clId="Web-{DC4DC80F-1A41-2125-2E58-295460CE1701}" dt="2023-09-20T14:28:01.127" v="224"/>
        <pc:sldMkLst>
          <pc:docMk/>
          <pc:sldMk cId="4212188939" sldId="288"/>
        </pc:sldMkLst>
        <pc:spChg chg="mod">
          <ac:chgData name="Sabrina Subhit" userId="S::ss2664@njaes.rutgers.edu::f57ff2ff-6f12-488b-86dd-4be04cd2bcbc" providerId="AD" clId="Web-{DC4DC80F-1A41-2125-2E58-295460CE1701}" dt="2023-09-20T14:22:50.145" v="208" actId="1076"/>
          <ac:spMkLst>
            <pc:docMk/>
            <pc:sldMk cId="4212188939" sldId="288"/>
            <ac:spMk id="18" creationId="{B8C23BBF-D207-EDD7-05AC-6789DD187383}"/>
          </ac:spMkLst>
        </pc:spChg>
      </pc:sldChg>
      <pc:sldChg chg="delSp modSp add del mod setBg">
        <pc:chgData name="Sabrina Subhit" userId="S::ss2664@njaes.rutgers.edu::f57ff2ff-6f12-488b-86dd-4be04cd2bcbc" providerId="AD" clId="Web-{DC4DC80F-1A41-2125-2E58-295460CE1701}" dt="2023-09-20T14:27:58.705" v="223"/>
        <pc:sldMkLst>
          <pc:docMk/>
          <pc:sldMk cId="2141891454" sldId="289"/>
        </pc:sldMkLst>
        <pc:spChg chg="del mod">
          <ac:chgData name="Sabrina Subhit" userId="S::ss2664@njaes.rutgers.edu::f57ff2ff-6f12-488b-86dd-4be04cd2bcbc" providerId="AD" clId="Web-{DC4DC80F-1A41-2125-2E58-295460CE1701}" dt="2023-09-20T14:23:16.099" v="213"/>
          <ac:spMkLst>
            <pc:docMk/>
            <pc:sldMk cId="2141891454" sldId="289"/>
            <ac:spMk id="2" creationId="{00000000-0000-0000-0000-000000000000}"/>
          </ac:spMkLst>
        </pc:spChg>
        <pc:spChg chg="mod">
          <ac:chgData name="Sabrina Subhit" userId="S::ss2664@njaes.rutgers.edu::f57ff2ff-6f12-488b-86dd-4be04cd2bcbc" providerId="AD" clId="Web-{DC4DC80F-1A41-2125-2E58-295460CE1701}" dt="2023-09-20T14:23:46.773" v="220" actId="1076"/>
          <ac:spMkLst>
            <pc:docMk/>
            <pc:sldMk cId="2141891454" sldId="289"/>
            <ac:spMk id="14" creationId="{00000000-0000-0000-0000-000000000000}"/>
          </ac:spMkLst>
        </pc:spChg>
        <pc:spChg chg="mod">
          <ac:chgData name="Sabrina Subhit" userId="S::ss2664@njaes.rutgers.edu::f57ff2ff-6f12-488b-86dd-4be04cd2bcbc" providerId="AD" clId="Web-{DC4DC80F-1A41-2125-2E58-295460CE1701}" dt="2023-09-20T14:22:28.191" v="202" actId="20577"/>
          <ac:spMkLst>
            <pc:docMk/>
            <pc:sldMk cId="2141891454" sldId="289"/>
            <ac:spMk id="20" creationId="{4D5F9917-520B-873E-6465-F6D884C8299A}"/>
          </ac:spMkLst>
        </pc:spChg>
        <pc:picChg chg="mod">
          <ac:chgData name="Sabrina Subhit" userId="S::ss2664@njaes.rutgers.edu::f57ff2ff-6f12-488b-86dd-4be04cd2bcbc" providerId="AD" clId="Web-{DC4DC80F-1A41-2125-2E58-295460CE1701}" dt="2023-09-20T14:23:41.507" v="219" actId="1076"/>
          <ac:picMkLst>
            <pc:docMk/>
            <pc:sldMk cId="2141891454" sldId="289"/>
            <ac:picMk id="8" creationId="{00000000-0000-0000-0000-000000000000}"/>
          </ac:picMkLst>
        </pc:picChg>
        <pc:picChg chg="del">
          <ac:chgData name="Sabrina Subhit" userId="S::ss2664@njaes.rutgers.edu::f57ff2ff-6f12-488b-86dd-4be04cd2bcbc" providerId="AD" clId="Web-{DC4DC80F-1A41-2125-2E58-295460CE1701}" dt="2023-09-20T14:23:18.178" v="214"/>
          <ac:picMkLst>
            <pc:docMk/>
            <pc:sldMk cId="2141891454" sldId="289"/>
            <ac:picMk id="15" creationId="{00000000-0000-0000-0000-000000000000}"/>
          </ac:picMkLst>
        </pc:picChg>
        <pc:picChg chg="mod">
          <ac:chgData name="Sabrina Subhit" userId="S::ss2664@njaes.rutgers.edu::f57ff2ff-6f12-488b-86dd-4be04cd2bcbc" providerId="AD" clId="Web-{DC4DC80F-1A41-2125-2E58-295460CE1701}" dt="2023-09-20T14:23:35.710" v="218" actId="1076"/>
          <ac:picMkLst>
            <pc:docMk/>
            <pc:sldMk cId="2141891454" sldId="289"/>
            <ac:picMk id="16" creationId="{51385D82-A5ED-2D73-3B2C-41184B0322A7}"/>
          </ac:picMkLst>
        </pc:picChg>
      </pc:sldChg>
      <pc:sldMasterChg chg="add addSldLayout">
        <pc:chgData name="Sabrina Subhit" userId="S::ss2664@njaes.rutgers.edu::f57ff2ff-6f12-488b-86dd-4be04cd2bcbc" providerId="AD" clId="Web-{DC4DC80F-1A41-2125-2E58-295460CE1701}" dt="2023-09-20T14:06:27.494" v="27"/>
        <pc:sldMasterMkLst>
          <pc:docMk/>
          <pc:sldMasterMk cId="2235658487" sldId="2147483661"/>
        </pc:sldMasterMkLst>
        <pc:sldLayoutChg chg="add">
          <pc:chgData name="Sabrina Subhit" userId="S::ss2664@njaes.rutgers.edu::f57ff2ff-6f12-488b-86dd-4be04cd2bcbc" providerId="AD" clId="Web-{DC4DC80F-1A41-2125-2E58-295460CE1701}" dt="2023-09-20T14:06:27.494" v="27"/>
          <pc:sldLayoutMkLst>
            <pc:docMk/>
            <pc:sldMasterMk cId="2235658487" sldId="2147483661"/>
            <pc:sldLayoutMk cId="630745869" sldId="2147483662"/>
          </pc:sldLayoutMkLst>
        </pc:sldLayoutChg>
        <pc:sldLayoutChg chg="add">
          <pc:chgData name="Sabrina Subhit" userId="S::ss2664@njaes.rutgers.edu::f57ff2ff-6f12-488b-86dd-4be04cd2bcbc" providerId="AD" clId="Web-{DC4DC80F-1A41-2125-2E58-295460CE1701}" dt="2023-09-20T14:06:27.494" v="27"/>
          <pc:sldLayoutMkLst>
            <pc:docMk/>
            <pc:sldMasterMk cId="2235658487" sldId="2147483661"/>
            <pc:sldLayoutMk cId="98916534" sldId="2147483663"/>
          </pc:sldLayoutMkLst>
        </pc:sldLayoutChg>
        <pc:sldLayoutChg chg="add">
          <pc:chgData name="Sabrina Subhit" userId="S::ss2664@njaes.rutgers.edu::f57ff2ff-6f12-488b-86dd-4be04cd2bcbc" providerId="AD" clId="Web-{DC4DC80F-1A41-2125-2E58-295460CE1701}" dt="2023-09-20T14:06:27.494" v="27"/>
          <pc:sldLayoutMkLst>
            <pc:docMk/>
            <pc:sldMasterMk cId="2235658487" sldId="2147483661"/>
            <pc:sldLayoutMk cId="3802710635" sldId="2147483664"/>
          </pc:sldLayoutMkLst>
        </pc:sldLayoutChg>
        <pc:sldLayoutChg chg="add">
          <pc:chgData name="Sabrina Subhit" userId="S::ss2664@njaes.rutgers.edu::f57ff2ff-6f12-488b-86dd-4be04cd2bcbc" providerId="AD" clId="Web-{DC4DC80F-1A41-2125-2E58-295460CE1701}" dt="2023-09-20T14:06:27.494" v="27"/>
          <pc:sldLayoutMkLst>
            <pc:docMk/>
            <pc:sldMasterMk cId="2235658487" sldId="2147483661"/>
            <pc:sldLayoutMk cId="3336173098" sldId="2147483665"/>
          </pc:sldLayoutMkLst>
        </pc:sldLayoutChg>
        <pc:sldLayoutChg chg="add">
          <pc:chgData name="Sabrina Subhit" userId="S::ss2664@njaes.rutgers.edu::f57ff2ff-6f12-488b-86dd-4be04cd2bcbc" providerId="AD" clId="Web-{DC4DC80F-1A41-2125-2E58-295460CE1701}" dt="2023-09-20T14:06:27.494" v="27"/>
          <pc:sldLayoutMkLst>
            <pc:docMk/>
            <pc:sldMasterMk cId="2235658487" sldId="2147483661"/>
            <pc:sldLayoutMk cId="2413481754" sldId="2147483673"/>
          </pc:sldLayoutMkLst>
        </pc:sldLayoutChg>
        <pc:sldLayoutChg chg="add">
          <pc:chgData name="Sabrina Subhit" userId="S::ss2664@njaes.rutgers.edu::f57ff2ff-6f12-488b-86dd-4be04cd2bcbc" providerId="AD" clId="Web-{DC4DC80F-1A41-2125-2E58-295460CE1701}" dt="2023-09-20T14:06:27.494" v="27"/>
          <pc:sldLayoutMkLst>
            <pc:docMk/>
            <pc:sldMasterMk cId="2235658487" sldId="2147483661"/>
            <pc:sldLayoutMk cId="966454249" sldId="2147483687"/>
          </pc:sldLayoutMkLst>
        </pc:sldLayoutChg>
        <pc:sldLayoutChg chg="add">
          <pc:chgData name="Sabrina Subhit" userId="S::ss2664@njaes.rutgers.edu::f57ff2ff-6f12-488b-86dd-4be04cd2bcbc" providerId="AD" clId="Web-{DC4DC80F-1A41-2125-2E58-295460CE1701}" dt="2023-09-20T14:06:27.494" v="27"/>
          <pc:sldLayoutMkLst>
            <pc:docMk/>
            <pc:sldMasterMk cId="2235658487" sldId="2147483661"/>
            <pc:sldLayoutMk cId="486493351" sldId="2147483700"/>
          </pc:sldLayoutMkLst>
        </pc:sldLayoutChg>
        <pc:sldLayoutChg chg="add">
          <pc:chgData name="Sabrina Subhit" userId="S::ss2664@njaes.rutgers.edu::f57ff2ff-6f12-488b-86dd-4be04cd2bcbc" providerId="AD" clId="Web-{DC4DC80F-1A41-2125-2E58-295460CE1701}" dt="2023-09-20T14:06:27.494" v="27"/>
          <pc:sldLayoutMkLst>
            <pc:docMk/>
            <pc:sldMasterMk cId="2235658487" sldId="2147483661"/>
            <pc:sldLayoutMk cId="1743949270" sldId="2147483701"/>
          </pc:sldLayoutMkLst>
        </pc:sldLayoutChg>
        <pc:sldLayoutChg chg="add">
          <pc:chgData name="Sabrina Subhit" userId="S::ss2664@njaes.rutgers.edu::f57ff2ff-6f12-488b-86dd-4be04cd2bcbc" providerId="AD" clId="Web-{DC4DC80F-1A41-2125-2E58-295460CE1701}" dt="2023-09-20T14:06:27.494" v="27"/>
          <pc:sldLayoutMkLst>
            <pc:docMk/>
            <pc:sldMasterMk cId="2235658487" sldId="2147483661"/>
            <pc:sldLayoutMk cId="3888368445" sldId="2147483702"/>
          </pc:sldLayoutMkLst>
        </pc:sldLayoutChg>
        <pc:sldLayoutChg chg="add">
          <pc:chgData name="Sabrina Subhit" userId="S::ss2664@njaes.rutgers.edu::f57ff2ff-6f12-488b-86dd-4be04cd2bcbc" providerId="AD" clId="Web-{DC4DC80F-1A41-2125-2E58-295460CE1701}" dt="2023-09-20T14:06:27.494" v="27"/>
          <pc:sldLayoutMkLst>
            <pc:docMk/>
            <pc:sldMasterMk cId="2235658487" sldId="2147483661"/>
            <pc:sldLayoutMk cId="3009601956" sldId="2147483703"/>
          </pc:sldLayoutMkLst>
        </pc:sldLayoutChg>
        <pc:sldLayoutChg chg="add">
          <pc:chgData name="Sabrina Subhit" userId="S::ss2664@njaes.rutgers.edu::f57ff2ff-6f12-488b-86dd-4be04cd2bcbc" providerId="AD" clId="Web-{DC4DC80F-1A41-2125-2E58-295460CE1701}" dt="2023-09-20T14:06:27.494" v="27"/>
          <pc:sldLayoutMkLst>
            <pc:docMk/>
            <pc:sldMasterMk cId="2235658487" sldId="2147483661"/>
            <pc:sldLayoutMk cId="2211611584" sldId="2147483704"/>
          </pc:sldLayoutMkLst>
        </pc:sldLayoutChg>
        <pc:sldLayoutChg chg="add">
          <pc:chgData name="Sabrina Subhit" userId="S::ss2664@njaes.rutgers.edu::f57ff2ff-6f12-488b-86dd-4be04cd2bcbc" providerId="AD" clId="Web-{DC4DC80F-1A41-2125-2E58-295460CE1701}" dt="2023-09-20T14:06:27.494" v="27"/>
          <pc:sldLayoutMkLst>
            <pc:docMk/>
            <pc:sldMasterMk cId="2235658487" sldId="2147483661"/>
            <pc:sldLayoutMk cId="192380170" sldId="2147483705"/>
          </pc:sldLayoutMkLst>
        </pc:sldLayoutChg>
      </pc:sldMasterChg>
      <pc:sldMasterChg chg="modSldLayout">
        <pc:chgData name="Sabrina Subhit" userId="S::ss2664@njaes.rutgers.edu::f57ff2ff-6f12-488b-86dd-4be04cd2bcbc" providerId="AD" clId="Web-{DC4DC80F-1A41-2125-2E58-295460CE1701}" dt="2023-09-20T14:06:27.494" v="27"/>
        <pc:sldMasterMkLst>
          <pc:docMk/>
          <pc:sldMasterMk cId="0" sldId="2147483666"/>
        </pc:sldMasterMkLst>
        <pc:sldLayoutChg chg="replId">
          <pc:chgData name="Sabrina Subhit" userId="S::ss2664@njaes.rutgers.edu::f57ff2ff-6f12-488b-86dd-4be04cd2bcbc" providerId="AD" clId="Web-{DC4DC80F-1A41-2125-2E58-295460CE1701}" dt="2023-09-20T14:06:27.494" v="27"/>
          <pc:sldLayoutMkLst>
            <pc:docMk/>
            <pc:sldMasterMk cId="0" sldId="2147483666"/>
            <pc:sldLayoutMk cId="0" sldId="2147483706"/>
          </pc:sldLayoutMkLst>
        </pc:sldLayoutChg>
        <pc:sldLayoutChg chg="replId">
          <pc:chgData name="Sabrina Subhit" userId="S::ss2664@njaes.rutgers.edu::f57ff2ff-6f12-488b-86dd-4be04cd2bcbc" providerId="AD" clId="Web-{DC4DC80F-1A41-2125-2E58-295460CE1701}" dt="2023-09-20T14:06:27.494" v="27"/>
          <pc:sldLayoutMkLst>
            <pc:docMk/>
            <pc:sldMasterMk cId="0" sldId="2147483666"/>
            <pc:sldLayoutMk cId="0" sldId="2147483707"/>
          </pc:sldLayoutMkLst>
        </pc:sldLayoutChg>
        <pc:sldLayoutChg chg="replId">
          <pc:chgData name="Sabrina Subhit" userId="S::ss2664@njaes.rutgers.edu::f57ff2ff-6f12-488b-86dd-4be04cd2bcbc" providerId="AD" clId="Web-{DC4DC80F-1A41-2125-2E58-295460CE1701}" dt="2023-09-20T14:06:27.494" v="27"/>
          <pc:sldLayoutMkLst>
            <pc:docMk/>
            <pc:sldMasterMk cId="0" sldId="2147483666"/>
            <pc:sldLayoutMk cId="0" sldId="2147483708"/>
          </pc:sldLayoutMkLst>
        </pc:sldLayoutChg>
        <pc:sldLayoutChg chg="replId">
          <pc:chgData name="Sabrina Subhit" userId="S::ss2664@njaes.rutgers.edu::f57ff2ff-6f12-488b-86dd-4be04cd2bcbc" providerId="AD" clId="Web-{DC4DC80F-1A41-2125-2E58-295460CE1701}" dt="2023-09-20T14:06:27.494" v="27"/>
          <pc:sldLayoutMkLst>
            <pc:docMk/>
            <pc:sldMasterMk cId="0" sldId="2147483666"/>
            <pc:sldLayoutMk cId="0" sldId="2147483709"/>
          </pc:sldLayoutMkLst>
        </pc:sldLayoutChg>
        <pc:sldLayoutChg chg="replId">
          <pc:chgData name="Sabrina Subhit" userId="S::ss2664@njaes.rutgers.edu::f57ff2ff-6f12-488b-86dd-4be04cd2bcbc" providerId="AD" clId="Web-{DC4DC80F-1A41-2125-2E58-295460CE1701}" dt="2023-09-20T14:06:27.494" v="27"/>
          <pc:sldLayoutMkLst>
            <pc:docMk/>
            <pc:sldMasterMk cId="0" sldId="2147483666"/>
            <pc:sldLayoutMk cId="0" sldId="2147483710"/>
          </pc:sldLayoutMkLst>
        </pc:sldLayoutChg>
      </pc:sldMasterChg>
      <pc:sldMasterChg chg="modSldLayout">
        <pc:chgData name="Sabrina Subhit" userId="S::ss2664@njaes.rutgers.edu::f57ff2ff-6f12-488b-86dd-4be04cd2bcbc" providerId="AD" clId="Web-{DC4DC80F-1A41-2125-2E58-295460CE1701}" dt="2023-09-20T14:06:27.494" v="27"/>
        <pc:sldMasterMkLst>
          <pc:docMk/>
          <pc:sldMasterMk cId="2460954070" sldId="2147483678"/>
        </pc:sldMasterMkLst>
        <pc:sldLayoutChg chg="replId">
          <pc:chgData name="Sabrina Subhit" userId="S::ss2664@njaes.rutgers.edu::f57ff2ff-6f12-488b-86dd-4be04cd2bcbc" providerId="AD" clId="Web-{DC4DC80F-1A41-2125-2E58-295460CE1701}" dt="2023-09-20T14:06:27.494" v="27"/>
          <pc:sldLayoutMkLst>
            <pc:docMk/>
            <pc:sldMasterMk cId="2460954070" sldId="2147483678"/>
            <pc:sldLayoutMk cId="2385387890" sldId="2147483711"/>
          </pc:sldLayoutMkLst>
        </pc:sldLayoutChg>
      </pc:sldMasterChg>
    </pc:docChg>
  </pc:docChgLst>
</pc:chgInfo>
</file>

<file path=ppt/comments/modernComment_10D_56B9A777.xml><?xml version="1.0" encoding="utf-8"?>
<p188:cmLst xmlns:a="http://schemas.openxmlformats.org/drawingml/2006/main" xmlns:r="http://schemas.openxmlformats.org/officeDocument/2006/relationships" xmlns:p188="http://schemas.microsoft.com/office/powerpoint/2018/8/main">
  <p188:cm id="{ADA5FF0A-B25B-43EE-976C-5D5F3954A054}" authorId="{8CDDF3F0-63BA-D4E7-DADC-8B3C94A543A7}" created="2023-09-06T18:43:51.292">
    <ac:deMkLst xmlns:ac="http://schemas.microsoft.com/office/drawing/2013/main/command">
      <pc:docMk xmlns:pc="http://schemas.microsoft.com/office/powerpoint/2013/main/command"/>
      <pc:sldMk xmlns:pc="http://schemas.microsoft.com/office/powerpoint/2013/main/command" cId="1455007607" sldId="269"/>
      <ac:picMk id="4" creationId="{3A8AF542-EA52-823E-B769-C7D085AB9CF6}"/>
    </ac:deMkLst>
    <p188:replyLst>
      <p188:reply id="{D0A25BA3-9683-4B2C-A232-1152DFFD8031}" authorId="{AB889D32-19F0-DD30-A994-CF21DF79F750}" created="2023-09-07T19:39:52.909">
        <p188:txBody>
          <a:bodyPr/>
          <a:lstStyle/>
          <a:p>
            <a:r>
              <a:rPr lang="en-US"/>
              <a:t>Will be on next slide</a:t>
            </a:r>
          </a:p>
        </p188:txBody>
      </p188:reply>
    </p188:replyLst>
    <p188:txBody>
      <a:bodyPr/>
      <a:lstStyle/>
      <a:p>
        <a:r>
          <a:rPr lang="en-US"/>
          <a:t>I would create a worksheet with the food system similar to the handout you have in NJLNBB but taking away the definitions at the bottom so they can fill them out as they go through the game </a:t>
        </a:r>
      </a:p>
    </p188:txBody>
    <p188:extLst>
      <p:ext xmlns:p="http://schemas.openxmlformats.org/presentationml/2006/main" uri="{57CB4572-C831-44C2-8A1C-0ADB6CCDFE69}">
        <p223:reactions xmlns:p223="http://schemas.microsoft.com/office/powerpoint/2022/03/main">
          <p223:rxn type="👍">
            <p223:instance time="2023-09-11T12:08:31.213" authorId="{7CAC7481-0EF1-62B4-E7CF-607427B47A8F}"/>
          </p223:rxn>
        </p223:reactions>
      </p:ext>
    </p188:extLst>
  </p188:cm>
  <p188:cm id="{5EC57803-145D-45A4-9696-B63CDB011740}" authorId="{AB889D32-19F0-DD30-A994-CF21DF79F750}" status="resolved" created="2023-09-07T19:16:18.292" complete="100000">
    <ac:deMkLst xmlns:ac="http://schemas.microsoft.com/office/drawing/2013/main/command">
      <pc:docMk xmlns:pc="http://schemas.microsoft.com/office/powerpoint/2013/main/command"/>
      <pc:sldMk xmlns:pc="http://schemas.microsoft.com/office/powerpoint/2013/main/command" cId="1455007607" sldId="269"/>
      <ac:picMk id="3" creationId="{83A98004-B999-066E-10D4-33D128C2F704}"/>
    </ac:deMkLst>
    <p188:txBody>
      <a:bodyPr/>
      <a:lstStyle/>
      <a:p>
        <a:r>
          <a:rPr lang="en-US"/>
          <a:t>Link image to e-learning game 
https://njaes.rutgers.edu/food-waste-lessons/story.html </a:t>
        </a:r>
      </a:p>
    </p188:txBody>
  </p188:cm>
</p188:cmLst>
</file>

<file path=ppt/comments/modernComment_115_680006A.xml><?xml version="1.0" encoding="utf-8"?>
<p188:cmLst xmlns:a="http://schemas.openxmlformats.org/drawingml/2006/main" xmlns:r="http://schemas.openxmlformats.org/officeDocument/2006/relationships" xmlns:p188="http://schemas.microsoft.com/office/powerpoint/2018/8/main">
  <p188:cm id="{BB736AE5-5181-4AA2-A166-B9A69C902DB3}" authorId="{8CDDF3F0-63BA-D4E7-DADC-8B3C94A543A7}" status="resolved" created="2023-09-06T18:53:58.391" complete="100000">
    <ac:deMkLst xmlns:ac="http://schemas.microsoft.com/office/drawing/2013/main/command">
      <pc:docMk xmlns:pc="http://schemas.microsoft.com/office/powerpoint/2013/main/command"/>
      <pc:sldMk xmlns:pc="http://schemas.microsoft.com/office/powerpoint/2013/main/command" cId="109052010" sldId="277"/>
      <ac:graphicFrameMk id="3" creationId="{3AD3FBA6-557A-E316-172D-867414BAC72B}"/>
    </ac:deMkLst>
    <p188:txBody>
      <a:bodyPr/>
      <a:lstStyle/>
      <a:p>
        <a:r>
          <a:rPr lang="en-US"/>
          <a:t>I just put an example of the type of worksheet/chart you could create for the students to complete the research </a:t>
        </a:r>
      </a:p>
    </p188:txBody>
  </p188:cm>
  <p188:cm id="{5BE44B0D-2A81-4592-B8B0-D486AEB54A0D}" authorId="{AB889D32-19F0-DD30-A994-CF21DF79F750}" status="resolved" created="2023-09-12T14:20:23.477" complete="100000">
    <ac:deMkLst xmlns:ac="http://schemas.microsoft.com/office/drawing/2013/main/command">
      <pc:docMk xmlns:pc="http://schemas.microsoft.com/office/powerpoint/2013/main/command"/>
      <pc:sldMk xmlns:pc="http://schemas.microsoft.com/office/powerpoint/2013/main/command" cId="109052010" sldId="277"/>
      <ac:picMk id="5" creationId="{DAFBA5D1-3AE3-8022-47A2-6ED34DEF02FB}"/>
    </ac:deMkLst>
    <p188:replyLst>
      <p188:reply id="{0F4C3724-3030-426C-B227-735C118FA016}" authorId="{AB889D32-19F0-DD30-A994-CF21DF79F750}" created="2023-09-15T19:49:49.104">
        <p188:txBody>
          <a:bodyPr/>
          <a:lstStyle/>
          <a:p>
            <a:r>
              <a:rPr lang="en-US"/>
              <a:t>[@Alessandra Sommer] </a:t>
            </a:r>
          </a:p>
        </p188:txBody>
      </p188:reply>
    </p188:replyLst>
    <p188:txBody>
      <a:bodyPr/>
      <a:lstStyle/>
      <a:p>
        <a:r>
          <a:rPr lang="en-US"/>
          <a:t>Change the images on the handout</a:t>
        </a:r>
      </a:p>
    </p188:txBody>
  </p188:cm>
  <p188:cm id="{6FFE484C-C0E2-42C4-B33E-34AE1827E602}" authorId="{AB889D32-19F0-DD30-A994-CF21DF79F750}" status="resolved" created="2023-09-18T16:49:13.295" complete="100000">
    <ac:deMkLst xmlns:ac="http://schemas.microsoft.com/office/drawing/2013/main/command">
      <pc:docMk xmlns:pc="http://schemas.microsoft.com/office/powerpoint/2013/main/command"/>
      <pc:sldMk xmlns:pc="http://schemas.microsoft.com/office/powerpoint/2013/main/command" cId="109052010" sldId="277"/>
      <ac:picMk id="2" creationId="{7E705A5D-09BB-E66B-548E-BC6A26D76590}"/>
    </ac:deMkLst>
    <p188:txBody>
      <a:bodyPr/>
      <a:lstStyle/>
      <a:p>
        <a:r>
          <a:rPr lang="en-US"/>
          <a:t>i will update this</a:t>
        </a:r>
      </a:p>
    </p188:txBody>
  </p188:cm>
  <p188:cm id="{7AEB0D94-079F-44ED-9F61-F89D46DADEEF}" authorId="{AB889D32-19F0-DD30-A994-CF21DF79F750}" status="resolved" created="2023-11-08T16:37:26.248" complete="100000">
    <ac:deMkLst xmlns:ac="http://schemas.microsoft.com/office/drawing/2013/main/command">
      <pc:docMk xmlns:pc="http://schemas.microsoft.com/office/powerpoint/2013/main/command"/>
      <pc:sldMk xmlns:pc="http://schemas.microsoft.com/office/powerpoint/2013/main/command" cId="109052010" sldId="277"/>
      <ac:picMk id="3" creationId="{79A1D1BC-2BA2-83BE-AE87-EE13D71A18CC}"/>
    </ac:deMkLst>
    <p188:txBody>
      <a:bodyPr/>
      <a:lstStyle/>
      <a:p>
        <a:r>
          <a:rPr lang="en-US"/>
          <a:t>Edit and replace handout</a:t>
        </a:r>
      </a:p>
    </p188:txBody>
  </p188:cm>
</p188:cmLst>
</file>

<file path=ppt/comments/modernComment_117_4145F9BB.xml><?xml version="1.0" encoding="utf-8"?>
<p188:cmLst xmlns:a="http://schemas.openxmlformats.org/drawingml/2006/main" xmlns:r="http://schemas.openxmlformats.org/officeDocument/2006/relationships" xmlns:p188="http://schemas.microsoft.com/office/powerpoint/2018/8/main">
  <p188:cm id="{57E447D3-3B03-442E-9545-A88E91F82EE0}" authorId="{7CAC7481-0EF1-62B4-E7CF-607427B47A8F}" status="resolved" created="2023-09-20T15:03:16.745" complete="100000">
    <ac:txMkLst xmlns:ac="http://schemas.microsoft.com/office/drawing/2013/main/command">
      <pc:docMk xmlns:pc="http://schemas.microsoft.com/office/powerpoint/2013/main/command"/>
      <pc:sldMk xmlns:pc="http://schemas.microsoft.com/office/powerpoint/2013/main/command" cId="1095104955" sldId="279"/>
      <ac:spMk id="15" creationId="{185AE3DB-3586-2D78-A51B-614A9B810DED}"/>
      <ac:txMk cp="95" len="6">
        <ac:context len="317" hash="873219492"/>
      </ac:txMk>
    </ac:txMkLst>
    <p188:pos x="1250830" y="1452113"/>
    <p188:txBody>
      <a:bodyPr/>
      <a:lstStyle/>
      <a:p>
        <a:r>
          <a:rPr lang="en-US"/>
          <a:t>NOt all outputs are negative, right?</a:t>
        </a:r>
      </a:p>
    </p188:txBody>
    <p188:extLst>
      <p:ext xmlns:p="http://schemas.openxmlformats.org/presentationml/2006/main" uri="{57CB4572-C831-44C2-8A1C-0ADB6CCDFE69}">
        <p223:reactions xmlns:p223="http://schemas.microsoft.com/office/powerpoint/2022/03/main">
          <p223:rxn type="👍">
            <p223:instance time="2023-09-26T13:09:07.761" authorId="{AB889D32-19F0-DD30-A994-CF21DF79F750}"/>
          </p223:rxn>
        </p223:reactions>
      </p:ext>
    </p188:extLst>
  </p188:cm>
</p188:cmLst>
</file>

<file path=ppt/comments/modernComment_118_7A45C0EE.xml><?xml version="1.0" encoding="utf-8"?>
<p188:cmLst xmlns:a="http://schemas.openxmlformats.org/drawingml/2006/main" xmlns:r="http://schemas.openxmlformats.org/officeDocument/2006/relationships" xmlns:p188="http://schemas.microsoft.com/office/powerpoint/2018/8/main">
  <p188:cm id="{9810BAA6-37C5-469D-A1F8-F770CED76684}" authorId="{8CDDF3F0-63BA-D4E7-DADC-8B3C94A543A7}" status="resolved" created="2023-09-06T19:06:22.526" complete="100000">
    <ac:deMkLst xmlns:ac="http://schemas.microsoft.com/office/drawing/2013/main/command">
      <pc:docMk xmlns:pc="http://schemas.microsoft.com/office/powerpoint/2013/main/command"/>
      <pc:sldMk xmlns:pc="http://schemas.microsoft.com/office/powerpoint/2013/main/command" cId="2051391726" sldId="280"/>
      <ac:spMk id="3" creationId="{696E8451-ECBE-CF3F-DD50-81B0A185B0D3}"/>
    </ac:deMkLst>
    <p188:txBody>
      <a:bodyPr/>
      <a:lstStyle/>
      <a:p>
        <a:r>
          <a:rPr lang="en-US"/>
          <a:t>Will need a slide for the Phenomenon I just started this to have a place holder  </a:t>
        </a:r>
      </a:p>
    </p188:txBody>
  </p188:cm>
</p188:cmLst>
</file>

<file path=ppt/comments/modernComment_11B_56DAA9D6.xml><?xml version="1.0" encoding="utf-8"?>
<p188:cmLst xmlns:a="http://schemas.openxmlformats.org/drawingml/2006/main" xmlns:r="http://schemas.openxmlformats.org/officeDocument/2006/relationships" xmlns:p188="http://schemas.microsoft.com/office/powerpoint/2018/8/main">
  <p188:cm id="{762994ED-9F5F-4F9C-9B6C-53D6A946C767}" authorId="{AB889D32-19F0-DD30-A994-CF21DF79F750}" status="resolved" created="2023-09-07T19:20:25.955" complete="100000">
    <ac:deMkLst xmlns:ac="http://schemas.microsoft.com/office/drawing/2013/main/command">
      <pc:docMk xmlns:pc="http://schemas.microsoft.com/office/powerpoint/2013/main/command"/>
      <pc:sldMk xmlns:pc="http://schemas.microsoft.com/office/powerpoint/2013/main/command" cId="1457170902" sldId="283"/>
      <ac:picMk id="4" creationId="{3A8AF542-EA52-823E-B769-C7D085AB9CF6}"/>
    </ac:deMkLst>
    <p188:replyLst>
      <p188:reply id="{6AB23F39-8A6C-4B92-B188-A740A97C7BC7}" authorId="{7CAC7481-0EF1-62B4-E7CF-607427B47A8F}" created="2023-09-11T12:09:21.152">
        <p188:txBody>
          <a:bodyPr/>
          <a:lstStyle/>
          <a:p>
            <a:r>
              <a:rPr lang="en-US"/>
              <a:t>Should we not have a screengrab of the e-learning game instead of the card game (which is not an e-learning game, it's an in person, classroom game)??</a:t>
            </a:r>
          </a:p>
        </p188:txBody>
      </p188:reply>
      <p188:reply id="{87A1D852-3158-41D1-AB33-B7ED65601FE5}" authorId="{7CAC7481-0EF1-62B4-E7CF-607427B47A8F}" created="2023-09-11T12:10:36.108">
        <p188:txBody>
          <a:bodyPr/>
          <a:lstStyle/>
          <a:p>
            <a:r>
              <a:rPr lang="en-US"/>
              <a:t>https://njaes.rutgers.edu/food-waste-lessons/story.html</a:t>
            </a:r>
          </a:p>
        </p188:txBody>
      </p188:reply>
      <p188:reply id="{51BBF3D5-7CD7-497C-8A02-C86CF1B8C39B}" authorId="{7CAC7481-0EF1-62B4-E7CF-607427B47A8F}" created="2023-09-11T12:11:03.546">
        <p188:txBody>
          <a:bodyPr/>
          <a:lstStyle/>
          <a:p>
            <a:r>
              <a:rPr lang="en-US"/>
              <a:t>For the e-Learning game, first they are asked to identify the resources used at each stage of the food system.</a:t>
            </a:r>
          </a:p>
        </p188:txBody>
      </p188:reply>
    </p188:replyLst>
    <p188:txBody>
      <a:bodyPr/>
      <a:lstStyle/>
      <a:p>
        <a:r>
          <a:rPr lang="en-US"/>
          <a:t>Replace image with screen grab of corresponding handout (handout needs to be created)</a:t>
        </a:r>
      </a:p>
    </p188:txBody>
  </p188:cm>
  <p188:cm id="{8B69EB53-76AD-44FD-8273-A4CB6D94CF6F}" authorId="{AB889D32-19F0-DD30-A994-CF21DF79F750}" status="resolved" created="2023-09-12T14:05:32.013" complete="100000">
    <pc:sldMkLst xmlns:pc="http://schemas.microsoft.com/office/powerpoint/2013/main/command">
      <pc:docMk/>
      <pc:sldMk cId="1457170902" sldId="283"/>
    </pc:sldMkLst>
    <p188:txBody>
      <a:bodyPr/>
      <a:lstStyle/>
      <a:p>
        <a:r>
          <a:rPr lang="en-US"/>
          <a:t>Handout to be created where students can fill in the definition of each stage as they go through the game.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E5BBD5-2399-4497-8B1A-1E872F062124}" type="datetimeFigureOut">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03851-1535-4505-AE8A-E2AF8240BC7F}" type="slidenum">
              <a:t>‹#›</a:t>
            </a:fld>
            <a:endParaRPr lang="en-US"/>
          </a:p>
        </p:txBody>
      </p:sp>
    </p:spTree>
    <p:extLst>
      <p:ext uri="{BB962C8B-B14F-4D97-AF65-F5344CB8AC3E}">
        <p14:creationId xmlns:p14="http://schemas.microsoft.com/office/powerpoint/2010/main" val="3599210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2</a:t>
            </a:fld>
            <a:endParaRPr lang="en-US"/>
          </a:p>
        </p:txBody>
      </p:sp>
    </p:spTree>
    <p:extLst>
      <p:ext uri="{BB962C8B-B14F-4D97-AF65-F5344CB8AC3E}">
        <p14:creationId xmlns:p14="http://schemas.microsoft.com/office/powerpoint/2010/main" val="356990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3D3957-F50A-4209-8EC3-E354582EB11E}" type="slidenum">
              <a:rPr lang="en-US" smtClean="0"/>
              <a:t>9</a:t>
            </a:fld>
            <a:endParaRPr lang="en-US"/>
          </a:p>
        </p:txBody>
      </p:sp>
    </p:spTree>
    <p:extLst>
      <p:ext uri="{BB962C8B-B14F-4D97-AF65-F5344CB8AC3E}">
        <p14:creationId xmlns:p14="http://schemas.microsoft.com/office/powerpoint/2010/main" val="346423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902822B-F851-4A7A-9B26-FA35DBFB07DB}" type="slidenum">
              <a:rPr lang="en-US" smtClean="0"/>
              <a:t>11</a:t>
            </a:fld>
            <a:endParaRPr lang="en-US"/>
          </a:p>
        </p:txBody>
      </p:sp>
    </p:spTree>
    <p:extLst>
      <p:ext uri="{BB962C8B-B14F-4D97-AF65-F5344CB8AC3E}">
        <p14:creationId xmlns:p14="http://schemas.microsoft.com/office/powerpoint/2010/main" val="2174605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23322" y="5715937"/>
            <a:ext cx="9813290" cy="641266"/>
          </a:xfrm>
          <a:prstGeom prst="rect">
            <a:avLst/>
          </a:prstGeom>
        </p:spPr>
        <p:txBody>
          <a:bodyPr wrap="square" lIns="0" tIns="0" rIns="0" bIns="0">
            <a:spAutoFit/>
          </a:bodyPr>
          <a:lstStyle>
            <a:lvl1pPr>
              <a:defRPr sz="4167" b="0" i="0">
                <a:solidFill>
                  <a:srgbClr val="21211D"/>
                </a:solidFill>
                <a:latin typeface="Calibri"/>
                <a:cs typeface="Calibri"/>
              </a:defRPr>
            </a:lvl1pPr>
          </a:lstStyle>
          <a:p>
            <a:endParaRPr/>
          </a:p>
        </p:txBody>
      </p:sp>
      <p:sp>
        <p:nvSpPr>
          <p:cNvPr id="3" name="Holder 3"/>
          <p:cNvSpPr>
            <a:spLocks noGrp="1"/>
          </p:cNvSpPr>
          <p:nvPr>
            <p:ph type="subTitle" idx="4"/>
          </p:nvPr>
        </p:nvSpPr>
        <p:spPr>
          <a:xfrm>
            <a:off x="1828800" y="3840480"/>
            <a:ext cx="8534400" cy="110799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A12E-9AB8-332C-15CE-A299F11877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699E30-DBF4-2AA3-9757-053831ADC0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C75EB3-5E91-F4C6-66CC-905EECD20D95}"/>
              </a:ext>
            </a:extLst>
          </p:cNvPr>
          <p:cNvSpPr>
            <a:spLocks noGrp="1"/>
          </p:cNvSpPr>
          <p:nvPr>
            <p:ph type="dt" sz="half" idx="10"/>
          </p:nvPr>
        </p:nvSpPr>
        <p:spPr/>
        <p:txBody>
          <a:bodyPr/>
          <a:lstStyle/>
          <a:p>
            <a:fld id="{D1D2F5CF-D687-4C02-B965-5201578BD1B0}" type="datetimeFigureOut">
              <a:rPr lang="en-US" smtClean="0"/>
              <a:t>11/9/2023</a:t>
            </a:fld>
            <a:endParaRPr lang="en-US"/>
          </a:p>
        </p:txBody>
      </p:sp>
      <p:sp>
        <p:nvSpPr>
          <p:cNvPr id="5" name="Footer Placeholder 4">
            <a:extLst>
              <a:ext uri="{FF2B5EF4-FFF2-40B4-BE49-F238E27FC236}">
                <a16:creationId xmlns:a16="http://schemas.microsoft.com/office/drawing/2014/main" id="{3245B1A2-1776-5545-E19E-B2BD84389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75E8FD-A6A8-4637-9D57-9D2B1601AB00}"/>
              </a:ext>
            </a:extLst>
          </p:cNvPr>
          <p:cNvSpPr>
            <a:spLocks noGrp="1"/>
          </p:cNvSpPr>
          <p:nvPr>
            <p:ph type="sldNum" sz="quarter" idx="12"/>
          </p:nvPr>
        </p:nvSpPr>
        <p:spPr/>
        <p:txBody>
          <a:bodyPr/>
          <a:lstStyle/>
          <a:p>
            <a:fld id="{73214197-E223-4825-ADAC-F0437AE44754}" type="slidenum">
              <a:rPr lang="en-US" smtClean="0"/>
              <a:t>‹#›</a:t>
            </a:fld>
            <a:endParaRPr lang="en-US"/>
          </a:p>
        </p:txBody>
      </p:sp>
    </p:spTree>
    <p:extLst>
      <p:ext uri="{BB962C8B-B14F-4D97-AF65-F5344CB8AC3E}">
        <p14:creationId xmlns:p14="http://schemas.microsoft.com/office/powerpoint/2010/main" val="260561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6ED5-5A42-CA3F-44B3-CB683012C1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5E2F4C-6D45-ACF2-4AD8-B2DDE99692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49C3EA-7E8A-E4BE-1556-9A2124AD74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7A4C96-95E3-64C7-D458-9705054DEA4D}"/>
              </a:ext>
            </a:extLst>
          </p:cNvPr>
          <p:cNvSpPr>
            <a:spLocks noGrp="1"/>
          </p:cNvSpPr>
          <p:nvPr>
            <p:ph type="dt" sz="half" idx="10"/>
          </p:nvPr>
        </p:nvSpPr>
        <p:spPr/>
        <p:txBody>
          <a:bodyPr/>
          <a:lstStyle/>
          <a:p>
            <a:fld id="{D1D2F5CF-D687-4C02-B965-5201578BD1B0}" type="datetimeFigureOut">
              <a:rPr lang="en-US" smtClean="0"/>
              <a:t>11/9/2023</a:t>
            </a:fld>
            <a:endParaRPr lang="en-US"/>
          </a:p>
        </p:txBody>
      </p:sp>
      <p:sp>
        <p:nvSpPr>
          <p:cNvPr id="6" name="Footer Placeholder 5">
            <a:extLst>
              <a:ext uri="{FF2B5EF4-FFF2-40B4-BE49-F238E27FC236}">
                <a16:creationId xmlns:a16="http://schemas.microsoft.com/office/drawing/2014/main" id="{F7A55F02-11BC-DCCC-DF3D-8432A8CC2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3A802F-05B1-438E-CEC4-E6DFBADACE62}"/>
              </a:ext>
            </a:extLst>
          </p:cNvPr>
          <p:cNvSpPr>
            <a:spLocks noGrp="1"/>
          </p:cNvSpPr>
          <p:nvPr>
            <p:ph type="sldNum" sz="quarter" idx="12"/>
          </p:nvPr>
        </p:nvSpPr>
        <p:spPr/>
        <p:txBody>
          <a:bodyPr/>
          <a:lstStyle/>
          <a:p>
            <a:fld id="{73214197-E223-4825-ADAC-F0437AE44754}" type="slidenum">
              <a:rPr lang="en-US" smtClean="0"/>
              <a:t>‹#›</a:t>
            </a:fld>
            <a:endParaRPr lang="en-US"/>
          </a:p>
        </p:txBody>
      </p:sp>
    </p:spTree>
    <p:extLst>
      <p:ext uri="{BB962C8B-B14F-4D97-AF65-F5344CB8AC3E}">
        <p14:creationId xmlns:p14="http://schemas.microsoft.com/office/powerpoint/2010/main" val="4132127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4BF7-9228-6B1A-CBA8-D491A1AEA6A6}"/>
              </a:ext>
            </a:extLst>
          </p:cNvPr>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85974-90DD-4D63-8348-01ABB7C89B6F}"/>
              </a:ext>
            </a:extLst>
          </p:cNvPr>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4EA5AE-2804-DEEE-12DB-B78CB447776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74F8E-F2BA-165B-B88D-E757AD751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A527DE-9D2F-9FDF-AE1C-D29A3AC58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FCB865-F4C9-A156-F3F1-9E08E94DD270}"/>
              </a:ext>
            </a:extLst>
          </p:cNvPr>
          <p:cNvSpPr>
            <a:spLocks noGrp="1"/>
          </p:cNvSpPr>
          <p:nvPr>
            <p:ph type="dt" sz="half" idx="10"/>
          </p:nvPr>
        </p:nvSpPr>
        <p:spPr/>
        <p:txBody>
          <a:bodyPr/>
          <a:lstStyle/>
          <a:p>
            <a:fld id="{D1D2F5CF-D687-4C02-B965-5201578BD1B0}" type="datetimeFigureOut">
              <a:rPr lang="en-US" smtClean="0"/>
              <a:t>11/9/2023</a:t>
            </a:fld>
            <a:endParaRPr lang="en-US"/>
          </a:p>
        </p:txBody>
      </p:sp>
      <p:sp>
        <p:nvSpPr>
          <p:cNvPr id="8" name="Footer Placeholder 7">
            <a:extLst>
              <a:ext uri="{FF2B5EF4-FFF2-40B4-BE49-F238E27FC236}">
                <a16:creationId xmlns:a16="http://schemas.microsoft.com/office/drawing/2014/main" id="{70D8A88F-4E52-0BCE-239E-AED4D0FFD2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6DC050-1D72-39AC-1A5C-2F1856E172E3}"/>
              </a:ext>
            </a:extLst>
          </p:cNvPr>
          <p:cNvSpPr>
            <a:spLocks noGrp="1"/>
          </p:cNvSpPr>
          <p:nvPr>
            <p:ph type="sldNum" sz="quarter" idx="12"/>
          </p:nvPr>
        </p:nvSpPr>
        <p:spPr/>
        <p:txBody>
          <a:bodyPr/>
          <a:lstStyle/>
          <a:p>
            <a:fld id="{73214197-E223-4825-ADAC-F0437AE44754}" type="slidenum">
              <a:rPr lang="en-US" smtClean="0"/>
              <a:t>‹#›</a:t>
            </a:fld>
            <a:endParaRPr lang="en-US"/>
          </a:p>
        </p:txBody>
      </p:sp>
    </p:spTree>
    <p:extLst>
      <p:ext uri="{BB962C8B-B14F-4D97-AF65-F5344CB8AC3E}">
        <p14:creationId xmlns:p14="http://schemas.microsoft.com/office/powerpoint/2010/main" val="3309675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24BF7-9228-6B1A-CBA8-D491A1AEA6A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85974-90DD-4D63-8348-01ABB7C89B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4EA5AE-2804-DEEE-12DB-B78CB44777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974F8E-F2BA-165B-B88D-E757AD7518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A527DE-9D2F-9FDF-AE1C-D29A3AC587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FCB865-F4C9-A156-F3F1-9E08E94DD270}"/>
              </a:ext>
            </a:extLst>
          </p:cNvPr>
          <p:cNvSpPr>
            <a:spLocks noGrp="1"/>
          </p:cNvSpPr>
          <p:nvPr>
            <p:ph type="dt" sz="half" idx="10"/>
          </p:nvPr>
        </p:nvSpPr>
        <p:spPr/>
        <p:txBody>
          <a:bodyPr/>
          <a:lstStyle/>
          <a:p>
            <a:fld id="{D1D2F5CF-D687-4C02-B965-5201578BD1B0}" type="datetimeFigureOut">
              <a:rPr lang="en-US" smtClean="0"/>
              <a:t>11/9/2023</a:t>
            </a:fld>
            <a:endParaRPr lang="en-US"/>
          </a:p>
        </p:txBody>
      </p:sp>
      <p:sp>
        <p:nvSpPr>
          <p:cNvPr id="8" name="Footer Placeholder 7">
            <a:extLst>
              <a:ext uri="{FF2B5EF4-FFF2-40B4-BE49-F238E27FC236}">
                <a16:creationId xmlns:a16="http://schemas.microsoft.com/office/drawing/2014/main" id="{70D8A88F-4E52-0BCE-239E-AED4D0FFD2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6DC050-1D72-39AC-1A5C-2F1856E172E3}"/>
              </a:ext>
            </a:extLst>
          </p:cNvPr>
          <p:cNvSpPr>
            <a:spLocks noGrp="1"/>
          </p:cNvSpPr>
          <p:nvPr>
            <p:ph type="sldNum" sz="quarter" idx="12"/>
          </p:nvPr>
        </p:nvSpPr>
        <p:spPr/>
        <p:txBody>
          <a:bodyPr/>
          <a:lstStyle/>
          <a:p>
            <a:fld id="{73214197-E223-4825-ADAC-F0437AE44754}" type="slidenum">
              <a:rPr lang="en-US" smtClean="0"/>
              <a:t>‹#›</a:t>
            </a:fld>
            <a:endParaRPr lang="en-US"/>
          </a:p>
        </p:txBody>
      </p:sp>
    </p:spTree>
    <p:extLst>
      <p:ext uri="{BB962C8B-B14F-4D97-AF65-F5344CB8AC3E}">
        <p14:creationId xmlns:p14="http://schemas.microsoft.com/office/powerpoint/2010/main" val="3309675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D8233-98FC-3143-D256-5CB515B561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79E983-7BE8-7CB4-78D5-3B36F754B60D}"/>
              </a:ext>
            </a:extLst>
          </p:cNvPr>
          <p:cNvSpPr>
            <a:spLocks noGrp="1"/>
          </p:cNvSpPr>
          <p:nvPr>
            <p:ph type="dt" sz="half" idx="10"/>
          </p:nvPr>
        </p:nvSpPr>
        <p:spPr/>
        <p:txBody>
          <a:bodyPr/>
          <a:lstStyle/>
          <a:p>
            <a:fld id="{D1D2F5CF-D687-4C02-B965-5201578BD1B0}" type="datetimeFigureOut">
              <a:rPr lang="en-US" smtClean="0"/>
              <a:t>11/9/2023</a:t>
            </a:fld>
            <a:endParaRPr lang="en-US"/>
          </a:p>
        </p:txBody>
      </p:sp>
      <p:sp>
        <p:nvSpPr>
          <p:cNvPr id="4" name="Footer Placeholder 3">
            <a:extLst>
              <a:ext uri="{FF2B5EF4-FFF2-40B4-BE49-F238E27FC236}">
                <a16:creationId xmlns:a16="http://schemas.microsoft.com/office/drawing/2014/main" id="{4FE58667-AA33-B481-1300-CC38F6212B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6048F7-53C0-9CBA-DF80-ADF3C8995135}"/>
              </a:ext>
            </a:extLst>
          </p:cNvPr>
          <p:cNvSpPr>
            <a:spLocks noGrp="1"/>
          </p:cNvSpPr>
          <p:nvPr>
            <p:ph type="sldNum" sz="quarter" idx="12"/>
          </p:nvPr>
        </p:nvSpPr>
        <p:spPr/>
        <p:txBody>
          <a:bodyPr/>
          <a:lstStyle/>
          <a:p>
            <a:fld id="{73214197-E223-4825-ADAC-F0437AE44754}" type="slidenum">
              <a:rPr lang="en-US" smtClean="0"/>
              <a:t>‹#›</a:t>
            </a:fld>
            <a:endParaRPr lang="en-US"/>
          </a:p>
        </p:txBody>
      </p:sp>
    </p:spTree>
    <p:extLst>
      <p:ext uri="{BB962C8B-B14F-4D97-AF65-F5344CB8AC3E}">
        <p14:creationId xmlns:p14="http://schemas.microsoft.com/office/powerpoint/2010/main" val="901981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D20678-ED23-A1CB-205C-239C42246B8F}"/>
              </a:ext>
            </a:extLst>
          </p:cNvPr>
          <p:cNvSpPr>
            <a:spLocks noGrp="1"/>
          </p:cNvSpPr>
          <p:nvPr>
            <p:ph type="dt" sz="half" idx="10"/>
          </p:nvPr>
        </p:nvSpPr>
        <p:spPr/>
        <p:txBody>
          <a:bodyPr/>
          <a:lstStyle/>
          <a:p>
            <a:fld id="{D1D2F5CF-D687-4C02-B965-5201578BD1B0}" type="datetimeFigureOut">
              <a:rPr lang="en-US" smtClean="0"/>
              <a:t>11/9/2023</a:t>
            </a:fld>
            <a:endParaRPr lang="en-US"/>
          </a:p>
        </p:txBody>
      </p:sp>
      <p:sp>
        <p:nvSpPr>
          <p:cNvPr id="3" name="Footer Placeholder 2">
            <a:extLst>
              <a:ext uri="{FF2B5EF4-FFF2-40B4-BE49-F238E27FC236}">
                <a16:creationId xmlns:a16="http://schemas.microsoft.com/office/drawing/2014/main" id="{1BDEF822-182A-9AC3-1D31-54A02BAD40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6A452B-3167-BC62-188B-ACC808E3559E}"/>
              </a:ext>
            </a:extLst>
          </p:cNvPr>
          <p:cNvSpPr>
            <a:spLocks noGrp="1"/>
          </p:cNvSpPr>
          <p:nvPr>
            <p:ph type="sldNum" sz="quarter" idx="12"/>
          </p:nvPr>
        </p:nvSpPr>
        <p:spPr/>
        <p:txBody>
          <a:bodyPr/>
          <a:lstStyle/>
          <a:p>
            <a:fld id="{73214197-E223-4825-ADAC-F0437AE44754}" type="slidenum">
              <a:rPr lang="en-US" smtClean="0"/>
              <a:t>‹#›</a:t>
            </a:fld>
            <a:endParaRPr lang="en-US"/>
          </a:p>
        </p:txBody>
      </p:sp>
    </p:spTree>
    <p:extLst>
      <p:ext uri="{BB962C8B-B14F-4D97-AF65-F5344CB8AC3E}">
        <p14:creationId xmlns:p14="http://schemas.microsoft.com/office/powerpoint/2010/main" val="309347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16E1-3D82-967A-8682-E0667512BF4C}"/>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E63794-ECB8-44E5-2B9F-DF55D8BEAF00}"/>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1ECF1B-3E09-02D9-4915-31F67380DC0C}"/>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972E6-F404-449B-5469-C1E1DE9D2167}"/>
              </a:ext>
            </a:extLst>
          </p:cNvPr>
          <p:cNvSpPr>
            <a:spLocks noGrp="1"/>
          </p:cNvSpPr>
          <p:nvPr>
            <p:ph type="dt" sz="half" idx="10"/>
          </p:nvPr>
        </p:nvSpPr>
        <p:spPr/>
        <p:txBody>
          <a:bodyPr/>
          <a:lstStyle/>
          <a:p>
            <a:fld id="{D1D2F5CF-D687-4C02-B965-5201578BD1B0}" type="datetimeFigureOut">
              <a:rPr lang="en-US" smtClean="0"/>
              <a:t>11/9/2023</a:t>
            </a:fld>
            <a:endParaRPr lang="en-US"/>
          </a:p>
        </p:txBody>
      </p:sp>
      <p:sp>
        <p:nvSpPr>
          <p:cNvPr id="6" name="Footer Placeholder 5">
            <a:extLst>
              <a:ext uri="{FF2B5EF4-FFF2-40B4-BE49-F238E27FC236}">
                <a16:creationId xmlns:a16="http://schemas.microsoft.com/office/drawing/2014/main" id="{8CE81B24-08CA-762C-2393-78B01F9E5C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E9B1B-291B-19D9-F036-30CB93F69299}"/>
              </a:ext>
            </a:extLst>
          </p:cNvPr>
          <p:cNvSpPr>
            <a:spLocks noGrp="1"/>
          </p:cNvSpPr>
          <p:nvPr>
            <p:ph type="sldNum" sz="quarter" idx="12"/>
          </p:nvPr>
        </p:nvSpPr>
        <p:spPr/>
        <p:txBody>
          <a:bodyPr/>
          <a:lstStyle/>
          <a:p>
            <a:fld id="{73214197-E223-4825-ADAC-F0437AE44754}" type="slidenum">
              <a:rPr lang="en-US" smtClean="0"/>
              <a:t>‹#›</a:t>
            </a:fld>
            <a:endParaRPr lang="en-US"/>
          </a:p>
        </p:txBody>
      </p:sp>
    </p:spTree>
    <p:extLst>
      <p:ext uri="{BB962C8B-B14F-4D97-AF65-F5344CB8AC3E}">
        <p14:creationId xmlns:p14="http://schemas.microsoft.com/office/powerpoint/2010/main" val="1112678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0E637-42F5-F41E-DB67-9383A2036584}"/>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FF5A0D-94B6-FC01-F47B-F41D42A45A4E}"/>
              </a:ext>
            </a:extLst>
          </p:cNvPr>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US"/>
          </a:p>
        </p:txBody>
      </p:sp>
      <p:sp>
        <p:nvSpPr>
          <p:cNvPr id="4" name="Text Placeholder 3">
            <a:extLst>
              <a:ext uri="{FF2B5EF4-FFF2-40B4-BE49-F238E27FC236}">
                <a16:creationId xmlns:a16="http://schemas.microsoft.com/office/drawing/2014/main" id="{2BA2457C-1DD4-0044-D764-07C794B2C9E8}"/>
              </a:ext>
            </a:extLst>
          </p:cNvPr>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A295D-11EC-E5BE-76F8-21FA9CEF0F48}"/>
              </a:ext>
            </a:extLst>
          </p:cNvPr>
          <p:cNvSpPr>
            <a:spLocks noGrp="1"/>
          </p:cNvSpPr>
          <p:nvPr>
            <p:ph type="dt" sz="half" idx="10"/>
          </p:nvPr>
        </p:nvSpPr>
        <p:spPr/>
        <p:txBody>
          <a:bodyPr/>
          <a:lstStyle/>
          <a:p>
            <a:fld id="{D1D2F5CF-D687-4C02-B965-5201578BD1B0}" type="datetimeFigureOut">
              <a:rPr lang="en-US" smtClean="0"/>
              <a:t>11/9/2023</a:t>
            </a:fld>
            <a:endParaRPr lang="en-US"/>
          </a:p>
        </p:txBody>
      </p:sp>
      <p:sp>
        <p:nvSpPr>
          <p:cNvPr id="6" name="Footer Placeholder 5">
            <a:extLst>
              <a:ext uri="{FF2B5EF4-FFF2-40B4-BE49-F238E27FC236}">
                <a16:creationId xmlns:a16="http://schemas.microsoft.com/office/drawing/2014/main" id="{4DD0A8FC-EF8A-D98B-9017-FF1903B892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F9C9A-77A4-D290-1F2B-2E650DE66B7B}"/>
              </a:ext>
            </a:extLst>
          </p:cNvPr>
          <p:cNvSpPr>
            <a:spLocks noGrp="1"/>
          </p:cNvSpPr>
          <p:nvPr>
            <p:ph type="sldNum" sz="quarter" idx="12"/>
          </p:nvPr>
        </p:nvSpPr>
        <p:spPr/>
        <p:txBody>
          <a:bodyPr/>
          <a:lstStyle/>
          <a:p>
            <a:fld id="{73214197-E223-4825-ADAC-F0437AE44754}" type="slidenum">
              <a:rPr lang="en-US" smtClean="0"/>
              <a:t>‹#›</a:t>
            </a:fld>
            <a:endParaRPr lang="en-US"/>
          </a:p>
        </p:txBody>
      </p:sp>
    </p:spTree>
    <p:extLst>
      <p:ext uri="{BB962C8B-B14F-4D97-AF65-F5344CB8AC3E}">
        <p14:creationId xmlns:p14="http://schemas.microsoft.com/office/powerpoint/2010/main" val="2524512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16E1-3D82-967A-8682-E0667512BF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E63794-ECB8-44E5-2B9F-DF55D8BEAF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1ECF1B-3E09-02D9-4915-31F67380D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8972E6-F404-449B-5469-C1E1DE9D2167}"/>
              </a:ext>
            </a:extLst>
          </p:cNvPr>
          <p:cNvSpPr>
            <a:spLocks noGrp="1"/>
          </p:cNvSpPr>
          <p:nvPr>
            <p:ph type="dt" sz="half" idx="10"/>
          </p:nvPr>
        </p:nvSpPr>
        <p:spPr/>
        <p:txBody>
          <a:bodyPr/>
          <a:lstStyle/>
          <a:p>
            <a:fld id="{D1D2F5CF-D687-4C02-B965-5201578BD1B0}" type="datetimeFigureOut">
              <a:rPr lang="en-US" smtClean="0"/>
              <a:t>11/9/2023</a:t>
            </a:fld>
            <a:endParaRPr lang="en-US"/>
          </a:p>
        </p:txBody>
      </p:sp>
      <p:sp>
        <p:nvSpPr>
          <p:cNvPr id="6" name="Footer Placeholder 5">
            <a:extLst>
              <a:ext uri="{FF2B5EF4-FFF2-40B4-BE49-F238E27FC236}">
                <a16:creationId xmlns:a16="http://schemas.microsoft.com/office/drawing/2014/main" id="{8CE81B24-08CA-762C-2393-78B01F9E5C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CE9B1B-291B-19D9-F036-30CB93F69299}"/>
              </a:ext>
            </a:extLst>
          </p:cNvPr>
          <p:cNvSpPr>
            <a:spLocks noGrp="1"/>
          </p:cNvSpPr>
          <p:nvPr>
            <p:ph type="sldNum" sz="quarter" idx="12"/>
          </p:nvPr>
        </p:nvSpPr>
        <p:spPr/>
        <p:txBody>
          <a:bodyPr/>
          <a:lstStyle/>
          <a:p>
            <a:fld id="{73214197-E223-4825-ADAC-F0437AE44754}" type="slidenum">
              <a:rPr lang="en-US" smtClean="0"/>
              <a:t>‹#›</a:t>
            </a:fld>
            <a:endParaRPr lang="en-US"/>
          </a:p>
        </p:txBody>
      </p:sp>
    </p:spTree>
    <p:extLst>
      <p:ext uri="{BB962C8B-B14F-4D97-AF65-F5344CB8AC3E}">
        <p14:creationId xmlns:p14="http://schemas.microsoft.com/office/powerpoint/2010/main" val="1112678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0E637-42F5-F41E-DB67-9383A20365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FF5A0D-94B6-FC01-F47B-F41D42A45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2457C-1DD4-0044-D764-07C794B2C9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A295D-11EC-E5BE-76F8-21FA9CEF0F48}"/>
              </a:ext>
            </a:extLst>
          </p:cNvPr>
          <p:cNvSpPr>
            <a:spLocks noGrp="1"/>
          </p:cNvSpPr>
          <p:nvPr>
            <p:ph type="dt" sz="half" idx="10"/>
          </p:nvPr>
        </p:nvSpPr>
        <p:spPr/>
        <p:txBody>
          <a:bodyPr/>
          <a:lstStyle/>
          <a:p>
            <a:fld id="{D1D2F5CF-D687-4C02-B965-5201578BD1B0}" type="datetimeFigureOut">
              <a:rPr lang="en-US" smtClean="0"/>
              <a:t>11/9/2023</a:t>
            </a:fld>
            <a:endParaRPr lang="en-US"/>
          </a:p>
        </p:txBody>
      </p:sp>
      <p:sp>
        <p:nvSpPr>
          <p:cNvPr id="6" name="Footer Placeholder 5">
            <a:extLst>
              <a:ext uri="{FF2B5EF4-FFF2-40B4-BE49-F238E27FC236}">
                <a16:creationId xmlns:a16="http://schemas.microsoft.com/office/drawing/2014/main" id="{4DD0A8FC-EF8A-D98B-9017-FF1903B892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F9C9A-77A4-D290-1F2B-2E650DE66B7B}"/>
              </a:ext>
            </a:extLst>
          </p:cNvPr>
          <p:cNvSpPr>
            <a:spLocks noGrp="1"/>
          </p:cNvSpPr>
          <p:nvPr>
            <p:ph type="sldNum" sz="quarter" idx="12"/>
          </p:nvPr>
        </p:nvSpPr>
        <p:spPr/>
        <p:txBody>
          <a:bodyPr/>
          <a:lstStyle/>
          <a:p>
            <a:fld id="{73214197-E223-4825-ADAC-F0437AE44754}" type="slidenum">
              <a:rPr lang="en-US" smtClean="0"/>
              <a:t>‹#›</a:t>
            </a:fld>
            <a:endParaRPr lang="en-US"/>
          </a:p>
        </p:txBody>
      </p:sp>
    </p:spTree>
    <p:extLst>
      <p:ext uri="{BB962C8B-B14F-4D97-AF65-F5344CB8AC3E}">
        <p14:creationId xmlns:p14="http://schemas.microsoft.com/office/powerpoint/2010/main" val="2524512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291020" y="2246196"/>
            <a:ext cx="5314950" cy="738664"/>
          </a:xfrm>
        </p:spPr>
        <p:txBody>
          <a:bodyPr lIns="0" tIns="0" rIns="0" bIns="0"/>
          <a:lstStyle>
            <a:lvl1pPr>
              <a:defRPr sz="4800" b="0" i="0">
                <a:solidFill>
                  <a:srgbClr val="FABC09"/>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EC8E1-2BFF-228C-A27A-79F815239B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6EA1FE-05DE-9783-F1E6-6B18CE869D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BC7A1-40FF-19C7-A99A-3FA6FF88D00C}"/>
              </a:ext>
            </a:extLst>
          </p:cNvPr>
          <p:cNvSpPr>
            <a:spLocks noGrp="1"/>
          </p:cNvSpPr>
          <p:nvPr>
            <p:ph type="dt" sz="half" idx="10"/>
          </p:nvPr>
        </p:nvSpPr>
        <p:spPr/>
        <p:txBody>
          <a:bodyPr/>
          <a:lstStyle/>
          <a:p>
            <a:fld id="{D1D2F5CF-D687-4C02-B965-5201578BD1B0}" type="datetimeFigureOut">
              <a:rPr lang="en-US" smtClean="0"/>
              <a:t>11/9/2023</a:t>
            </a:fld>
            <a:endParaRPr lang="en-US"/>
          </a:p>
        </p:txBody>
      </p:sp>
      <p:sp>
        <p:nvSpPr>
          <p:cNvPr id="5" name="Footer Placeholder 4">
            <a:extLst>
              <a:ext uri="{FF2B5EF4-FFF2-40B4-BE49-F238E27FC236}">
                <a16:creationId xmlns:a16="http://schemas.microsoft.com/office/drawing/2014/main" id="{C84512DD-7337-2773-3F3E-6A928ED0C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02EB75-C7A9-BA7C-0F01-698A74641B33}"/>
              </a:ext>
            </a:extLst>
          </p:cNvPr>
          <p:cNvSpPr>
            <a:spLocks noGrp="1"/>
          </p:cNvSpPr>
          <p:nvPr>
            <p:ph type="sldNum" sz="quarter" idx="12"/>
          </p:nvPr>
        </p:nvSpPr>
        <p:spPr/>
        <p:txBody>
          <a:bodyPr/>
          <a:lstStyle/>
          <a:p>
            <a:fld id="{73214197-E223-4825-ADAC-F0437AE44754}" type="slidenum">
              <a:rPr lang="en-US" smtClean="0"/>
              <a:t>‹#›</a:t>
            </a:fld>
            <a:endParaRPr lang="en-US"/>
          </a:p>
        </p:txBody>
      </p:sp>
    </p:spTree>
    <p:extLst>
      <p:ext uri="{BB962C8B-B14F-4D97-AF65-F5344CB8AC3E}">
        <p14:creationId xmlns:p14="http://schemas.microsoft.com/office/powerpoint/2010/main" val="26525249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46E50F-7C3D-301E-78A9-8204C124F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4F315F-BC60-681C-45FB-766F4E0B25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E0B206-D7B2-DA75-9602-8F0A0ADFA091}"/>
              </a:ext>
            </a:extLst>
          </p:cNvPr>
          <p:cNvSpPr>
            <a:spLocks noGrp="1"/>
          </p:cNvSpPr>
          <p:nvPr>
            <p:ph type="dt" sz="half" idx="10"/>
          </p:nvPr>
        </p:nvSpPr>
        <p:spPr/>
        <p:txBody>
          <a:bodyPr/>
          <a:lstStyle/>
          <a:p>
            <a:fld id="{D1D2F5CF-D687-4C02-B965-5201578BD1B0}" type="datetimeFigureOut">
              <a:rPr lang="en-US" smtClean="0"/>
              <a:t>11/9/2023</a:t>
            </a:fld>
            <a:endParaRPr lang="en-US"/>
          </a:p>
        </p:txBody>
      </p:sp>
      <p:sp>
        <p:nvSpPr>
          <p:cNvPr id="5" name="Footer Placeholder 4">
            <a:extLst>
              <a:ext uri="{FF2B5EF4-FFF2-40B4-BE49-F238E27FC236}">
                <a16:creationId xmlns:a16="http://schemas.microsoft.com/office/drawing/2014/main" id="{D4BB3DDE-5BE7-345C-63D4-FEB5DCCC1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139BF-F1DD-A3D7-802E-93934FE4B46C}"/>
              </a:ext>
            </a:extLst>
          </p:cNvPr>
          <p:cNvSpPr>
            <a:spLocks noGrp="1"/>
          </p:cNvSpPr>
          <p:nvPr>
            <p:ph type="sldNum" sz="quarter" idx="12"/>
          </p:nvPr>
        </p:nvSpPr>
        <p:spPr/>
        <p:txBody>
          <a:bodyPr/>
          <a:lstStyle/>
          <a:p>
            <a:fld id="{73214197-E223-4825-ADAC-F0437AE44754}" type="slidenum">
              <a:rPr lang="en-US" smtClean="0"/>
              <a:t>‹#›</a:t>
            </a:fld>
            <a:endParaRPr lang="en-US"/>
          </a:p>
        </p:txBody>
      </p:sp>
    </p:spTree>
    <p:extLst>
      <p:ext uri="{BB962C8B-B14F-4D97-AF65-F5344CB8AC3E}">
        <p14:creationId xmlns:p14="http://schemas.microsoft.com/office/powerpoint/2010/main" val="1379924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23322" y="5999076"/>
            <a:ext cx="9813290" cy="577146"/>
          </a:xfrm>
          <a:prstGeom prst="rect">
            <a:avLst/>
          </a:prstGeom>
        </p:spPr>
        <p:txBody>
          <a:bodyPr wrap="square" lIns="0" tIns="0" rIns="0" bIns="0">
            <a:spAutoFit/>
          </a:bodyPr>
          <a:lstStyle>
            <a:lvl1pPr>
              <a:defRPr sz="4168" b="0" i="0">
                <a:solidFill>
                  <a:srgbClr val="21211D"/>
                </a:solidFill>
                <a:latin typeface="Calibri"/>
                <a:cs typeface="Calibri"/>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29910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23322" y="5999075"/>
            <a:ext cx="9813290" cy="577146"/>
          </a:xfrm>
          <a:prstGeom prst="rect">
            <a:avLst/>
          </a:prstGeom>
        </p:spPr>
        <p:txBody>
          <a:bodyPr wrap="square" lIns="0" tIns="0" rIns="0" bIns="0">
            <a:spAutoFit/>
          </a:bodyPr>
          <a:lstStyle>
            <a:lvl1pPr>
              <a:defRPr sz="4167" b="0" i="0">
                <a:solidFill>
                  <a:srgbClr val="21211D"/>
                </a:solidFill>
                <a:latin typeface="Calibri"/>
                <a:cs typeface="Calibri"/>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299100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17C2D-3AA3-001A-0F2F-F7D8064074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349180-E6BD-06F3-8636-513AD841F1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8C274C-68E2-30BA-1974-741AE31C7D78}"/>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5" name="Footer Placeholder 4">
            <a:extLst>
              <a:ext uri="{FF2B5EF4-FFF2-40B4-BE49-F238E27FC236}">
                <a16:creationId xmlns:a16="http://schemas.microsoft.com/office/drawing/2014/main" id="{531B487F-70C4-2871-553C-24D92CD59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BA6114-5FF1-DB81-ADE4-9467D12EB7E6}"/>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6307458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F1CB7-0A60-BE7A-ACA1-5EBDEC573B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53B03-1124-EF79-0111-525F3A89EF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51CA0-0560-D85A-A7A0-C04B36098A7F}"/>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5" name="Footer Placeholder 4">
            <a:extLst>
              <a:ext uri="{FF2B5EF4-FFF2-40B4-BE49-F238E27FC236}">
                <a16:creationId xmlns:a16="http://schemas.microsoft.com/office/drawing/2014/main" id="{98186C73-21E1-BCCF-99FB-494F9245E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A3C83A-06C3-01BD-915C-6411EF5A8374}"/>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98916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E235-A9FF-EE2A-DF4A-F6A45EAB56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FDD714-A67F-DBD1-A4C7-F2828B5CE5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1E414B-CAA6-3AA8-3D8D-80AE08E37CD2}"/>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5" name="Footer Placeholder 4">
            <a:extLst>
              <a:ext uri="{FF2B5EF4-FFF2-40B4-BE49-F238E27FC236}">
                <a16:creationId xmlns:a16="http://schemas.microsoft.com/office/drawing/2014/main" id="{57607CEB-D20D-A054-9C4B-A3739CC30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05CC3B-B1DD-1804-08EB-27ECCE502C43}"/>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3802710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41595-7037-31CD-2C10-B2418E03D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0FCF97-B495-7093-548B-9464F8A420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E6F42D-0089-17E3-9061-1459353EB4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075B53-A8F0-7E89-4EA9-6F866F8BB9C9}"/>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6" name="Footer Placeholder 5">
            <a:extLst>
              <a:ext uri="{FF2B5EF4-FFF2-40B4-BE49-F238E27FC236}">
                <a16:creationId xmlns:a16="http://schemas.microsoft.com/office/drawing/2014/main" id="{24DE079C-2B88-AE15-8544-6686BC9643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746EB-70C0-64CA-D1FB-3AE700D01D93}"/>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3336173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6BCE-54FA-EB92-047F-5123CA28A5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BDEE71-B404-4DDB-A6D7-3049CE0E5E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048EE8-CF7A-06A8-36E5-966655B5589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84A04E-73FD-67DB-C05C-0DCC28F68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2FC00D-38C2-4DC6-F7BA-C4F1E96505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A6AE76-5877-6473-21A0-4B409A1B699A}"/>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8" name="Footer Placeholder 7">
            <a:extLst>
              <a:ext uri="{FF2B5EF4-FFF2-40B4-BE49-F238E27FC236}">
                <a16:creationId xmlns:a16="http://schemas.microsoft.com/office/drawing/2014/main" id="{36050ED2-AF07-0586-A23A-5FFE3FD736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80F6C4-AEE0-416C-84D9-A07597D0BAE1}"/>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966454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A6E5D-8E1E-84EA-CA4D-824FDDE4A7E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8B0392-B1CF-81B8-951E-DF05C280CC3C}"/>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4" name="Footer Placeholder 3">
            <a:extLst>
              <a:ext uri="{FF2B5EF4-FFF2-40B4-BE49-F238E27FC236}">
                <a16:creationId xmlns:a16="http://schemas.microsoft.com/office/drawing/2014/main" id="{2DCF5B88-5F1C-F3A5-E5B9-11EE51917F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1188EC-F364-4BA3-93CA-3175CE81A5FA}"/>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48649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110799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110799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97B4D2-2F87-AD04-883D-AC4B27E88EB0}"/>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3" name="Footer Placeholder 2">
            <a:extLst>
              <a:ext uri="{FF2B5EF4-FFF2-40B4-BE49-F238E27FC236}">
                <a16:creationId xmlns:a16="http://schemas.microsoft.com/office/drawing/2014/main" id="{3A52055C-624D-688B-47BE-29BF07E4AB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336EFC-930B-032C-2F49-74310693BDEC}"/>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1743949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6FF5-DFBE-9752-C914-216A2C7D1E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9DBFA2-ABDA-616F-9EEC-976DA27C16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C4B4D7-5275-F889-9AE5-889162EA5A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4B81EA-2BDB-046A-0676-1C1D22B66682}"/>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6" name="Footer Placeholder 5">
            <a:extLst>
              <a:ext uri="{FF2B5EF4-FFF2-40B4-BE49-F238E27FC236}">
                <a16:creationId xmlns:a16="http://schemas.microsoft.com/office/drawing/2014/main" id="{D3EEBE0A-11D2-654D-F363-64140430B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ADC7B7-BF7A-1DC9-8281-22080BB32CD1}"/>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3888368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AD864-8634-D834-A4F5-8994B79E26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05872C-F229-C000-1B84-4A5FCB10BC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AA7EF4-0BF0-ABC1-C3EB-29E1C8D7E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0D00A-6CAC-AF70-BC69-7B14CA1F7BB9}"/>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6" name="Footer Placeholder 5">
            <a:extLst>
              <a:ext uri="{FF2B5EF4-FFF2-40B4-BE49-F238E27FC236}">
                <a16:creationId xmlns:a16="http://schemas.microsoft.com/office/drawing/2014/main" id="{D5F32E28-7202-6181-A958-482FBD6482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54E9BD-C3DA-5F89-9C69-2DF497AE350D}"/>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30096019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51BC-37BF-6794-BDD6-E656FC6233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B75A52-A519-FFFB-C854-76FAB508DE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30E7D0-9976-3E92-CDE9-985F5FD38C5F}"/>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5" name="Footer Placeholder 4">
            <a:extLst>
              <a:ext uri="{FF2B5EF4-FFF2-40B4-BE49-F238E27FC236}">
                <a16:creationId xmlns:a16="http://schemas.microsoft.com/office/drawing/2014/main" id="{57499A2A-746E-D114-4680-14537C3C82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784053-DC32-0240-F606-11E10E3CD88D}"/>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2211611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E2DCED-C777-E4BD-08BC-4653AF7F63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57EA41-2ED2-B511-34BC-8DFA5E10C5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36657-2563-B93A-571B-9DD272F25BF0}"/>
              </a:ext>
            </a:extLst>
          </p:cNvPr>
          <p:cNvSpPr>
            <a:spLocks noGrp="1"/>
          </p:cNvSpPr>
          <p:nvPr>
            <p:ph type="dt" sz="half" idx="10"/>
          </p:nvPr>
        </p:nvSpPr>
        <p:spPr/>
        <p:txBody>
          <a:bodyPr/>
          <a:lstStyle/>
          <a:p>
            <a:fld id="{730114A4-E2FE-4312-9FFC-000E75771C7F}" type="datetimeFigureOut">
              <a:rPr lang="en-US" smtClean="0"/>
              <a:t>11/9/2023</a:t>
            </a:fld>
            <a:endParaRPr lang="en-US"/>
          </a:p>
        </p:txBody>
      </p:sp>
      <p:sp>
        <p:nvSpPr>
          <p:cNvPr id="5" name="Footer Placeholder 4">
            <a:extLst>
              <a:ext uri="{FF2B5EF4-FFF2-40B4-BE49-F238E27FC236}">
                <a16:creationId xmlns:a16="http://schemas.microsoft.com/office/drawing/2014/main" id="{36503F56-FD22-37B8-1731-5619BBC288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F4917-50D2-12AA-56C9-FA8108F1A407}"/>
              </a:ext>
            </a:extLst>
          </p:cNvPr>
          <p:cNvSpPr>
            <a:spLocks noGrp="1"/>
          </p:cNvSpPr>
          <p:nvPr>
            <p:ph type="sldNum" sz="quarter" idx="12"/>
          </p:nvPr>
        </p:nvSpPr>
        <p:spPr/>
        <p:txBody>
          <a:bodyPr/>
          <a:lstStyle/>
          <a:p>
            <a:fld id="{29E70C4D-598C-4A70-975E-B65B91EE9025}" type="slidenum">
              <a:rPr lang="en-US" smtClean="0"/>
              <a:t>‹#›</a:t>
            </a:fld>
            <a:endParaRPr lang="en-US"/>
          </a:p>
        </p:txBody>
      </p:sp>
    </p:spTree>
    <p:extLst>
      <p:ext uri="{BB962C8B-B14F-4D97-AF65-F5344CB8AC3E}">
        <p14:creationId xmlns:p14="http://schemas.microsoft.com/office/powerpoint/2010/main" val="1923801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023322" y="5999075"/>
            <a:ext cx="9813290" cy="577146"/>
          </a:xfrm>
          <a:prstGeom prst="rect">
            <a:avLst/>
          </a:prstGeom>
        </p:spPr>
        <p:txBody>
          <a:bodyPr wrap="square" lIns="0" tIns="0" rIns="0" bIns="0">
            <a:spAutoFit/>
          </a:bodyPr>
          <a:lstStyle>
            <a:lvl1pPr>
              <a:defRPr sz="4167" b="0" i="0">
                <a:solidFill>
                  <a:srgbClr val="21211D"/>
                </a:solidFill>
                <a:latin typeface="Calibri"/>
                <a:cs typeface="Calibri"/>
              </a:defRPr>
            </a:lvl1pPr>
          </a:lstStyle>
          <a:p>
            <a:endParaRPr/>
          </a:p>
        </p:txBody>
      </p:sp>
      <p:sp>
        <p:nvSpPr>
          <p:cNvPr id="3" name="Holder 3"/>
          <p:cNvSpPr>
            <a:spLocks noGrp="1"/>
          </p:cNvSpPr>
          <p:nvPr>
            <p:ph type="subTitle" idx="4"/>
          </p:nvPr>
        </p:nvSpPr>
        <p:spPr>
          <a:xfrm>
            <a:off x="1828800" y="3840480"/>
            <a:ext cx="8534400"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13481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67674" y="252908"/>
            <a:ext cx="4909397" cy="718210"/>
          </a:xfrm>
        </p:spPr>
        <p:txBody>
          <a:bodyPr lIns="0" tIns="0" rIns="0" bIns="0"/>
          <a:lstStyle>
            <a:lvl1pPr>
              <a:defRPr sz="4667"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D231-F9AF-1B74-122C-05A7B13E1C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20166B-0666-566E-DB72-639276C240D0}"/>
              </a:ext>
            </a:extLst>
          </p:cNvPr>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3BCF0-6576-D632-A9EE-3C49BD8A1F57}"/>
              </a:ext>
            </a:extLst>
          </p:cNvPr>
          <p:cNvSpPr>
            <a:spLocks noGrp="1"/>
          </p:cNvSpPr>
          <p:nvPr>
            <p:ph type="dt" sz="half" idx="10"/>
          </p:nvPr>
        </p:nvSpPr>
        <p:spPr/>
        <p:txBody>
          <a:bodyPr/>
          <a:lstStyle/>
          <a:p>
            <a:fld id="{D1D2F5CF-D687-4C02-B965-5201578BD1B0}" type="datetimeFigureOut">
              <a:rPr lang="en-US" smtClean="0"/>
              <a:t>11/9/2023</a:t>
            </a:fld>
            <a:endParaRPr lang="en-US"/>
          </a:p>
        </p:txBody>
      </p:sp>
      <p:sp>
        <p:nvSpPr>
          <p:cNvPr id="5" name="Footer Placeholder 4">
            <a:extLst>
              <a:ext uri="{FF2B5EF4-FFF2-40B4-BE49-F238E27FC236}">
                <a16:creationId xmlns:a16="http://schemas.microsoft.com/office/drawing/2014/main" id="{7E26681B-F107-61DA-5EE8-90FFB94DD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CD5F0-6279-39B9-8777-0A27BA02CE5E}"/>
              </a:ext>
            </a:extLst>
          </p:cNvPr>
          <p:cNvSpPr>
            <a:spLocks noGrp="1"/>
          </p:cNvSpPr>
          <p:nvPr>
            <p:ph type="sldNum" sz="quarter" idx="12"/>
          </p:nvPr>
        </p:nvSpPr>
        <p:spPr/>
        <p:txBody>
          <a:bodyPr/>
          <a:lstStyle/>
          <a:p>
            <a:fld id="{73214197-E223-4825-ADAC-F0437AE44754}" type="slidenum">
              <a:rPr lang="en-US" smtClean="0"/>
              <a:t>‹#›</a:t>
            </a:fld>
            <a:endParaRPr lang="en-US"/>
          </a:p>
        </p:txBody>
      </p:sp>
    </p:spTree>
    <p:extLst>
      <p:ext uri="{BB962C8B-B14F-4D97-AF65-F5344CB8AC3E}">
        <p14:creationId xmlns:p14="http://schemas.microsoft.com/office/powerpoint/2010/main" val="53770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D231-F9AF-1B74-122C-05A7B13E1C2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20166B-0666-566E-DB72-639276C240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C3BCF0-6576-D632-A9EE-3C49BD8A1F57}"/>
              </a:ext>
            </a:extLst>
          </p:cNvPr>
          <p:cNvSpPr>
            <a:spLocks noGrp="1"/>
          </p:cNvSpPr>
          <p:nvPr>
            <p:ph type="dt" sz="half" idx="10"/>
          </p:nvPr>
        </p:nvSpPr>
        <p:spPr/>
        <p:txBody>
          <a:bodyPr/>
          <a:lstStyle/>
          <a:p>
            <a:fld id="{D1D2F5CF-D687-4C02-B965-5201578BD1B0}" type="datetimeFigureOut">
              <a:rPr lang="en-US" smtClean="0"/>
              <a:t>11/9/2023</a:t>
            </a:fld>
            <a:endParaRPr lang="en-US"/>
          </a:p>
        </p:txBody>
      </p:sp>
      <p:sp>
        <p:nvSpPr>
          <p:cNvPr id="5" name="Footer Placeholder 4">
            <a:extLst>
              <a:ext uri="{FF2B5EF4-FFF2-40B4-BE49-F238E27FC236}">
                <a16:creationId xmlns:a16="http://schemas.microsoft.com/office/drawing/2014/main" id="{7E26681B-F107-61DA-5EE8-90FFB94DD2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CD5F0-6279-39B9-8777-0A27BA02CE5E}"/>
              </a:ext>
            </a:extLst>
          </p:cNvPr>
          <p:cNvSpPr>
            <a:spLocks noGrp="1"/>
          </p:cNvSpPr>
          <p:nvPr>
            <p:ph type="sldNum" sz="quarter" idx="12"/>
          </p:nvPr>
        </p:nvSpPr>
        <p:spPr/>
        <p:txBody>
          <a:bodyPr/>
          <a:lstStyle/>
          <a:p>
            <a:fld id="{73214197-E223-4825-ADAC-F0437AE44754}" type="slidenum">
              <a:rPr lang="en-US" smtClean="0"/>
              <a:t>‹#›</a:t>
            </a:fld>
            <a:endParaRPr lang="en-US"/>
          </a:p>
        </p:txBody>
      </p:sp>
    </p:spTree>
    <p:extLst>
      <p:ext uri="{BB962C8B-B14F-4D97-AF65-F5344CB8AC3E}">
        <p14:creationId xmlns:p14="http://schemas.microsoft.com/office/powerpoint/2010/main" val="53770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73CF8-45D8-2E29-DAEC-7090A48B44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E4348-A163-CEF3-B67C-2675281EA4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C998B8-ADBC-1D98-7192-615BC9AA7B34}"/>
              </a:ext>
            </a:extLst>
          </p:cNvPr>
          <p:cNvSpPr>
            <a:spLocks noGrp="1"/>
          </p:cNvSpPr>
          <p:nvPr>
            <p:ph type="dt" sz="half" idx="10"/>
          </p:nvPr>
        </p:nvSpPr>
        <p:spPr/>
        <p:txBody>
          <a:bodyPr/>
          <a:lstStyle/>
          <a:p>
            <a:fld id="{D1D2F5CF-D687-4C02-B965-5201578BD1B0}" type="datetimeFigureOut">
              <a:rPr lang="en-US" smtClean="0"/>
              <a:t>11/9/2023</a:t>
            </a:fld>
            <a:endParaRPr lang="en-US"/>
          </a:p>
        </p:txBody>
      </p:sp>
      <p:sp>
        <p:nvSpPr>
          <p:cNvPr id="5" name="Footer Placeholder 4">
            <a:extLst>
              <a:ext uri="{FF2B5EF4-FFF2-40B4-BE49-F238E27FC236}">
                <a16:creationId xmlns:a16="http://schemas.microsoft.com/office/drawing/2014/main" id="{8F07E00D-F36F-2516-4834-7F87BFE12A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1A9092-4CAB-702D-E0DB-F3D47A3E5B26}"/>
              </a:ext>
            </a:extLst>
          </p:cNvPr>
          <p:cNvSpPr>
            <a:spLocks noGrp="1"/>
          </p:cNvSpPr>
          <p:nvPr>
            <p:ph type="sldNum" sz="quarter" idx="12"/>
          </p:nvPr>
        </p:nvSpPr>
        <p:spPr/>
        <p:txBody>
          <a:bodyPr/>
          <a:lstStyle/>
          <a:p>
            <a:fld id="{73214197-E223-4825-ADAC-F0437AE44754}" type="slidenum">
              <a:rPr lang="en-US" smtClean="0"/>
              <a:t>‹#›</a:t>
            </a:fld>
            <a:endParaRPr lang="en-US"/>
          </a:p>
        </p:txBody>
      </p:sp>
    </p:spTree>
    <p:extLst>
      <p:ext uri="{BB962C8B-B14F-4D97-AF65-F5344CB8AC3E}">
        <p14:creationId xmlns:p14="http://schemas.microsoft.com/office/powerpoint/2010/main" val="232435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1A12E-9AB8-332C-15CE-A299F1187726}"/>
              </a:ext>
            </a:extLst>
          </p:cNvPr>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699E30-DBF4-2AA3-9757-053831ADC0B7}"/>
              </a:ext>
            </a:extLst>
          </p:cNvPr>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C75EB3-5E91-F4C6-66CC-905EECD20D95}"/>
              </a:ext>
            </a:extLst>
          </p:cNvPr>
          <p:cNvSpPr>
            <a:spLocks noGrp="1"/>
          </p:cNvSpPr>
          <p:nvPr>
            <p:ph type="dt" sz="half" idx="10"/>
          </p:nvPr>
        </p:nvSpPr>
        <p:spPr/>
        <p:txBody>
          <a:bodyPr/>
          <a:lstStyle/>
          <a:p>
            <a:fld id="{D1D2F5CF-D687-4C02-B965-5201578BD1B0}" type="datetimeFigureOut">
              <a:rPr lang="en-US" smtClean="0"/>
              <a:t>11/9/2023</a:t>
            </a:fld>
            <a:endParaRPr lang="en-US"/>
          </a:p>
        </p:txBody>
      </p:sp>
      <p:sp>
        <p:nvSpPr>
          <p:cNvPr id="5" name="Footer Placeholder 4">
            <a:extLst>
              <a:ext uri="{FF2B5EF4-FFF2-40B4-BE49-F238E27FC236}">
                <a16:creationId xmlns:a16="http://schemas.microsoft.com/office/drawing/2014/main" id="{3245B1A2-1776-5545-E19E-B2BD84389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75E8FD-A6A8-4637-9D57-9D2B1601AB00}"/>
              </a:ext>
            </a:extLst>
          </p:cNvPr>
          <p:cNvSpPr>
            <a:spLocks noGrp="1"/>
          </p:cNvSpPr>
          <p:nvPr>
            <p:ph type="sldNum" sz="quarter" idx="12"/>
          </p:nvPr>
        </p:nvSpPr>
        <p:spPr/>
        <p:txBody>
          <a:bodyPr/>
          <a:lstStyle/>
          <a:p>
            <a:fld id="{73214197-E223-4825-ADAC-F0437AE44754}" type="slidenum">
              <a:rPr lang="en-US" smtClean="0"/>
              <a:t>‹#›</a:t>
            </a:fld>
            <a:endParaRPr lang="en-US"/>
          </a:p>
        </p:txBody>
      </p:sp>
    </p:spTree>
    <p:extLst>
      <p:ext uri="{BB962C8B-B14F-4D97-AF65-F5344CB8AC3E}">
        <p14:creationId xmlns:p14="http://schemas.microsoft.com/office/powerpoint/2010/main" val="26056114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67953C"/>
          </a:solidFill>
        </p:spPr>
        <p:txBody>
          <a:bodyPr wrap="square" lIns="0" tIns="0" rIns="0" bIns="0" rtlCol="0"/>
          <a:lstStyle/>
          <a:p>
            <a:endParaRPr/>
          </a:p>
        </p:txBody>
      </p:sp>
      <p:sp>
        <p:nvSpPr>
          <p:cNvPr id="2" name="Holder 2"/>
          <p:cNvSpPr>
            <a:spLocks noGrp="1"/>
          </p:cNvSpPr>
          <p:nvPr>
            <p:ph type="title"/>
          </p:nvPr>
        </p:nvSpPr>
        <p:spPr>
          <a:xfrm>
            <a:off x="367674" y="252908"/>
            <a:ext cx="4909397" cy="1077218"/>
          </a:xfrm>
          <a:prstGeom prst="rect">
            <a:avLst/>
          </a:prstGeom>
        </p:spPr>
        <p:txBody>
          <a:bodyPr wrap="square" lIns="0" tIns="0" rIns="0" bIns="0">
            <a:spAutoFit/>
          </a:bodyPr>
          <a:lstStyle>
            <a:lvl1pPr>
              <a:defRPr sz="7000" b="0" i="0">
                <a:solidFill>
                  <a:schemeClr val="bg1"/>
                </a:solidFill>
                <a:latin typeface="Trebuchet MS"/>
                <a:cs typeface="Trebuchet MS"/>
              </a:defRPr>
            </a:lvl1pPr>
          </a:lstStyle>
          <a:p>
            <a:endParaRPr/>
          </a:p>
        </p:txBody>
      </p:sp>
      <p:sp>
        <p:nvSpPr>
          <p:cNvPr id="3" name="Holder 3"/>
          <p:cNvSpPr>
            <a:spLocks noGrp="1"/>
          </p:cNvSpPr>
          <p:nvPr>
            <p:ph type="body" idx="1"/>
          </p:nvPr>
        </p:nvSpPr>
        <p:spPr>
          <a:xfrm>
            <a:off x="6291020" y="2246196"/>
            <a:ext cx="5314950" cy="1107996"/>
          </a:xfrm>
          <a:prstGeom prst="rect">
            <a:avLst/>
          </a:prstGeom>
        </p:spPr>
        <p:txBody>
          <a:bodyPr wrap="square" lIns="0" tIns="0" rIns="0" bIns="0">
            <a:spAutoFit/>
          </a:bodyPr>
          <a:lstStyle>
            <a:lvl1pPr>
              <a:defRPr sz="7200" b="0" i="0">
                <a:solidFill>
                  <a:srgbClr val="FABC09"/>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11/9/2023</a:t>
            </a:fld>
            <a:endParaRPr lang="en-US"/>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53C0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A607A0-1B01-C7F8-82A1-0CB2AB0E1D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26AC4B-96D9-B405-63BB-1F89FD43A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F07D7-BE63-E50A-D6F9-82E9FC5A5C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D2F5CF-D687-4C02-B965-5201578BD1B0}" type="datetimeFigureOut">
              <a:rPr lang="en-US" smtClean="0"/>
              <a:t>11/9/2023</a:t>
            </a:fld>
            <a:endParaRPr lang="en-US"/>
          </a:p>
        </p:txBody>
      </p:sp>
      <p:sp>
        <p:nvSpPr>
          <p:cNvPr id="5" name="Footer Placeholder 4">
            <a:extLst>
              <a:ext uri="{FF2B5EF4-FFF2-40B4-BE49-F238E27FC236}">
                <a16:creationId xmlns:a16="http://schemas.microsoft.com/office/drawing/2014/main" id="{2901E9C2-C05A-E3A2-E5BE-1BFA190F88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19554A-A2D9-B164-4DDB-13A3BB54C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214197-E223-4825-ADAC-F0437AE44754}" type="slidenum">
              <a:rPr lang="en-US" smtClean="0"/>
              <a:t>‹#›</a:t>
            </a:fld>
            <a:endParaRPr lang="en-US"/>
          </a:p>
        </p:txBody>
      </p:sp>
    </p:spTree>
    <p:extLst>
      <p:ext uri="{BB962C8B-B14F-4D97-AF65-F5344CB8AC3E}">
        <p14:creationId xmlns:p14="http://schemas.microsoft.com/office/powerpoint/2010/main" val="859106"/>
      </p:ext>
    </p:extLst>
  </p:cSld>
  <p:clrMap bg1="lt1" tx1="dk1" bg2="lt2" tx2="dk2" accent1="accent1" accent2="accent2" accent3="accent3" accent4="accent4" accent5="accent5" accent6="accent6" hlink="hlink" folHlink="folHlink"/>
  <p:sldLayoutIdLst>
    <p:sldLayoutId id="2147483679" r:id="rId1"/>
    <p:sldLayoutId id="2147483649" r:id="rId2"/>
    <p:sldLayoutId id="2147483650" r:id="rId3"/>
    <p:sldLayoutId id="2147483680" r:id="rId4"/>
    <p:sldLayoutId id="2147483651" r:id="rId5"/>
    <p:sldLayoutId id="2147483652" r:id="rId6"/>
    <p:sldLayoutId id="2147483681" r:id="rId7"/>
    <p:sldLayoutId id="2147483653" r:id="rId8"/>
    <p:sldLayoutId id="2147483654" r:id="rId9"/>
    <p:sldLayoutId id="2147483655" r:id="rId10"/>
    <p:sldLayoutId id="2147483682" r:id="rId11"/>
    <p:sldLayoutId id="2147483683" r:id="rId12"/>
    <p:sldLayoutId id="2147483656" r:id="rId13"/>
    <p:sldLayoutId id="2147483657" r:id="rId14"/>
    <p:sldLayoutId id="2147483658" r:id="rId15"/>
    <p:sldLayoutId id="2147483659" r:id="rId16"/>
    <p:sldLayoutId id="2147483684" r:id="rId17"/>
    <p:sldLayoutId id="214748366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EE3DD-8377-BB95-7CD6-5D9366AD8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47CC94-1E8A-22DB-AE86-A42A30BFF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8F753B-785A-C384-4F77-E5335AEBD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114A4-E2FE-4312-9FFC-000E75771C7F}" type="datetimeFigureOut">
              <a:rPr lang="en-US" smtClean="0"/>
              <a:t>11/9/2023</a:t>
            </a:fld>
            <a:endParaRPr lang="en-US"/>
          </a:p>
        </p:txBody>
      </p:sp>
      <p:sp>
        <p:nvSpPr>
          <p:cNvPr id="5" name="Footer Placeholder 4">
            <a:extLst>
              <a:ext uri="{FF2B5EF4-FFF2-40B4-BE49-F238E27FC236}">
                <a16:creationId xmlns:a16="http://schemas.microsoft.com/office/drawing/2014/main" id="{6A6CEF44-4EE5-F8F8-EF0B-2CD56E6F2C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C1B7A3-8C77-C36D-770B-3FA4643A1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70C4D-598C-4A70-975E-B65B91EE9025}" type="slidenum">
              <a:rPr lang="en-US" smtClean="0"/>
              <a:t>‹#›</a:t>
            </a:fld>
            <a:endParaRPr lang="en-US"/>
          </a:p>
        </p:txBody>
      </p:sp>
    </p:spTree>
    <p:extLst>
      <p:ext uri="{BB962C8B-B14F-4D97-AF65-F5344CB8AC3E}">
        <p14:creationId xmlns:p14="http://schemas.microsoft.com/office/powerpoint/2010/main" val="22356584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87" r:id="rId5"/>
    <p:sldLayoutId id="2147483700" r:id="rId6"/>
    <p:sldLayoutId id="2147483701" r:id="rId7"/>
    <p:sldLayoutId id="2147483702" r:id="rId8"/>
    <p:sldLayoutId id="2147483703" r:id="rId9"/>
    <p:sldLayoutId id="2147483704" r:id="rId10"/>
    <p:sldLayoutId id="2147483705"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17_4145F9BB.xml"/><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18_7A45C0EE.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5.xml"/><Relationship Id="rId1" Type="http://schemas.openxmlformats.org/officeDocument/2006/relationships/video" Target="https://www.youtube.com/embed/HIYTPPsjdA4?list=PLKx8NLAujm_nCPmzHM3eUKiaqMvaH55Z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0.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s://njaes.rutgers.edu/food-waste-lessons/story.html" TargetMode="External"/><Relationship Id="rId2" Type="http://schemas.microsoft.com/office/2018/10/relationships/comments" Target="../comments/modernComment_10D_56B9A77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1B_56DAA9D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15_680006A.xm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3" name="object 3"/>
          <p:cNvGrpSpPr/>
          <p:nvPr/>
        </p:nvGrpSpPr>
        <p:grpSpPr>
          <a:xfrm>
            <a:off x="530691" y="1530620"/>
            <a:ext cx="7175500" cy="3206750"/>
            <a:chOff x="796037" y="2295930"/>
            <a:chExt cx="10763250" cy="4810125"/>
          </a:xfrm>
        </p:grpSpPr>
        <p:sp>
          <p:nvSpPr>
            <p:cNvPr id="4" name="object 4"/>
            <p:cNvSpPr/>
            <p:nvPr/>
          </p:nvSpPr>
          <p:spPr>
            <a:xfrm>
              <a:off x="915593" y="2355785"/>
              <a:ext cx="10524490" cy="4631055"/>
            </a:xfrm>
            <a:custGeom>
              <a:avLst/>
              <a:gdLst/>
              <a:ahLst/>
              <a:cxnLst/>
              <a:rect l="l" t="t" r="r" b="b"/>
              <a:pathLst>
                <a:path w="10524490" h="4631055">
                  <a:moveTo>
                    <a:pt x="10523969" y="0"/>
                  </a:moveTo>
                  <a:lnTo>
                    <a:pt x="0" y="0"/>
                  </a:lnTo>
                  <a:lnTo>
                    <a:pt x="0" y="59855"/>
                  </a:lnTo>
                  <a:lnTo>
                    <a:pt x="0" y="4630547"/>
                  </a:lnTo>
                  <a:lnTo>
                    <a:pt x="10523969" y="4630547"/>
                  </a:lnTo>
                  <a:lnTo>
                    <a:pt x="10523969" y="59855"/>
                  </a:lnTo>
                  <a:lnTo>
                    <a:pt x="10523969" y="0"/>
                  </a:lnTo>
                  <a:close/>
                </a:path>
              </a:pathLst>
            </a:custGeom>
            <a:solidFill>
              <a:srgbClr val="EBF094">
                <a:alpha val="83918"/>
              </a:srgbClr>
            </a:solidFill>
          </p:spPr>
          <p:txBody>
            <a:bodyPr wrap="square" lIns="0" tIns="0" rIns="0" bIns="0" rtlCol="0"/>
            <a:lstStyle/>
            <a:p>
              <a:endParaRPr sz="1200"/>
            </a:p>
          </p:txBody>
        </p:sp>
        <p:sp>
          <p:nvSpPr>
            <p:cNvPr id="5" name="object 5"/>
            <p:cNvSpPr/>
            <p:nvPr/>
          </p:nvSpPr>
          <p:spPr>
            <a:xfrm>
              <a:off x="796037" y="2295930"/>
              <a:ext cx="10763250" cy="4810125"/>
            </a:xfrm>
            <a:custGeom>
              <a:avLst/>
              <a:gdLst/>
              <a:ahLst/>
              <a:cxnLst/>
              <a:rect l="l" t="t" r="r" b="b"/>
              <a:pathLst>
                <a:path w="10763250" h="4810125">
                  <a:moveTo>
                    <a:pt x="10763098" y="0"/>
                  </a:moveTo>
                  <a:lnTo>
                    <a:pt x="10643527" y="0"/>
                  </a:lnTo>
                  <a:lnTo>
                    <a:pt x="10643527" y="119710"/>
                  </a:lnTo>
                  <a:lnTo>
                    <a:pt x="10643527" y="4690402"/>
                  </a:lnTo>
                  <a:lnTo>
                    <a:pt x="119557" y="4690402"/>
                  </a:lnTo>
                  <a:lnTo>
                    <a:pt x="119557" y="119710"/>
                  </a:lnTo>
                  <a:lnTo>
                    <a:pt x="10643527" y="119710"/>
                  </a:lnTo>
                  <a:lnTo>
                    <a:pt x="10643527" y="0"/>
                  </a:lnTo>
                  <a:lnTo>
                    <a:pt x="119557" y="0"/>
                  </a:lnTo>
                  <a:lnTo>
                    <a:pt x="0" y="0"/>
                  </a:lnTo>
                  <a:lnTo>
                    <a:pt x="0" y="4810125"/>
                  </a:lnTo>
                  <a:lnTo>
                    <a:pt x="119557" y="4810125"/>
                  </a:lnTo>
                  <a:lnTo>
                    <a:pt x="10643527" y="4810125"/>
                  </a:lnTo>
                  <a:lnTo>
                    <a:pt x="10763098" y="4810125"/>
                  </a:lnTo>
                  <a:lnTo>
                    <a:pt x="10763098" y="0"/>
                  </a:lnTo>
                  <a:close/>
                </a:path>
              </a:pathLst>
            </a:custGeom>
            <a:solidFill>
              <a:srgbClr val="C27962">
                <a:alpha val="83918"/>
              </a:srgbClr>
            </a:solidFill>
          </p:spPr>
          <p:txBody>
            <a:bodyPr wrap="square" lIns="0" tIns="0" rIns="0" bIns="0" rtlCol="0"/>
            <a:lstStyle/>
            <a:p>
              <a:endParaRPr sz="1200"/>
            </a:p>
          </p:txBody>
        </p:sp>
      </p:grpSp>
      <p:sp>
        <p:nvSpPr>
          <p:cNvPr id="10" name="object 10"/>
          <p:cNvSpPr txBox="1"/>
          <p:nvPr/>
        </p:nvSpPr>
        <p:spPr>
          <a:xfrm>
            <a:off x="610403" y="1610427"/>
            <a:ext cx="7016327" cy="2501240"/>
          </a:xfrm>
          <a:prstGeom prst="rect">
            <a:avLst/>
          </a:prstGeom>
        </p:spPr>
        <p:txBody>
          <a:bodyPr vert="horz" wrap="square" lIns="0" tIns="378883" rIns="0" bIns="0" rtlCol="0" anchor="t">
            <a:spAutoFit/>
          </a:bodyPr>
          <a:lstStyle/>
          <a:p>
            <a:pPr marL="2540" algn="ctr">
              <a:spcBef>
                <a:spcPts val="2983"/>
              </a:spcBef>
            </a:pPr>
            <a:r>
              <a:rPr sz="4900" spc="347">
                <a:latin typeface="Trebuchet MS"/>
                <a:cs typeface="Trebuchet MS"/>
              </a:rPr>
              <a:t>LESSON</a:t>
            </a:r>
            <a:r>
              <a:rPr sz="4900" spc="-240">
                <a:latin typeface="Trebuchet MS"/>
                <a:cs typeface="Trebuchet MS"/>
              </a:rPr>
              <a:t> </a:t>
            </a:r>
            <a:r>
              <a:rPr lang="en-US" sz="4900" spc="113">
                <a:latin typeface="Trebuchet MS"/>
                <a:cs typeface="Trebuchet MS"/>
              </a:rPr>
              <a:t>5</a:t>
            </a:r>
            <a:endParaRPr sz="4900">
              <a:latin typeface="Trebuchet MS"/>
              <a:cs typeface="Trebuchet MS"/>
            </a:endParaRPr>
          </a:p>
          <a:p>
            <a:pPr marR="112395" algn="ctr">
              <a:spcBef>
                <a:spcPts val="1550"/>
              </a:spcBef>
            </a:pPr>
            <a:r>
              <a:rPr lang="en-US" sz="3750" b="1" spc="183">
                <a:latin typeface="Trebuchet MS"/>
                <a:cs typeface="Trebuchet MS"/>
              </a:rPr>
              <a:t>Food Systems, Resources, and Outputs</a:t>
            </a:r>
            <a:endParaRPr sz="3750" b="1">
              <a:latin typeface="Trebuchet MS"/>
              <a:cs typeface="Trebuchet MS"/>
            </a:endParaRPr>
          </a:p>
        </p:txBody>
      </p:sp>
      <p:pic>
        <p:nvPicPr>
          <p:cNvPr id="97" name="object 6">
            <a:extLst>
              <a:ext uri="{FF2B5EF4-FFF2-40B4-BE49-F238E27FC236}">
                <a16:creationId xmlns:a16="http://schemas.microsoft.com/office/drawing/2014/main" id="{1961E654-C06F-A11B-3483-0FAB88A066BE}"/>
              </a:ext>
            </a:extLst>
          </p:cNvPr>
          <p:cNvPicPr/>
          <p:nvPr/>
        </p:nvPicPr>
        <p:blipFill>
          <a:blip r:embed="rId2" cstate="print"/>
          <a:stretch>
            <a:fillRect/>
          </a:stretch>
        </p:blipFill>
        <p:spPr>
          <a:xfrm>
            <a:off x="4493953" y="220981"/>
            <a:ext cx="971549" cy="977899"/>
          </a:xfrm>
          <a:prstGeom prst="rect">
            <a:avLst/>
          </a:prstGeom>
        </p:spPr>
      </p:pic>
      <p:pic>
        <p:nvPicPr>
          <p:cNvPr id="98" name="object 8">
            <a:extLst>
              <a:ext uri="{FF2B5EF4-FFF2-40B4-BE49-F238E27FC236}">
                <a16:creationId xmlns:a16="http://schemas.microsoft.com/office/drawing/2014/main" id="{535E6608-A989-50D0-06A9-2BE385B66619}"/>
              </a:ext>
            </a:extLst>
          </p:cNvPr>
          <p:cNvPicPr/>
          <p:nvPr/>
        </p:nvPicPr>
        <p:blipFill>
          <a:blip r:embed="rId2" cstate="print"/>
          <a:stretch>
            <a:fillRect/>
          </a:stretch>
        </p:blipFill>
        <p:spPr>
          <a:xfrm>
            <a:off x="9091848" y="1337980"/>
            <a:ext cx="971549" cy="977899"/>
          </a:xfrm>
          <a:prstGeom prst="rect">
            <a:avLst/>
          </a:prstGeom>
        </p:spPr>
      </p:pic>
      <p:pic>
        <p:nvPicPr>
          <p:cNvPr id="99" name="object 9">
            <a:extLst>
              <a:ext uri="{FF2B5EF4-FFF2-40B4-BE49-F238E27FC236}">
                <a16:creationId xmlns:a16="http://schemas.microsoft.com/office/drawing/2014/main" id="{A5B492F2-D28C-6121-A8A5-CAF8D6893A1A}"/>
              </a:ext>
            </a:extLst>
          </p:cNvPr>
          <p:cNvPicPr/>
          <p:nvPr/>
        </p:nvPicPr>
        <p:blipFill>
          <a:blip r:embed="rId3" cstate="print"/>
          <a:stretch>
            <a:fillRect/>
          </a:stretch>
        </p:blipFill>
        <p:spPr>
          <a:xfrm>
            <a:off x="8722135" y="710341"/>
            <a:ext cx="2438430" cy="925529"/>
          </a:xfrm>
          <a:prstGeom prst="rect">
            <a:avLst/>
          </a:prstGeom>
        </p:spPr>
      </p:pic>
      <p:grpSp>
        <p:nvGrpSpPr>
          <p:cNvPr id="100" name="object 35">
            <a:extLst>
              <a:ext uri="{FF2B5EF4-FFF2-40B4-BE49-F238E27FC236}">
                <a16:creationId xmlns:a16="http://schemas.microsoft.com/office/drawing/2014/main" id="{96C180CE-E37D-DFE7-BF8F-0975E4C4EA52}"/>
              </a:ext>
            </a:extLst>
          </p:cNvPr>
          <p:cNvGrpSpPr/>
          <p:nvPr/>
        </p:nvGrpSpPr>
        <p:grpSpPr>
          <a:xfrm>
            <a:off x="6364928" y="0"/>
            <a:ext cx="3115310" cy="2984500"/>
            <a:chOff x="9547392" y="0"/>
            <a:chExt cx="4672965" cy="4476750"/>
          </a:xfrm>
        </p:grpSpPr>
        <p:pic>
          <p:nvPicPr>
            <p:cNvPr id="101" name="object 36">
              <a:extLst>
                <a:ext uri="{FF2B5EF4-FFF2-40B4-BE49-F238E27FC236}">
                  <a16:creationId xmlns:a16="http://schemas.microsoft.com/office/drawing/2014/main" id="{AE080724-BAB4-74D4-B7B7-F3F101183A04}"/>
                </a:ext>
              </a:extLst>
            </p:cNvPr>
            <p:cNvPicPr/>
            <p:nvPr/>
          </p:nvPicPr>
          <p:blipFill>
            <a:blip r:embed="rId4" cstate="print"/>
            <a:stretch>
              <a:fillRect/>
            </a:stretch>
          </p:blipFill>
          <p:spPr>
            <a:xfrm>
              <a:off x="9547392" y="0"/>
              <a:ext cx="4672770" cy="4476595"/>
            </a:xfrm>
            <a:prstGeom prst="rect">
              <a:avLst/>
            </a:prstGeom>
          </p:spPr>
        </p:pic>
        <p:pic>
          <p:nvPicPr>
            <p:cNvPr id="102" name="object 37">
              <a:extLst>
                <a:ext uri="{FF2B5EF4-FFF2-40B4-BE49-F238E27FC236}">
                  <a16:creationId xmlns:a16="http://schemas.microsoft.com/office/drawing/2014/main" id="{E91DA0F9-9C1B-8DFB-0F52-A90866D30D32}"/>
                </a:ext>
              </a:extLst>
            </p:cNvPr>
            <p:cNvPicPr/>
            <p:nvPr/>
          </p:nvPicPr>
          <p:blipFill>
            <a:blip r:embed="rId5" cstate="print"/>
            <a:stretch>
              <a:fillRect/>
            </a:stretch>
          </p:blipFill>
          <p:spPr>
            <a:xfrm>
              <a:off x="10369588" y="3280569"/>
              <a:ext cx="214094" cy="97220"/>
            </a:xfrm>
            <a:prstGeom prst="rect">
              <a:avLst/>
            </a:prstGeom>
          </p:spPr>
        </p:pic>
        <p:pic>
          <p:nvPicPr>
            <p:cNvPr id="103" name="object 38">
              <a:extLst>
                <a:ext uri="{FF2B5EF4-FFF2-40B4-BE49-F238E27FC236}">
                  <a16:creationId xmlns:a16="http://schemas.microsoft.com/office/drawing/2014/main" id="{4DCC5085-547F-3F06-0690-89D3A50C43F0}"/>
                </a:ext>
              </a:extLst>
            </p:cNvPr>
            <p:cNvPicPr/>
            <p:nvPr/>
          </p:nvPicPr>
          <p:blipFill>
            <a:blip r:embed="rId6" cstate="print"/>
            <a:stretch>
              <a:fillRect/>
            </a:stretch>
          </p:blipFill>
          <p:spPr>
            <a:xfrm>
              <a:off x="10654582" y="3302494"/>
              <a:ext cx="30451" cy="68270"/>
            </a:xfrm>
            <a:prstGeom prst="rect">
              <a:avLst/>
            </a:prstGeom>
          </p:spPr>
        </p:pic>
        <p:pic>
          <p:nvPicPr>
            <p:cNvPr id="104" name="object 39">
              <a:extLst>
                <a:ext uri="{FF2B5EF4-FFF2-40B4-BE49-F238E27FC236}">
                  <a16:creationId xmlns:a16="http://schemas.microsoft.com/office/drawing/2014/main" id="{0ECE4015-3F77-8A30-6D7B-8711ABE0A85A}"/>
                </a:ext>
              </a:extLst>
            </p:cNvPr>
            <p:cNvPicPr/>
            <p:nvPr/>
          </p:nvPicPr>
          <p:blipFill>
            <a:blip r:embed="rId7" cstate="print"/>
            <a:stretch>
              <a:fillRect/>
            </a:stretch>
          </p:blipFill>
          <p:spPr>
            <a:xfrm>
              <a:off x="10386233" y="3086024"/>
              <a:ext cx="321247" cy="237335"/>
            </a:xfrm>
            <a:prstGeom prst="rect">
              <a:avLst/>
            </a:prstGeom>
          </p:spPr>
        </p:pic>
        <p:pic>
          <p:nvPicPr>
            <p:cNvPr id="105" name="object 40">
              <a:extLst>
                <a:ext uri="{FF2B5EF4-FFF2-40B4-BE49-F238E27FC236}">
                  <a16:creationId xmlns:a16="http://schemas.microsoft.com/office/drawing/2014/main" id="{E72BA243-AF98-CCAA-8617-B143519BB49A}"/>
                </a:ext>
              </a:extLst>
            </p:cNvPr>
            <p:cNvPicPr/>
            <p:nvPr/>
          </p:nvPicPr>
          <p:blipFill>
            <a:blip r:embed="rId8" cstate="print"/>
            <a:stretch>
              <a:fillRect/>
            </a:stretch>
          </p:blipFill>
          <p:spPr>
            <a:xfrm>
              <a:off x="10344768" y="3039034"/>
              <a:ext cx="279572" cy="109607"/>
            </a:xfrm>
            <a:prstGeom prst="rect">
              <a:avLst/>
            </a:prstGeom>
          </p:spPr>
        </p:pic>
      </p:grpSp>
      <p:pic>
        <p:nvPicPr>
          <p:cNvPr id="106" name="object 43">
            <a:extLst>
              <a:ext uri="{FF2B5EF4-FFF2-40B4-BE49-F238E27FC236}">
                <a16:creationId xmlns:a16="http://schemas.microsoft.com/office/drawing/2014/main" id="{25FDB61F-9837-19E8-940B-D62D51085A66}"/>
              </a:ext>
            </a:extLst>
          </p:cNvPr>
          <p:cNvPicPr/>
          <p:nvPr/>
        </p:nvPicPr>
        <p:blipFill>
          <a:blip r:embed="rId9" cstate="print"/>
          <a:stretch>
            <a:fillRect/>
          </a:stretch>
        </p:blipFill>
        <p:spPr>
          <a:xfrm>
            <a:off x="5144397" y="196916"/>
            <a:ext cx="2438430" cy="925529"/>
          </a:xfrm>
          <a:prstGeom prst="rect">
            <a:avLst/>
          </a:prstGeom>
        </p:spPr>
      </p:pic>
      <p:sp>
        <p:nvSpPr>
          <p:cNvPr id="107" name="Oval 106">
            <a:extLst>
              <a:ext uri="{FF2B5EF4-FFF2-40B4-BE49-F238E27FC236}">
                <a16:creationId xmlns:a16="http://schemas.microsoft.com/office/drawing/2014/main" id="{A6FF37AC-E4EB-127B-14B6-7F6C0B687D12}"/>
              </a:ext>
            </a:extLst>
          </p:cNvPr>
          <p:cNvSpPr/>
          <p:nvPr/>
        </p:nvSpPr>
        <p:spPr>
          <a:xfrm>
            <a:off x="7898468" y="3898902"/>
            <a:ext cx="3463793" cy="36313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a:t>{</a:t>
            </a:r>
          </a:p>
        </p:txBody>
      </p:sp>
      <p:sp>
        <p:nvSpPr>
          <p:cNvPr id="110" name="Oval 109">
            <a:extLst>
              <a:ext uri="{FF2B5EF4-FFF2-40B4-BE49-F238E27FC236}">
                <a16:creationId xmlns:a16="http://schemas.microsoft.com/office/drawing/2014/main" id="{929FB2BB-752C-BEAF-BA4E-87DAA7908ECE}"/>
              </a:ext>
            </a:extLst>
          </p:cNvPr>
          <p:cNvSpPr/>
          <p:nvPr/>
        </p:nvSpPr>
        <p:spPr>
          <a:xfrm>
            <a:off x="9577623" y="2366278"/>
            <a:ext cx="3463793" cy="32067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33"/>
              <a:t>{</a:t>
            </a:r>
          </a:p>
        </p:txBody>
      </p:sp>
      <p:sp>
        <p:nvSpPr>
          <p:cNvPr id="111" name="Oval 110">
            <a:extLst>
              <a:ext uri="{FF2B5EF4-FFF2-40B4-BE49-F238E27FC236}">
                <a16:creationId xmlns:a16="http://schemas.microsoft.com/office/drawing/2014/main" id="{EA80EC2B-9265-08C8-015B-C5AA558B4C78}"/>
              </a:ext>
            </a:extLst>
          </p:cNvPr>
          <p:cNvSpPr/>
          <p:nvPr/>
        </p:nvSpPr>
        <p:spPr>
          <a:xfrm>
            <a:off x="9214040" y="4360616"/>
            <a:ext cx="3463793" cy="32067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t>{</a:t>
            </a:r>
          </a:p>
        </p:txBody>
      </p:sp>
      <p:pic>
        <p:nvPicPr>
          <p:cNvPr id="7" name="Picture 6" descr="A person in a wheelchair&#10;&#10;Description automatically generated with medium confidence">
            <a:extLst>
              <a:ext uri="{FF2B5EF4-FFF2-40B4-BE49-F238E27FC236}">
                <a16:creationId xmlns:a16="http://schemas.microsoft.com/office/drawing/2014/main" id="{091BC294-28A8-41CF-3636-A28EFEDED50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7080472" y="1084987"/>
            <a:ext cx="5347223" cy="7129631"/>
          </a:xfrm>
          <a:prstGeom prst="rect">
            <a:avLst/>
          </a:prstGeom>
        </p:spPr>
      </p:pic>
      <p:pic>
        <p:nvPicPr>
          <p:cNvPr id="6" name="Picture 5" descr="A black and white sign with white text&#10;&#10;Description automatically generated">
            <a:extLst>
              <a:ext uri="{FF2B5EF4-FFF2-40B4-BE49-F238E27FC236}">
                <a16:creationId xmlns:a16="http://schemas.microsoft.com/office/drawing/2014/main" id="{25B08E2E-E50C-B79C-E1B0-4CC4C8618407}"/>
              </a:ext>
            </a:extLst>
          </p:cNvPr>
          <p:cNvPicPr>
            <a:picLocks noChangeAspect="1"/>
          </p:cNvPicPr>
          <p:nvPr/>
        </p:nvPicPr>
        <p:blipFill>
          <a:blip r:embed="rId11"/>
          <a:stretch>
            <a:fillRect/>
          </a:stretch>
        </p:blipFill>
        <p:spPr>
          <a:xfrm>
            <a:off x="612475" y="5306786"/>
            <a:ext cx="4109049" cy="1233372"/>
          </a:xfrm>
          <a:prstGeom prst="rect">
            <a:avLst/>
          </a:prstGeom>
        </p:spPr>
      </p:pic>
    </p:spTree>
    <p:extLst>
      <p:ext uri="{BB962C8B-B14F-4D97-AF65-F5344CB8AC3E}">
        <p14:creationId xmlns:p14="http://schemas.microsoft.com/office/powerpoint/2010/main" val="1351290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3B10AA3-DD1F-840E-F420-DF875625B4F9}"/>
              </a:ext>
            </a:extLst>
          </p:cNvPr>
          <p:cNvGrpSpPr/>
          <p:nvPr/>
        </p:nvGrpSpPr>
        <p:grpSpPr>
          <a:xfrm>
            <a:off x="3243257" y="1137596"/>
            <a:ext cx="2696215" cy="2622753"/>
            <a:chOff x="1209491" y="1149787"/>
            <a:chExt cx="4114800" cy="4573604"/>
          </a:xfrm>
        </p:grpSpPr>
        <p:pic>
          <p:nvPicPr>
            <p:cNvPr id="35" name="object 5">
              <a:extLst>
                <a:ext uri="{FF2B5EF4-FFF2-40B4-BE49-F238E27FC236}">
                  <a16:creationId xmlns:a16="http://schemas.microsoft.com/office/drawing/2014/main" id="{A06D773D-3E8E-51FA-4D39-BE3919ABFAB7}"/>
                </a:ext>
              </a:extLst>
            </p:cNvPr>
            <p:cNvPicPr/>
            <p:nvPr/>
          </p:nvPicPr>
          <p:blipFill>
            <a:blip r:embed="rId2" cstate="print"/>
            <a:stretch>
              <a:fillRect/>
            </a:stretch>
          </p:blipFill>
          <p:spPr>
            <a:xfrm>
              <a:off x="1209491" y="1608591"/>
              <a:ext cx="4114800" cy="4114800"/>
            </a:xfrm>
            <a:prstGeom prst="rect">
              <a:avLst/>
            </a:prstGeom>
          </p:spPr>
        </p:pic>
        <p:pic>
          <p:nvPicPr>
            <p:cNvPr id="36" name="object 6">
              <a:extLst>
                <a:ext uri="{FF2B5EF4-FFF2-40B4-BE49-F238E27FC236}">
                  <a16:creationId xmlns:a16="http://schemas.microsoft.com/office/drawing/2014/main" id="{C974B835-3FF5-E6F4-5B8D-9A5CAF1C1B20}"/>
                </a:ext>
              </a:extLst>
            </p:cNvPr>
            <p:cNvPicPr/>
            <p:nvPr/>
          </p:nvPicPr>
          <p:blipFill rotWithShape="1">
            <a:blip r:embed="rId3" cstate="print">
              <a:alphaModFix amt="70000"/>
            </a:blip>
            <a:srcRect t="36647" b="30102"/>
            <a:stretch/>
          </p:blipFill>
          <p:spPr>
            <a:xfrm>
              <a:off x="1901411" y="1149787"/>
              <a:ext cx="2730959" cy="917608"/>
            </a:xfrm>
            <a:prstGeom prst="rect">
              <a:avLst/>
            </a:prstGeom>
          </p:spPr>
        </p:pic>
      </p:grpSp>
      <p:grpSp>
        <p:nvGrpSpPr>
          <p:cNvPr id="37" name="Group 36">
            <a:extLst>
              <a:ext uri="{FF2B5EF4-FFF2-40B4-BE49-F238E27FC236}">
                <a16:creationId xmlns:a16="http://schemas.microsoft.com/office/drawing/2014/main" id="{6522FE1D-5E58-C2A5-C790-BE05F07EC47B}"/>
              </a:ext>
            </a:extLst>
          </p:cNvPr>
          <p:cNvGrpSpPr/>
          <p:nvPr/>
        </p:nvGrpSpPr>
        <p:grpSpPr>
          <a:xfrm>
            <a:off x="6206798" y="1200161"/>
            <a:ext cx="2696215" cy="2560186"/>
            <a:chOff x="6930611" y="1255811"/>
            <a:chExt cx="4114800" cy="4467580"/>
          </a:xfrm>
        </p:grpSpPr>
        <p:pic>
          <p:nvPicPr>
            <p:cNvPr id="38" name="object 11">
              <a:extLst>
                <a:ext uri="{FF2B5EF4-FFF2-40B4-BE49-F238E27FC236}">
                  <a16:creationId xmlns:a16="http://schemas.microsoft.com/office/drawing/2014/main" id="{2920F817-2014-7A87-6C4A-3BE51592B99E}"/>
                </a:ext>
              </a:extLst>
            </p:cNvPr>
            <p:cNvPicPr/>
            <p:nvPr/>
          </p:nvPicPr>
          <p:blipFill>
            <a:blip r:embed="rId2" cstate="print"/>
            <a:stretch>
              <a:fillRect/>
            </a:stretch>
          </p:blipFill>
          <p:spPr>
            <a:xfrm>
              <a:off x="6930611" y="1608591"/>
              <a:ext cx="4114800" cy="4114800"/>
            </a:xfrm>
            <a:prstGeom prst="rect">
              <a:avLst/>
            </a:prstGeom>
          </p:spPr>
        </p:pic>
        <p:pic>
          <p:nvPicPr>
            <p:cNvPr id="39" name="object 12">
              <a:extLst>
                <a:ext uri="{FF2B5EF4-FFF2-40B4-BE49-F238E27FC236}">
                  <a16:creationId xmlns:a16="http://schemas.microsoft.com/office/drawing/2014/main" id="{88F89907-2C5A-D660-2C12-99A75F80C048}"/>
                </a:ext>
              </a:extLst>
            </p:cNvPr>
            <p:cNvPicPr/>
            <p:nvPr/>
          </p:nvPicPr>
          <p:blipFill rotWithShape="1">
            <a:blip r:embed="rId4" cstate="print">
              <a:alphaModFix amt="70000"/>
            </a:blip>
            <a:srcRect b="54505"/>
            <a:stretch/>
          </p:blipFill>
          <p:spPr>
            <a:xfrm rot="243359">
              <a:off x="7776698" y="1255811"/>
              <a:ext cx="2422625" cy="811584"/>
            </a:xfrm>
            <a:prstGeom prst="rect">
              <a:avLst/>
            </a:prstGeom>
          </p:spPr>
        </p:pic>
      </p:grpSp>
      <p:grpSp>
        <p:nvGrpSpPr>
          <p:cNvPr id="40" name="Group 39">
            <a:extLst>
              <a:ext uri="{FF2B5EF4-FFF2-40B4-BE49-F238E27FC236}">
                <a16:creationId xmlns:a16="http://schemas.microsoft.com/office/drawing/2014/main" id="{EFED5485-E1F0-926C-DC43-07A27F609C93}"/>
              </a:ext>
            </a:extLst>
          </p:cNvPr>
          <p:cNvGrpSpPr/>
          <p:nvPr/>
        </p:nvGrpSpPr>
        <p:grpSpPr>
          <a:xfrm>
            <a:off x="4613567" y="3768792"/>
            <a:ext cx="2696215" cy="2560186"/>
            <a:chOff x="6930611" y="1255811"/>
            <a:chExt cx="4114800" cy="4467580"/>
          </a:xfrm>
        </p:grpSpPr>
        <p:pic>
          <p:nvPicPr>
            <p:cNvPr id="41" name="object 11">
              <a:extLst>
                <a:ext uri="{FF2B5EF4-FFF2-40B4-BE49-F238E27FC236}">
                  <a16:creationId xmlns:a16="http://schemas.microsoft.com/office/drawing/2014/main" id="{DB35EA5D-59C9-1C77-421E-0EE85450C25E}"/>
                </a:ext>
              </a:extLst>
            </p:cNvPr>
            <p:cNvPicPr/>
            <p:nvPr/>
          </p:nvPicPr>
          <p:blipFill>
            <a:blip r:embed="rId2" cstate="print"/>
            <a:stretch>
              <a:fillRect/>
            </a:stretch>
          </p:blipFill>
          <p:spPr>
            <a:xfrm>
              <a:off x="6930611" y="1608591"/>
              <a:ext cx="4114800" cy="4114800"/>
            </a:xfrm>
            <a:prstGeom prst="rect">
              <a:avLst/>
            </a:prstGeom>
          </p:spPr>
        </p:pic>
        <p:pic>
          <p:nvPicPr>
            <p:cNvPr id="42" name="object 12">
              <a:extLst>
                <a:ext uri="{FF2B5EF4-FFF2-40B4-BE49-F238E27FC236}">
                  <a16:creationId xmlns:a16="http://schemas.microsoft.com/office/drawing/2014/main" id="{E7DCFAB3-5295-94EC-16A3-5A94CB9708EF}"/>
                </a:ext>
              </a:extLst>
            </p:cNvPr>
            <p:cNvPicPr/>
            <p:nvPr/>
          </p:nvPicPr>
          <p:blipFill rotWithShape="1">
            <a:blip r:embed="rId4" cstate="print">
              <a:alphaModFix amt="70000"/>
            </a:blip>
            <a:srcRect b="54505"/>
            <a:stretch/>
          </p:blipFill>
          <p:spPr>
            <a:xfrm rot="243359">
              <a:off x="7776698" y="1255811"/>
              <a:ext cx="2422625" cy="811584"/>
            </a:xfrm>
            <a:prstGeom prst="rect">
              <a:avLst/>
            </a:prstGeom>
          </p:spPr>
        </p:pic>
      </p:grpSp>
      <p:grpSp>
        <p:nvGrpSpPr>
          <p:cNvPr id="43" name="Group 42">
            <a:extLst>
              <a:ext uri="{FF2B5EF4-FFF2-40B4-BE49-F238E27FC236}">
                <a16:creationId xmlns:a16="http://schemas.microsoft.com/office/drawing/2014/main" id="{CF7A4F7E-50A1-C0C8-090B-26A2338D7AB2}"/>
              </a:ext>
            </a:extLst>
          </p:cNvPr>
          <p:cNvGrpSpPr/>
          <p:nvPr/>
        </p:nvGrpSpPr>
        <p:grpSpPr>
          <a:xfrm>
            <a:off x="9170339" y="1137596"/>
            <a:ext cx="2696215" cy="2622753"/>
            <a:chOff x="1209491" y="1149787"/>
            <a:chExt cx="4114800" cy="4573604"/>
          </a:xfrm>
        </p:grpSpPr>
        <p:pic>
          <p:nvPicPr>
            <p:cNvPr id="44" name="object 5">
              <a:extLst>
                <a:ext uri="{FF2B5EF4-FFF2-40B4-BE49-F238E27FC236}">
                  <a16:creationId xmlns:a16="http://schemas.microsoft.com/office/drawing/2014/main" id="{A6123A5B-17D8-2988-A167-909E5E9260F1}"/>
                </a:ext>
              </a:extLst>
            </p:cNvPr>
            <p:cNvPicPr/>
            <p:nvPr/>
          </p:nvPicPr>
          <p:blipFill>
            <a:blip r:embed="rId2" cstate="print"/>
            <a:stretch>
              <a:fillRect/>
            </a:stretch>
          </p:blipFill>
          <p:spPr>
            <a:xfrm>
              <a:off x="1209491" y="1608591"/>
              <a:ext cx="4114800" cy="4114800"/>
            </a:xfrm>
            <a:prstGeom prst="rect">
              <a:avLst/>
            </a:prstGeom>
          </p:spPr>
        </p:pic>
        <p:pic>
          <p:nvPicPr>
            <p:cNvPr id="45" name="object 6">
              <a:extLst>
                <a:ext uri="{FF2B5EF4-FFF2-40B4-BE49-F238E27FC236}">
                  <a16:creationId xmlns:a16="http://schemas.microsoft.com/office/drawing/2014/main" id="{90B18A49-1B4E-37D2-3E59-39062BB76856}"/>
                </a:ext>
              </a:extLst>
            </p:cNvPr>
            <p:cNvPicPr/>
            <p:nvPr/>
          </p:nvPicPr>
          <p:blipFill rotWithShape="1">
            <a:blip r:embed="rId3" cstate="print">
              <a:alphaModFix amt="70000"/>
            </a:blip>
            <a:srcRect t="36647" b="30102"/>
            <a:stretch/>
          </p:blipFill>
          <p:spPr>
            <a:xfrm>
              <a:off x="1901411" y="1149787"/>
              <a:ext cx="2730959" cy="917608"/>
            </a:xfrm>
            <a:prstGeom prst="rect">
              <a:avLst/>
            </a:prstGeom>
          </p:spPr>
        </p:pic>
      </p:grpSp>
      <p:grpSp>
        <p:nvGrpSpPr>
          <p:cNvPr id="46" name="Group 45">
            <a:extLst>
              <a:ext uri="{FF2B5EF4-FFF2-40B4-BE49-F238E27FC236}">
                <a16:creationId xmlns:a16="http://schemas.microsoft.com/office/drawing/2014/main" id="{195D3BDD-CB9F-3878-E9C8-863EA96F07CB}"/>
              </a:ext>
            </a:extLst>
          </p:cNvPr>
          <p:cNvGrpSpPr/>
          <p:nvPr/>
        </p:nvGrpSpPr>
        <p:grpSpPr>
          <a:xfrm>
            <a:off x="7829414" y="3772373"/>
            <a:ext cx="2696215" cy="2622753"/>
            <a:chOff x="1209491" y="1149787"/>
            <a:chExt cx="4114800" cy="4573604"/>
          </a:xfrm>
        </p:grpSpPr>
        <p:pic>
          <p:nvPicPr>
            <p:cNvPr id="47" name="object 5">
              <a:extLst>
                <a:ext uri="{FF2B5EF4-FFF2-40B4-BE49-F238E27FC236}">
                  <a16:creationId xmlns:a16="http://schemas.microsoft.com/office/drawing/2014/main" id="{CF9095B3-2A98-8D39-44F2-F07778F219CA}"/>
                </a:ext>
              </a:extLst>
            </p:cNvPr>
            <p:cNvPicPr/>
            <p:nvPr/>
          </p:nvPicPr>
          <p:blipFill>
            <a:blip r:embed="rId2" cstate="print"/>
            <a:stretch>
              <a:fillRect/>
            </a:stretch>
          </p:blipFill>
          <p:spPr>
            <a:xfrm>
              <a:off x="1209491" y="1608591"/>
              <a:ext cx="4114800" cy="4114800"/>
            </a:xfrm>
            <a:prstGeom prst="rect">
              <a:avLst/>
            </a:prstGeom>
          </p:spPr>
        </p:pic>
        <p:pic>
          <p:nvPicPr>
            <p:cNvPr id="48" name="object 6">
              <a:extLst>
                <a:ext uri="{FF2B5EF4-FFF2-40B4-BE49-F238E27FC236}">
                  <a16:creationId xmlns:a16="http://schemas.microsoft.com/office/drawing/2014/main" id="{18637277-DBE0-685A-2ED5-B105F301A664}"/>
                </a:ext>
              </a:extLst>
            </p:cNvPr>
            <p:cNvPicPr/>
            <p:nvPr/>
          </p:nvPicPr>
          <p:blipFill rotWithShape="1">
            <a:blip r:embed="rId3" cstate="print">
              <a:alphaModFix amt="70000"/>
            </a:blip>
            <a:srcRect t="36647" b="30102"/>
            <a:stretch/>
          </p:blipFill>
          <p:spPr>
            <a:xfrm>
              <a:off x="1901411" y="1149787"/>
              <a:ext cx="2730959" cy="917608"/>
            </a:xfrm>
            <a:prstGeom prst="rect">
              <a:avLst/>
            </a:prstGeom>
          </p:spPr>
        </p:pic>
      </p:grpSp>
      <p:sp>
        <p:nvSpPr>
          <p:cNvPr id="49" name="object 6">
            <a:extLst>
              <a:ext uri="{FF2B5EF4-FFF2-40B4-BE49-F238E27FC236}">
                <a16:creationId xmlns:a16="http://schemas.microsoft.com/office/drawing/2014/main" id="{F16EA136-E61F-1602-A668-56D8D2340DC0}"/>
              </a:ext>
            </a:extLst>
          </p:cNvPr>
          <p:cNvSpPr txBox="1">
            <a:spLocks/>
          </p:cNvSpPr>
          <p:nvPr/>
        </p:nvSpPr>
        <p:spPr>
          <a:xfrm>
            <a:off x="3887934" y="3202152"/>
            <a:ext cx="1538921" cy="496717"/>
          </a:xfrm>
          <a:prstGeom prst="rect">
            <a:avLst/>
          </a:prstGeom>
        </p:spPr>
        <p:txBody>
          <a:bodyPr vert="horz" wrap="square" lIns="0" tIns="187113" rIns="0" bIns="0" rtlCol="0">
            <a:spAutoFit/>
          </a:bodyPr>
          <a:lstStyle>
            <a:lvl1pPr>
              <a:defRPr sz="7000" b="0" i="0">
                <a:solidFill>
                  <a:schemeClr val="bg1"/>
                </a:solidFill>
                <a:latin typeface="Trebuchet MS"/>
                <a:ea typeface="+mj-ea"/>
                <a:cs typeface="Trebuchet MS"/>
              </a:defRPr>
            </a:lvl1pPr>
          </a:lstStyle>
          <a:p>
            <a:pPr marL="8468" algn="ctr">
              <a:spcBef>
                <a:spcPts val="1473"/>
              </a:spcBef>
            </a:pPr>
            <a:r>
              <a:rPr lang="en-US" sz="2000">
                <a:solidFill>
                  <a:schemeClr val="tx1"/>
                </a:solidFill>
                <a:latin typeface="Congenial Black" panose="02000503040000020004" pitchFamily="2" charset="0"/>
                <a:cs typeface="Aharoni" panose="02010803020104030203" pitchFamily="2" charset="-79"/>
              </a:rPr>
              <a:t>Production</a:t>
            </a:r>
            <a:endParaRPr lang="en-US" sz="1200">
              <a:solidFill>
                <a:schemeClr val="tx1"/>
              </a:solidFill>
              <a:latin typeface="Arial"/>
              <a:cs typeface="Arial"/>
            </a:endParaRPr>
          </a:p>
        </p:txBody>
      </p:sp>
      <p:sp>
        <p:nvSpPr>
          <p:cNvPr id="50" name="object 6">
            <a:extLst>
              <a:ext uri="{FF2B5EF4-FFF2-40B4-BE49-F238E27FC236}">
                <a16:creationId xmlns:a16="http://schemas.microsoft.com/office/drawing/2014/main" id="{2C056862-86EE-9F86-00EA-B8B316AB9B59}"/>
              </a:ext>
            </a:extLst>
          </p:cNvPr>
          <p:cNvSpPr txBox="1">
            <a:spLocks/>
          </p:cNvSpPr>
          <p:nvPr/>
        </p:nvSpPr>
        <p:spPr>
          <a:xfrm>
            <a:off x="6772704" y="3204923"/>
            <a:ext cx="1478995" cy="496717"/>
          </a:xfrm>
          <a:prstGeom prst="rect">
            <a:avLst/>
          </a:prstGeom>
        </p:spPr>
        <p:txBody>
          <a:bodyPr vert="horz" wrap="square" lIns="0" tIns="187113" rIns="0" bIns="0" rtlCol="0">
            <a:spAutoFit/>
          </a:bodyPr>
          <a:lstStyle>
            <a:lvl1pPr>
              <a:defRPr sz="7000" b="0" i="0">
                <a:solidFill>
                  <a:schemeClr val="bg1"/>
                </a:solidFill>
                <a:latin typeface="Trebuchet MS"/>
                <a:ea typeface="+mj-ea"/>
                <a:cs typeface="Trebuchet MS"/>
              </a:defRPr>
            </a:lvl1pPr>
          </a:lstStyle>
          <a:p>
            <a:pPr marL="8468" algn="ctr">
              <a:spcBef>
                <a:spcPts val="1473"/>
              </a:spcBef>
            </a:pPr>
            <a:r>
              <a:rPr lang="en-US" sz="2000">
                <a:solidFill>
                  <a:schemeClr val="tx1"/>
                </a:solidFill>
                <a:latin typeface="Congenial Black" panose="02000503040000020004" pitchFamily="2" charset="0"/>
                <a:cs typeface="Aharoni" panose="02010803020104030203" pitchFamily="2" charset="-79"/>
              </a:rPr>
              <a:t>Processing</a:t>
            </a:r>
            <a:endParaRPr lang="en-US" sz="1600">
              <a:solidFill>
                <a:schemeClr val="tx1"/>
              </a:solidFill>
              <a:latin typeface="Arial"/>
              <a:cs typeface="Arial"/>
            </a:endParaRPr>
          </a:p>
        </p:txBody>
      </p:sp>
      <p:sp>
        <p:nvSpPr>
          <p:cNvPr id="51" name="object 6">
            <a:extLst>
              <a:ext uri="{FF2B5EF4-FFF2-40B4-BE49-F238E27FC236}">
                <a16:creationId xmlns:a16="http://schemas.microsoft.com/office/drawing/2014/main" id="{D5AD3590-BEB4-DEED-98A7-8A2B3F71DF7A}"/>
              </a:ext>
            </a:extLst>
          </p:cNvPr>
          <p:cNvSpPr txBox="1">
            <a:spLocks/>
          </p:cNvSpPr>
          <p:nvPr/>
        </p:nvSpPr>
        <p:spPr>
          <a:xfrm>
            <a:off x="9776336" y="3208303"/>
            <a:ext cx="1615474" cy="496717"/>
          </a:xfrm>
          <a:prstGeom prst="rect">
            <a:avLst/>
          </a:prstGeom>
        </p:spPr>
        <p:txBody>
          <a:bodyPr vert="horz" wrap="square" lIns="0" tIns="187113" rIns="0" bIns="0" rtlCol="0">
            <a:spAutoFit/>
          </a:bodyPr>
          <a:lstStyle>
            <a:lvl1pPr>
              <a:defRPr sz="7000" b="0" i="0">
                <a:solidFill>
                  <a:schemeClr val="bg1"/>
                </a:solidFill>
                <a:latin typeface="Trebuchet MS"/>
                <a:ea typeface="+mj-ea"/>
                <a:cs typeface="Trebuchet MS"/>
              </a:defRPr>
            </a:lvl1pPr>
          </a:lstStyle>
          <a:p>
            <a:pPr marL="8468" algn="ctr">
              <a:spcBef>
                <a:spcPts val="1473"/>
              </a:spcBef>
            </a:pPr>
            <a:r>
              <a:rPr lang="en-US" sz="2000">
                <a:solidFill>
                  <a:schemeClr val="tx1"/>
                </a:solidFill>
                <a:latin typeface="Congenial Black" panose="02000503040000020004" pitchFamily="2" charset="0"/>
                <a:cs typeface="Aharoni" panose="02010803020104030203" pitchFamily="2" charset="-79"/>
              </a:rPr>
              <a:t>Distribution</a:t>
            </a:r>
            <a:endParaRPr lang="en-US" sz="1600">
              <a:solidFill>
                <a:schemeClr val="tx1"/>
              </a:solidFill>
              <a:latin typeface="Arial"/>
              <a:cs typeface="Arial"/>
            </a:endParaRPr>
          </a:p>
        </p:txBody>
      </p:sp>
      <p:sp>
        <p:nvSpPr>
          <p:cNvPr id="52" name="object 6">
            <a:extLst>
              <a:ext uri="{FF2B5EF4-FFF2-40B4-BE49-F238E27FC236}">
                <a16:creationId xmlns:a16="http://schemas.microsoft.com/office/drawing/2014/main" id="{EB0DE302-9F1A-F53F-CDF3-740DE7C0561D}"/>
              </a:ext>
            </a:extLst>
          </p:cNvPr>
          <p:cNvSpPr txBox="1">
            <a:spLocks/>
          </p:cNvSpPr>
          <p:nvPr/>
        </p:nvSpPr>
        <p:spPr>
          <a:xfrm>
            <a:off x="5024371" y="5761419"/>
            <a:ext cx="1896307" cy="496717"/>
          </a:xfrm>
          <a:prstGeom prst="rect">
            <a:avLst/>
          </a:prstGeom>
        </p:spPr>
        <p:txBody>
          <a:bodyPr vert="horz" wrap="square" lIns="0" tIns="187113" rIns="0" bIns="0" rtlCol="0">
            <a:spAutoFit/>
          </a:bodyPr>
          <a:lstStyle>
            <a:lvl1pPr>
              <a:defRPr sz="7000" b="0" i="0">
                <a:solidFill>
                  <a:schemeClr val="bg1"/>
                </a:solidFill>
                <a:latin typeface="Trebuchet MS"/>
                <a:ea typeface="+mj-ea"/>
                <a:cs typeface="Trebuchet MS"/>
              </a:defRPr>
            </a:lvl1pPr>
          </a:lstStyle>
          <a:p>
            <a:pPr marL="8468" algn="ctr">
              <a:spcBef>
                <a:spcPts val="1473"/>
              </a:spcBef>
            </a:pPr>
            <a:r>
              <a:rPr lang="en-US" sz="2000">
                <a:solidFill>
                  <a:schemeClr val="tx1"/>
                </a:solidFill>
                <a:latin typeface="Congenial Black" panose="02000503040000020004" pitchFamily="2" charset="0"/>
                <a:cs typeface="Aharoni" panose="02010803020104030203" pitchFamily="2" charset="-79"/>
              </a:rPr>
              <a:t>Consumption</a:t>
            </a:r>
            <a:endParaRPr lang="en-US" sz="1200">
              <a:solidFill>
                <a:schemeClr val="tx1"/>
              </a:solidFill>
              <a:latin typeface="Arial"/>
              <a:cs typeface="Arial"/>
            </a:endParaRPr>
          </a:p>
        </p:txBody>
      </p:sp>
      <p:sp>
        <p:nvSpPr>
          <p:cNvPr id="53" name="object 6">
            <a:extLst>
              <a:ext uri="{FF2B5EF4-FFF2-40B4-BE49-F238E27FC236}">
                <a16:creationId xmlns:a16="http://schemas.microsoft.com/office/drawing/2014/main" id="{0EFD8CF7-F45C-0FA5-BD7E-B8F54F91DEBB}"/>
              </a:ext>
            </a:extLst>
          </p:cNvPr>
          <p:cNvSpPr txBox="1">
            <a:spLocks/>
          </p:cNvSpPr>
          <p:nvPr/>
        </p:nvSpPr>
        <p:spPr>
          <a:xfrm>
            <a:off x="8622572" y="5819419"/>
            <a:ext cx="1053731" cy="496717"/>
          </a:xfrm>
          <a:prstGeom prst="rect">
            <a:avLst/>
          </a:prstGeom>
        </p:spPr>
        <p:txBody>
          <a:bodyPr vert="horz" wrap="square" lIns="0" tIns="187113" rIns="0" bIns="0" rtlCol="0">
            <a:spAutoFit/>
          </a:bodyPr>
          <a:lstStyle>
            <a:lvl1pPr>
              <a:defRPr sz="7000" b="0" i="0">
                <a:solidFill>
                  <a:schemeClr val="bg1"/>
                </a:solidFill>
                <a:latin typeface="Trebuchet MS"/>
                <a:ea typeface="+mj-ea"/>
                <a:cs typeface="Trebuchet MS"/>
              </a:defRPr>
            </a:lvl1pPr>
          </a:lstStyle>
          <a:p>
            <a:pPr marL="8468" algn="ctr">
              <a:spcBef>
                <a:spcPts val="1473"/>
              </a:spcBef>
            </a:pPr>
            <a:r>
              <a:rPr lang="en-US" sz="2000">
                <a:solidFill>
                  <a:schemeClr val="tx1"/>
                </a:solidFill>
                <a:latin typeface="Congenial Black" panose="02000503040000020004" pitchFamily="2" charset="0"/>
                <a:cs typeface="Aharoni" panose="02010803020104030203" pitchFamily="2" charset="-79"/>
              </a:rPr>
              <a:t>Waste</a:t>
            </a:r>
            <a:endParaRPr lang="en-US" sz="1600">
              <a:solidFill>
                <a:schemeClr val="tx1"/>
              </a:solidFill>
              <a:latin typeface="Arial"/>
              <a:cs typeface="Arial"/>
            </a:endParaRPr>
          </a:p>
        </p:txBody>
      </p:sp>
      <p:sp>
        <p:nvSpPr>
          <p:cNvPr id="54" name="Rectangle 53">
            <a:extLst>
              <a:ext uri="{FF2B5EF4-FFF2-40B4-BE49-F238E27FC236}">
                <a16:creationId xmlns:a16="http://schemas.microsoft.com/office/drawing/2014/main" id="{C19654B5-E98A-55B4-8FA3-17B2144047C0}"/>
              </a:ext>
            </a:extLst>
          </p:cNvPr>
          <p:cNvSpPr/>
          <p:nvPr/>
        </p:nvSpPr>
        <p:spPr>
          <a:xfrm>
            <a:off x="3347537" y="1584165"/>
            <a:ext cx="2465924" cy="1713960"/>
          </a:xfrm>
          <a:prstGeom prst="rect">
            <a:avLst/>
          </a:prstGeom>
          <a:solidFill>
            <a:schemeClr val="tx2">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9" name="Rectangle 58">
            <a:extLst>
              <a:ext uri="{FF2B5EF4-FFF2-40B4-BE49-F238E27FC236}">
                <a16:creationId xmlns:a16="http://schemas.microsoft.com/office/drawing/2014/main" id="{55397E00-CC9F-8E15-1D61-C1CA55A07D8D}"/>
              </a:ext>
            </a:extLst>
          </p:cNvPr>
          <p:cNvSpPr/>
          <p:nvPr/>
        </p:nvSpPr>
        <p:spPr>
          <a:xfrm>
            <a:off x="7980869" y="4167288"/>
            <a:ext cx="2465924" cy="1713960"/>
          </a:xfrm>
          <a:prstGeom prst="rect">
            <a:avLst/>
          </a:prstGeom>
          <a:solidFill>
            <a:schemeClr val="bg2">
              <a:lumMod val="25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002060"/>
              </a:solidFill>
            </a:endParaRPr>
          </a:p>
        </p:txBody>
      </p:sp>
      <p:sp>
        <p:nvSpPr>
          <p:cNvPr id="18" name="Rectangle 17">
            <a:extLst>
              <a:ext uri="{FF2B5EF4-FFF2-40B4-BE49-F238E27FC236}">
                <a16:creationId xmlns:a16="http://schemas.microsoft.com/office/drawing/2014/main" id="{425CB03A-162B-C6DB-E4A0-95FCFF1F8ABA}"/>
              </a:ext>
            </a:extLst>
          </p:cNvPr>
          <p:cNvSpPr/>
          <p:nvPr/>
        </p:nvSpPr>
        <p:spPr>
          <a:xfrm>
            <a:off x="6336640" y="1594363"/>
            <a:ext cx="2465924" cy="1719055"/>
          </a:xfrm>
          <a:prstGeom prst="rect">
            <a:avLst/>
          </a:prstGeom>
          <a:solidFill>
            <a:schemeClr val="accent1">
              <a:lumMod val="20000"/>
              <a:lumOff val="80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otato chips being processed&#10;&#10;Description automatically generated with medium confidence">
            <a:extLst>
              <a:ext uri="{FF2B5EF4-FFF2-40B4-BE49-F238E27FC236}">
                <a16:creationId xmlns:a16="http://schemas.microsoft.com/office/drawing/2014/main" id="{ED73615D-4D93-CB8C-59F1-859BFD557B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4629" y="1656031"/>
            <a:ext cx="1577634" cy="1603638"/>
          </a:xfrm>
          <a:prstGeom prst="ellipse">
            <a:avLst/>
          </a:prstGeom>
          <a:ln w="9525">
            <a:solidFill>
              <a:schemeClr val="tx1"/>
            </a:solidFill>
          </a:ln>
        </p:spPr>
      </p:pic>
      <p:sp>
        <p:nvSpPr>
          <p:cNvPr id="19" name="Rectangle 18">
            <a:extLst>
              <a:ext uri="{FF2B5EF4-FFF2-40B4-BE49-F238E27FC236}">
                <a16:creationId xmlns:a16="http://schemas.microsoft.com/office/drawing/2014/main" id="{B5BFBFC5-1D42-E414-DF56-3839CB51EBA4}"/>
              </a:ext>
            </a:extLst>
          </p:cNvPr>
          <p:cNvSpPr/>
          <p:nvPr/>
        </p:nvSpPr>
        <p:spPr>
          <a:xfrm>
            <a:off x="9292667" y="1598322"/>
            <a:ext cx="2465924" cy="1719055"/>
          </a:xfrm>
          <a:prstGeom prst="rect">
            <a:avLst/>
          </a:prstGeom>
          <a:solidFill>
            <a:schemeClr val="accent1">
              <a:lumMod val="20000"/>
              <a:lumOff val="80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1D6FB09-C5F4-398D-FF38-84ACE816E847}"/>
              </a:ext>
            </a:extLst>
          </p:cNvPr>
          <p:cNvSpPr/>
          <p:nvPr/>
        </p:nvSpPr>
        <p:spPr>
          <a:xfrm>
            <a:off x="4728712" y="4164740"/>
            <a:ext cx="2465924" cy="1719055"/>
          </a:xfrm>
          <a:prstGeom prst="rect">
            <a:avLst/>
          </a:prstGeom>
          <a:solidFill>
            <a:schemeClr val="accent1">
              <a:lumMod val="20000"/>
              <a:lumOff val="80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E39B6B8-E01E-0023-1090-1D64A75AFB7D}"/>
              </a:ext>
            </a:extLst>
          </p:cNvPr>
          <p:cNvSpPr/>
          <p:nvPr/>
        </p:nvSpPr>
        <p:spPr>
          <a:xfrm>
            <a:off x="7944559" y="4242625"/>
            <a:ext cx="2465924" cy="1713960"/>
          </a:xfrm>
          <a:prstGeom prst="rect">
            <a:avLst/>
          </a:prstGeom>
          <a:solidFill>
            <a:schemeClr val="accent1">
              <a:lumMod val="20000"/>
              <a:lumOff val="80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truck with fries in the back&#10;&#10;Description automatically generated">
            <a:extLst>
              <a:ext uri="{FF2B5EF4-FFF2-40B4-BE49-F238E27FC236}">
                <a16:creationId xmlns:a16="http://schemas.microsoft.com/office/drawing/2014/main" id="{D7181FB5-4A00-1F45-38BE-9D2B294AEE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5508" y="1645089"/>
            <a:ext cx="1638491" cy="1611483"/>
          </a:xfrm>
          <a:prstGeom prst="ellipse">
            <a:avLst/>
          </a:prstGeom>
          <a:ln w="9525">
            <a:solidFill>
              <a:schemeClr val="tx1"/>
            </a:solidFill>
          </a:ln>
        </p:spPr>
      </p:pic>
      <p:pic>
        <p:nvPicPr>
          <p:cNvPr id="14" name="Picture 13" descr="A plate of food with a blue border&#10;&#10;Description automatically generated">
            <a:extLst>
              <a:ext uri="{FF2B5EF4-FFF2-40B4-BE49-F238E27FC236}">
                <a16:creationId xmlns:a16="http://schemas.microsoft.com/office/drawing/2014/main" id="{D174B214-8D5D-2208-86E8-D0074722F9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1367" y="4208852"/>
            <a:ext cx="1616343" cy="1638546"/>
          </a:xfrm>
          <a:prstGeom prst="ellipse">
            <a:avLst/>
          </a:prstGeom>
          <a:ln w="9525">
            <a:solidFill>
              <a:schemeClr val="tx1"/>
            </a:solidFill>
          </a:ln>
        </p:spPr>
      </p:pic>
      <p:pic>
        <p:nvPicPr>
          <p:cNvPr id="16" name="Picture 15" descr="A green trash can next to a pile of wood&#10;&#10;Description automatically generated">
            <a:extLst>
              <a:ext uri="{FF2B5EF4-FFF2-40B4-BE49-F238E27FC236}">
                <a16:creationId xmlns:a16="http://schemas.microsoft.com/office/drawing/2014/main" id="{3E01F03B-B281-5536-E084-16E03843D4E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44828" y="4310514"/>
            <a:ext cx="1651022" cy="1610201"/>
          </a:xfrm>
          <a:prstGeom prst="ellipse">
            <a:avLst/>
          </a:prstGeom>
          <a:ln w="9525">
            <a:solidFill>
              <a:schemeClr val="tx1"/>
            </a:solidFill>
          </a:ln>
        </p:spPr>
      </p:pic>
      <p:sp>
        <p:nvSpPr>
          <p:cNvPr id="17" name="Rectangle 16">
            <a:extLst>
              <a:ext uri="{FF2B5EF4-FFF2-40B4-BE49-F238E27FC236}">
                <a16:creationId xmlns:a16="http://schemas.microsoft.com/office/drawing/2014/main" id="{4F5BD5DB-0808-420C-519F-2361FCE40284}"/>
              </a:ext>
            </a:extLst>
          </p:cNvPr>
          <p:cNvSpPr/>
          <p:nvPr/>
        </p:nvSpPr>
        <p:spPr>
          <a:xfrm>
            <a:off x="3358401" y="1581617"/>
            <a:ext cx="2465924" cy="1719055"/>
          </a:xfrm>
          <a:prstGeom prst="rect">
            <a:avLst/>
          </a:prstGeom>
          <a:solidFill>
            <a:schemeClr val="accent1">
              <a:lumMod val="20000"/>
              <a:lumOff val="80000"/>
              <a:alpha val="63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rtoon of a plant growing from potatoes&#10;&#10;Description automatically generated">
            <a:extLst>
              <a:ext uri="{FF2B5EF4-FFF2-40B4-BE49-F238E27FC236}">
                <a16:creationId xmlns:a16="http://schemas.microsoft.com/office/drawing/2014/main" id="{B245CC0F-37D0-D34C-4D55-8A8F2CE07EE5}"/>
              </a:ext>
            </a:extLst>
          </p:cNvPr>
          <p:cNvPicPr>
            <a:picLocks noChangeAspect="1"/>
          </p:cNvPicPr>
          <p:nvPr/>
        </p:nvPicPr>
        <p:blipFill rotWithShape="1">
          <a:blip r:embed="rId9">
            <a:extLst>
              <a:ext uri="{28A0092B-C50C-407E-A947-70E740481C1C}">
                <a14:useLocalDpi xmlns:a14="http://schemas.microsoft.com/office/drawing/2010/main" val="0"/>
              </a:ext>
            </a:extLst>
          </a:blip>
          <a:srcRect t="96" b="1"/>
          <a:stretch/>
        </p:blipFill>
        <p:spPr>
          <a:xfrm>
            <a:off x="3783192" y="1633823"/>
            <a:ext cx="1616343" cy="1628089"/>
          </a:xfrm>
          <a:prstGeom prst="ellipse">
            <a:avLst/>
          </a:prstGeom>
          <a:ln w="9525">
            <a:solidFill>
              <a:schemeClr val="tx1"/>
            </a:solidFill>
          </a:ln>
        </p:spPr>
      </p:pic>
      <p:sp>
        <p:nvSpPr>
          <p:cNvPr id="2" name="object 10">
            <a:extLst>
              <a:ext uri="{FF2B5EF4-FFF2-40B4-BE49-F238E27FC236}">
                <a16:creationId xmlns:a16="http://schemas.microsoft.com/office/drawing/2014/main" id="{56B2E659-8E4A-B426-A80E-5E7CF8BCC283}"/>
              </a:ext>
            </a:extLst>
          </p:cNvPr>
          <p:cNvSpPr txBox="1"/>
          <p:nvPr/>
        </p:nvSpPr>
        <p:spPr>
          <a:xfrm>
            <a:off x="-18351" y="2321103"/>
            <a:ext cx="3386943" cy="1649853"/>
          </a:xfrm>
          <a:prstGeom prst="rect">
            <a:avLst/>
          </a:prstGeom>
        </p:spPr>
        <p:txBody>
          <a:bodyPr vert="horz" wrap="square" lIns="0" tIns="8043" rIns="0" bIns="0" rtlCol="0">
            <a:spAutoFit/>
          </a:bodyPr>
          <a:lstStyle/>
          <a:p>
            <a:pPr marR="3388" algn="ctr">
              <a:spcBef>
                <a:spcPts val="63"/>
              </a:spcBef>
            </a:pPr>
            <a:r>
              <a:rPr lang="en-US" sz="5334" b="1" dirty="0">
                <a:solidFill>
                  <a:schemeClr val="bg1"/>
                </a:solidFill>
                <a:latin typeface="Aharoni" panose="02010803020104030203" pitchFamily="2" charset="-79"/>
                <a:cs typeface="Aharoni" panose="02010803020104030203" pitchFamily="2" charset="-79"/>
              </a:rPr>
              <a:t>Let’s Discuss</a:t>
            </a:r>
          </a:p>
        </p:txBody>
      </p:sp>
      <p:sp>
        <p:nvSpPr>
          <p:cNvPr id="3" name="object 11">
            <a:extLst>
              <a:ext uri="{FF2B5EF4-FFF2-40B4-BE49-F238E27FC236}">
                <a16:creationId xmlns:a16="http://schemas.microsoft.com/office/drawing/2014/main" id="{82C1E33A-0E31-852F-1A60-FE86F5FB8BA1}"/>
              </a:ext>
            </a:extLst>
          </p:cNvPr>
          <p:cNvSpPr txBox="1"/>
          <p:nvPr/>
        </p:nvSpPr>
        <p:spPr>
          <a:xfrm>
            <a:off x="-483591" y="4019357"/>
            <a:ext cx="3725757" cy="1502185"/>
          </a:xfrm>
          <a:prstGeom prst="rect">
            <a:avLst/>
          </a:prstGeom>
        </p:spPr>
        <p:txBody>
          <a:bodyPr vert="horz" wrap="square" lIns="0" tIns="8043" rIns="0" bIns="0" rtlCol="0" anchor="t">
            <a:spAutoFit/>
          </a:bodyPr>
          <a:lstStyle/>
          <a:p>
            <a:pPr marL="537845" marR="3175" indent="-529590" algn="ctr">
              <a:lnSpc>
                <a:spcPct val="116700"/>
              </a:lnSpc>
              <a:spcBef>
                <a:spcPts val="63"/>
              </a:spcBef>
              <a:tabLst>
                <a:tab pos="496620" algn="l"/>
                <a:tab pos="2401809" algn="l"/>
              </a:tabLst>
            </a:pPr>
            <a:r>
              <a:rPr lang="en-US" sz="2800" b="1">
                <a:solidFill>
                  <a:srgbClr val="FFC000"/>
                </a:solidFill>
                <a:latin typeface="Aharoni"/>
                <a:cs typeface="Aharoni"/>
              </a:rPr>
              <a:t>      The Five Main Stages of The Food System</a:t>
            </a:r>
            <a:endParaRPr lang="en-US" sz="2700" b="1">
              <a:solidFill>
                <a:srgbClr val="FFC000"/>
              </a:solidFill>
              <a:latin typeface="Aharoni"/>
              <a:cs typeface="Aharoni"/>
            </a:endParaRPr>
          </a:p>
        </p:txBody>
      </p:sp>
      <p:sp>
        <p:nvSpPr>
          <p:cNvPr id="5" name="object 13">
            <a:extLst>
              <a:ext uri="{FF2B5EF4-FFF2-40B4-BE49-F238E27FC236}">
                <a16:creationId xmlns:a16="http://schemas.microsoft.com/office/drawing/2014/main" id="{07686D17-13B9-C0A3-ADEA-767BC6368E74}"/>
              </a:ext>
            </a:extLst>
          </p:cNvPr>
          <p:cNvSpPr/>
          <p:nvPr/>
        </p:nvSpPr>
        <p:spPr>
          <a:xfrm>
            <a:off x="0" y="15453"/>
            <a:ext cx="12192000" cy="913460"/>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chemeClr val="accent1">
              <a:lumMod val="50000"/>
            </a:schemeClr>
          </a:solidFill>
        </p:spPr>
        <p:txBody>
          <a:bodyPr wrap="square" lIns="0" tIns="0" rIns="0" bIns="0" rtlCol="0"/>
          <a:lstStyle/>
          <a:p>
            <a:endParaRPr sz="1200"/>
          </a:p>
        </p:txBody>
      </p:sp>
    </p:spTree>
    <p:extLst>
      <p:ext uri="{BB962C8B-B14F-4D97-AF65-F5344CB8AC3E}">
        <p14:creationId xmlns:p14="http://schemas.microsoft.com/office/powerpoint/2010/main" val="3881056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0" name="object 13">
            <a:extLst>
              <a:ext uri="{FF2B5EF4-FFF2-40B4-BE49-F238E27FC236}">
                <a16:creationId xmlns:a16="http://schemas.microsoft.com/office/drawing/2014/main" id="{B984B4F0-4ECC-6B67-7AEA-D7C45A42AD39}"/>
              </a:ext>
            </a:extLst>
          </p:cNvPr>
          <p:cNvSpPr/>
          <p:nvPr/>
        </p:nvSpPr>
        <p:spPr>
          <a:xfrm>
            <a:off x="0" y="15453"/>
            <a:ext cx="12192000" cy="1532236"/>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chemeClr val="accent1">
              <a:lumMod val="50000"/>
            </a:schemeClr>
          </a:solidFill>
        </p:spPr>
        <p:txBody>
          <a:bodyPr wrap="square" lIns="0" tIns="0" rIns="0" bIns="0" rtlCol="0"/>
          <a:lstStyle/>
          <a:p>
            <a:endParaRPr sz="1200"/>
          </a:p>
        </p:txBody>
      </p:sp>
      <p:sp>
        <p:nvSpPr>
          <p:cNvPr id="19" name="TextBox 18">
            <a:extLst>
              <a:ext uri="{FF2B5EF4-FFF2-40B4-BE49-F238E27FC236}">
                <a16:creationId xmlns:a16="http://schemas.microsoft.com/office/drawing/2014/main" id="{97627325-4F6C-7C54-FA39-09F661E72E46}"/>
              </a:ext>
            </a:extLst>
          </p:cNvPr>
          <p:cNvSpPr txBox="1"/>
          <p:nvPr/>
        </p:nvSpPr>
        <p:spPr>
          <a:xfrm>
            <a:off x="1236557" y="8807"/>
            <a:ext cx="9398267" cy="1538883"/>
          </a:xfrm>
          <a:prstGeom prst="rect">
            <a:avLst/>
          </a:prstGeom>
          <a:noFill/>
        </p:spPr>
        <p:txBody>
          <a:bodyPr wrap="square" lIns="60960" tIns="30480" rIns="60960" bIns="30480" rtlCol="0" anchor="t">
            <a:spAutoFit/>
          </a:bodyPr>
          <a:lstStyle/>
          <a:p>
            <a:pPr algn="ctr"/>
            <a:r>
              <a:rPr lang="en-US" sz="4800" b="1">
                <a:solidFill>
                  <a:schemeClr val="bg1"/>
                </a:solidFill>
                <a:latin typeface="Aharoni"/>
                <a:cs typeface="Aharoni"/>
              </a:rPr>
              <a:t>WRAP UP</a:t>
            </a:r>
            <a:endParaRPr lang="en-US" sz="4800" b="1">
              <a:solidFill>
                <a:schemeClr val="bg1"/>
              </a:solidFill>
              <a:latin typeface="Aharoni" panose="02010803020104030203" pitchFamily="2" charset="-79"/>
              <a:cs typeface="Aharoni" panose="02010803020104030203" pitchFamily="2" charset="-79"/>
            </a:endParaRPr>
          </a:p>
          <a:p>
            <a:pPr algn="ctr"/>
            <a:r>
              <a:rPr lang="en-US" sz="4800" b="1">
                <a:solidFill>
                  <a:srgbClr val="FFC000"/>
                </a:solidFill>
                <a:latin typeface="Aharoni"/>
                <a:cs typeface="Aharoni"/>
              </a:rPr>
              <a:t>On your EXIT TICKET write...</a:t>
            </a:r>
            <a:endParaRPr lang="en-US" sz="4800" b="1">
              <a:solidFill>
                <a:srgbClr val="FFC000"/>
              </a:solidFill>
              <a:latin typeface="Aharoni" panose="02010803020104030203" pitchFamily="2" charset="-79"/>
              <a:cs typeface="Aharoni" panose="02010803020104030203" pitchFamily="2" charset="-79"/>
            </a:endParaRPr>
          </a:p>
        </p:txBody>
      </p:sp>
      <p:pic>
        <p:nvPicPr>
          <p:cNvPr id="2" name="Picture 1" descr="A white card with black text&#10;&#10;Description automatically generated">
            <a:extLst>
              <a:ext uri="{FF2B5EF4-FFF2-40B4-BE49-F238E27FC236}">
                <a16:creationId xmlns:a16="http://schemas.microsoft.com/office/drawing/2014/main" id="{576FCD1C-12EB-E354-A5F9-EF3276D06C68}"/>
              </a:ext>
            </a:extLst>
          </p:cNvPr>
          <p:cNvPicPr>
            <a:picLocks noChangeAspect="1"/>
          </p:cNvPicPr>
          <p:nvPr/>
        </p:nvPicPr>
        <p:blipFill>
          <a:blip r:embed="rId3"/>
          <a:stretch>
            <a:fillRect/>
          </a:stretch>
        </p:blipFill>
        <p:spPr>
          <a:xfrm>
            <a:off x="2934305" y="2430716"/>
            <a:ext cx="6008914" cy="3907615"/>
          </a:xfrm>
          <a:prstGeom prst="rect">
            <a:avLst/>
          </a:prstGeom>
        </p:spPr>
      </p:pic>
    </p:spTree>
    <p:extLst>
      <p:ext uri="{BB962C8B-B14F-4D97-AF65-F5344CB8AC3E}">
        <p14:creationId xmlns:p14="http://schemas.microsoft.com/office/powerpoint/2010/main" val="45112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8E087AC1-ED42-2CE0-0E8B-882F5DB8979A}"/>
              </a:ext>
            </a:extLst>
          </p:cNvPr>
          <p:cNvSpPr/>
          <p:nvPr/>
        </p:nvSpPr>
        <p:spPr>
          <a:xfrm>
            <a:off x="3661417" y="946150"/>
            <a:ext cx="7973750" cy="515583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8" name="object 8"/>
          <p:cNvPicPr/>
          <p:nvPr/>
        </p:nvPicPr>
        <p:blipFill>
          <a:blip r:embed="rId4" cstate="print"/>
          <a:stretch>
            <a:fillRect/>
          </a:stretch>
        </p:blipFill>
        <p:spPr>
          <a:xfrm rot="239769">
            <a:off x="6045199" y="544899"/>
            <a:ext cx="3003895" cy="1855107"/>
          </a:xfrm>
          <a:prstGeom prst="rect">
            <a:avLst/>
          </a:prstGeom>
        </p:spPr>
      </p:pic>
      <p:sp>
        <p:nvSpPr>
          <p:cNvPr id="11" name="object 11"/>
          <p:cNvSpPr txBox="1"/>
          <p:nvPr/>
        </p:nvSpPr>
        <p:spPr>
          <a:xfrm>
            <a:off x="-14086" y="4355427"/>
            <a:ext cx="3725757" cy="1322071"/>
          </a:xfrm>
          <a:prstGeom prst="rect">
            <a:avLst/>
          </a:prstGeom>
        </p:spPr>
        <p:txBody>
          <a:bodyPr vert="horz" wrap="square" lIns="0" tIns="8043" rIns="0" bIns="0" rtlCol="0" anchor="t">
            <a:spAutoFit/>
          </a:bodyPr>
          <a:lstStyle/>
          <a:p>
            <a:pPr marL="537845" marR="3175" indent="-529590" algn="ctr">
              <a:lnSpc>
                <a:spcPct val="116700"/>
              </a:lnSpc>
              <a:spcBef>
                <a:spcPts val="63"/>
              </a:spcBef>
              <a:tabLst>
                <a:tab pos="496595" algn="l"/>
                <a:tab pos="2401689" algn="l"/>
              </a:tabLst>
            </a:pPr>
            <a:endParaRPr lang="en-US" sz="4400" b="1">
              <a:solidFill>
                <a:srgbClr val="FFC000"/>
              </a:solidFill>
              <a:latin typeface="Aharoni" panose="02010803020104030203" pitchFamily="2" charset="-79"/>
              <a:cs typeface="Aharoni" panose="02010803020104030203" pitchFamily="2" charset="-79"/>
            </a:endParaRPr>
          </a:p>
          <a:p>
            <a:pPr marL="537845" marR="3175" indent="-529590" algn="ctr">
              <a:lnSpc>
                <a:spcPct val="116700"/>
              </a:lnSpc>
              <a:spcBef>
                <a:spcPts val="63"/>
              </a:spcBef>
              <a:tabLst>
                <a:tab pos="496595" algn="l"/>
                <a:tab pos="2401689" algn="l"/>
              </a:tabLst>
            </a:pPr>
            <a:endParaRPr lang="en-US" sz="2933" b="1">
              <a:solidFill>
                <a:srgbClr val="FFC000"/>
              </a:solidFill>
              <a:latin typeface="Aharoni" panose="02010803020104030203" pitchFamily="2" charset="-79"/>
              <a:cs typeface="Aharoni" panose="02010803020104030203" pitchFamily="2" charset="-79"/>
            </a:endParaRPr>
          </a:p>
        </p:txBody>
      </p:sp>
      <p:sp>
        <p:nvSpPr>
          <p:cNvPr id="15" name="TextBox 14">
            <a:extLst>
              <a:ext uri="{FF2B5EF4-FFF2-40B4-BE49-F238E27FC236}">
                <a16:creationId xmlns:a16="http://schemas.microsoft.com/office/drawing/2014/main" id="{185AE3DB-3586-2D78-A51B-614A9B810DED}"/>
              </a:ext>
            </a:extLst>
          </p:cNvPr>
          <p:cNvSpPr txBox="1"/>
          <p:nvPr/>
        </p:nvSpPr>
        <p:spPr>
          <a:xfrm>
            <a:off x="4829248" y="1472452"/>
            <a:ext cx="6381749" cy="4154984"/>
          </a:xfrm>
          <a:prstGeom prst="rect">
            <a:avLst/>
          </a:prstGeom>
          <a:noFill/>
        </p:spPr>
        <p:txBody>
          <a:bodyPr wrap="square" lIns="91440" tIns="45720" rIns="91440" bIns="45720" rtlCol="0" anchor="t">
            <a:spAutoFit/>
          </a:bodyPr>
          <a:lstStyle/>
          <a:p>
            <a:r>
              <a:rPr lang="en-US" sz="2400" kern="0">
                <a:solidFill>
                  <a:srgbClr val="000000"/>
                </a:solidFill>
                <a:latin typeface="Trebuchet MS"/>
                <a:cs typeface="Arial"/>
              </a:rPr>
              <a:t>Food systems are all the processes that are involved in bringing food to our plates.</a:t>
            </a:r>
          </a:p>
          <a:p>
            <a:endParaRPr lang="en-US" sz="2400" kern="0">
              <a:solidFill>
                <a:srgbClr val="000000"/>
              </a:solidFill>
              <a:latin typeface="Trebuchet MS" panose="020B0603020202020204" pitchFamily="34" charset="0"/>
              <a:cs typeface="Arial"/>
            </a:endParaRPr>
          </a:p>
          <a:p>
            <a:r>
              <a:rPr lang="en-US" sz="2400" kern="0">
                <a:solidFill>
                  <a:srgbClr val="000000"/>
                </a:solidFill>
                <a:latin typeface="Trebuchet MS"/>
                <a:cs typeface="Arial"/>
              </a:rPr>
              <a:t>Harmful outputs like pollution, and greenhouse gases can be reduced when we make better choices. We’ll learn more about this next time.</a:t>
            </a:r>
          </a:p>
          <a:p>
            <a:endParaRPr lang="en-US" sz="2400" kern="0">
              <a:solidFill>
                <a:srgbClr val="000000"/>
              </a:solidFill>
              <a:latin typeface="Trebuchet MS" panose="020B0603020202020204" pitchFamily="34" charset="0"/>
              <a:cs typeface="Arial"/>
            </a:endParaRPr>
          </a:p>
          <a:p>
            <a:r>
              <a:rPr lang="en-US" sz="2400" kern="0">
                <a:solidFill>
                  <a:srgbClr val="000000"/>
                </a:solidFill>
                <a:latin typeface="Trebuchet MS"/>
                <a:cs typeface="Arial"/>
              </a:rPr>
              <a:t>People can reduce the use of energy and resources in food systems through their food choices.</a:t>
            </a:r>
          </a:p>
        </p:txBody>
      </p:sp>
      <p:grpSp>
        <p:nvGrpSpPr>
          <p:cNvPr id="2" name="Group 1">
            <a:extLst>
              <a:ext uri="{FF2B5EF4-FFF2-40B4-BE49-F238E27FC236}">
                <a16:creationId xmlns:a16="http://schemas.microsoft.com/office/drawing/2014/main" id="{6C0D750B-CC41-8FC2-662C-C826EF25A06C}"/>
              </a:ext>
            </a:extLst>
          </p:cNvPr>
          <p:cNvGrpSpPr/>
          <p:nvPr/>
        </p:nvGrpSpPr>
        <p:grpSpPr>
          <a:xfrm>
            <a:off x="3921375" y="1412185"/>
            <a:ext cx="907873" cy="933450"/>
            <a:chOff x="6100762" y="3416300"/>
            <a:chExt cx="1221695" cy="1270000"/>
          </a:xfrm>
        </p:grpSpPr>
        <p:sp>
          <p:nvSpPr>
            <p:cNvPr id="5" name="Oval 4">
              <a:extLst>
                <a:ext uri="{FF2B5EF4-FFF2-40B4-BE49-F238E27FC236}">
                  <a16:creationId xmlns:a16="http://schemas.microsoft.com/office/drawing/2014/main" id="{5011EC56-D421-F93D-F476-6AACA21DF4D9}"/>
                </a:ext>
              </a:extLst>
            </p:cNvPr>
            <p:cNvSpPr/>
            <p:nvPr/>
          </p:nvSpPr>
          <p:spPr>
            <a:xfrm>
              <a:off x="6100762" y="3416300"/>
              <a:ext cx="1221695" cy="127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6" name="Graphic 5" descr="Lightbulb with solid fill">
              <a:extLst>
                <a:ext uri="{FF2B5EF4-FFF2-40B4-BE49-F238E27FC236}">
                  <a16:creationId xmlns:a16="http://schemas.microsoft.com/office/drawing/2014/main" id="{A3AA7285-0CFD-B076-0CE0-42CD7F9AA2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4409" y="3594100"/>
              <a:ext cx="914400" cy="914400"/>
            </a:xfrm>
            <a:prstGeom prst="rect">
              <a:avLst/>
            </a:prstGeom>
          </p:spPr>
        </p:pic>
      </p:grpSp>
      <p:grpSp>
        <p:nvGrpSpPr>
          <p:cNvPr id="7" name="Group 6">
            <a:extLst>
              <a:ext uri="{FF2B5EF4-FFF2-40B4-BE49-F238E27FC236}">
                <a16:creationId xmlns:a16="http://schemas.microsoft.com/office/drawing/2014/main" id="{2601B4D9-7C7E-C4F5-A567-BBED08F30FFE}"/>
              </a:ext>
            </a:extLst>
          </p:cNvPr>
          <p:cNvGrpSpPr/>
          <p:nvPr/>
        </p:nvGrpSpPr>
        <p:grpSpPr>
          <a:xfrm>
            <a:off x="3892893" y="2850967"/>
            <a:ext cx="907873" cy="933450"/>
            <a:chOff x="6100762" y="3416300"/>
            <a:chExt cx="1221695" cy="1270000"/>
          </a:xfrm>
        </p:grpSpPr>
        <p:sp>
          <p:nvSpPr>
            <p:cNvPr id="9" name="Oval 8">
              <a:extLst>
                <a:ext uri="{FF2B5EF4-FFF2-40B4-BE49-F238E27FC236}">
                  <a16:creationId xmlns:a16="http://schemas.microsoft.com/office/drawing/2014/main" id="{660A49E2-F12B-F4E4-A934-63E4098CCDD0}"/>
                </a:ext>
              </a:extLst>
            </p:cNvPr>
            <p:cNvSpPr/>
            <p:nvPr/>
          </p:nvSpPr>
          <p:spPr>
            <a:xfrm>
              <a:off x="6100762" y="3416300"/>
              <a:ext cx="1221695" cy="127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Graphic 12" descr="Lightbulb with solid fill">
              <a:extLst>
                <a:ext uri="{FF2B5EF4-FFF2-40B4-BE49-F238E27FC236}">
                  <a16:creationId xmlns:a16="http://schemas.microsoft.com/office/drawing/2014/main" id="{13E264C8-B704-571D-E87B-54D5883E9C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4409" y="3594100"/>
              <a:ext cx="914400" cy="914400"/>
            </a:xfrm>
            <a:prstGeom prst="rect">
              <a:avLst/>
            </a:prstGeom>
          </p:spPr>
        </p:pic>
      </p:grpSp>
      <p:grpSp>
        <p:nvGrpSpPr>
          <p:cNvPr id="14" name="Group 13">
            <a:extLst>
              <a:ext uri="{FF2B5EF4-FFF2-40B4-BE49-F238E27FC236}">
                <a16:creationId xmlns:a16="http://schemas.microsoft.com/office/drawing/2014/main" id="{9A97D839-3479-70A8-966A-74286D51D037}"/>
              </a:ext>
            </a:extLst>
          </p:cNvPr>
          <p:cNvGrpSpPr/>
          <p:nvPr/>
        </p:nvGrpSpPr>
        <p:grpSpPr>
          <a:xfrm>
            <a:off x="3900869" y="4452227"/>
            <a:ext cx="907873" cy="933450"/>
            <a:chOff x="6100762" y="3416300"/>
            <a:chExt cx="1221695" cy="1270000"/>
          </a:xfrm>
        </p:grpSpPr>
        <p:sp>
          <p:nvSpPr>
            <p:cNvPr id="16" name="Oval 15">
              <a:extLst>
                <a:ext uri="{FF2B5EF4-FFF2-40B4-BE49-F238E27FC236}">
                  <a16:creationId xmlns:a16="http://schemas.microsoft.com/office/drawing/2014/main" id="{F9038D82-8A95-0A99-3C5F-A9CB65AE516B}"/>
                </a:ext>
              </a:extLst>
            </p:cNvPr>
            <p:cNvSpPr/>
            <p:nvPr/>
          </p:nvSpPr>
          <p:spPr>
            <a:xfrm>
              <a:off x="6100762" y="3416300"/>
              <a:ext cx="1221695" cy="12700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7" name="Graphic 16" descr="Lightbulb with solid fill">
              <a:extLst>
                <a:ext uri="{FF2B5EF4-FFF2-40B4-BE49-F238E27FC236}">
                  <a16:creationId xmlns:a16="http://schemas.microsoft.com/office/drawing/2014/main" id="{1E73FE54-76E9-9588-4549-A64A30FB83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54409" y="3594100"/>
              <a:ext cx="914400" cy="914400"/>
            </a:xfrm>
            <a:prstGeom prst="rect">
              <a:avLst/>
            </a:prstGeom>
          </p:spPr>
        </p:pic>
      </p:grpSp>
      <p:sp>
        <p:nvSpPr>
          <p:cNvPr id="3" name="object 10">
            <a:extLst>
              <a:ext uri="{FF2B5EF4-FFF2-40B4-BE49-F238E27FC236}">
                <a16:creationId xmlns:a16="http://schemas.microsoft.com/office/drawing/2014/main" id="{F667C82E-DCA1-BD97-8F38-2F1A3243B939}"/>
              </a:ext>
            </a:extLst>
          </p:cNvPr>
          <p:cNvSpPr txBox="1"/>
          <p:nvPr/>
        </p:nvSpPr>
        <p:spPr>
          <a:xfrm>
            <a:off x="203595" y="2445082"/>
            <a:ext cx="3386943" cy="2580492"/>
          </a:xfrm>
          <a:prstGeom prst="rect">
            <a:avLst/>
          </a:prstGeom>
        </p:spPr>
        <p:txBody>
          <a:bodyPr vert="horz" wrap="square" lIns="0" tIns="8043"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3175" algn="ctr">
              <a:lnSpc>
                <a:spcPct val="115900"/>
              </a:lnSpc>
              <a:spcBef>
                <a:spcPts val="63"/>
              </a:spcBef>
            </a:pPr>
            <a:r>
              <a:rPr lang="en-US" sz="3600" b="1" dirty="0">
                <a:solidFill>
                  <a:schemeClr val="bg1"/>
                </a:solidFill>
                <a:latin typeface="Aharoni"/>
                <a:cs typeface="Aharoni"/>
              </a:rPr>
              <a:t>Big Ideas </a:t>
            </a:r>
            <a:endParaRPr lang="en-US">
              <a:solidFill>
                <a:schemeClr val="bg1"/>
              </a:solidFill>
              <a:latin typeface="Calibri" panose="020F0502020204030204"/>
              <a:ea typeface="Calibri" panose="020F0502020204030204"/>
              <a:cs typeface="Calibri" panose="020F0502020204030204"/>
            </a:endParaRPr>
          </a:p>
          <a:p>
            <a:pPr marR="3175" algn="ctr">
              <a:lnSpc>
                <a:spcPct val="115900"/>
              </a:lnSpc>
              <a:spcBef>
                <a:spcPts val="63"/>
              </a:spcBef>
            </a:pPr>
            <a:r>
              <a:rPr lang="en-US" sz="3600" b="1" dirty="0">
                <a:solidFill>
                  <a:schemeClr val="bg1"/>
                </a:solidFill>
                <a:latin typeface="Aharoni"/>
                <a:cs typeface="Aharoni"/>
              </a:rPr>
              <a:t>&amp; </a:t>
            </a:r>
            <a:endParaRPr lang="en-US" dirty="0">
              <a:solidFill>
                <a:schemeClr val="bg1"/>
              </a:solidFill>
              <a:latin typeface="Calibri"/>
              <a:ea typeface="Calibri"/>
              <a:cs typeface="Calibri"/>
            </a:endParaRPr>
          </a:p>
          <a:p>
            <a:pPr marR="3175" algn="ctr">
              <a:lnSpc>
                <a:spcPct val="115900"/>
              </a:lnSpc>
              <a:spcBef>
                <a:spcPts val="63"/>
              </a:spcBef>
            </a:pPr>
            <a:r>
              <a:rPr lang="en-US" sz="3600" b="1" dirty="0">
                <a:solidFill>
                  <a:schemeClr val="bg1"/>
                </a:solidFill>
                <a:latin typeface="Aharoni"/>
                <a:cs typeface="Aharoni"/>
              </a:rPr>
              <a:t>Questions of the Day</a:t>
            </a:r>
            <a:endParaRPr lang="en-US">
              <a:solidFill>
                <a:schemeClr val="bg1"/>
              </a:solidFill>
              <a:ea typeface="Calibri"/>
              <a:cs typeface="Calibri"/>
            </a:endParaRPr>
          </a:p>
        </p:txBody>
      </p:sp>
    </p:spTree>
    <p:extLst>
      <p:ext uri="{BB962C8B-B14F-4D97-AF65-F5344CB8AC3E}">
        <p14:creationId xmlns:p14="http://schemas.microsoft.com/office/powerpoint/2010/main" val="109510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06B93-6B13-2E1D-E9C8-5CB969218BCB}"/>
              </a:ext>
            </a:extLst>
          </p:cNvPr>
          <p:cNvSpPr>
            <a:spLocks noGrp="1"/>
          </p:cNvSpPr>
          <p:nvPr>
            <p:ph type="title"/>
          </p:nvPr>
        </p:nvSpPr>
        <p:spPr>
          <a:xfrm>
            <a:off x="751936" y="3211842"/>
            <a:ext cx="10515600" cy="1325563"/>
          </a:xfrm>
        </p:spPr>
        <p:txBody>
          <a:bodyPr/>
          <a:lstStyle/>
          <a:p>
            <a:r>
              <a:rPr lang="en-US">
                <a:cs typeface="Calibri Light"/>
              </a:rPr>
              <a:t>Phenomenon </a:t>
            </a:r>
            <a:endParaRPr lang="en-US"/>
          </a:p>
        </p:txBody>
      </p:sp>
      <p:sp>
        <p:nvSpPr>
          <p:cNvPr id="11" name="Rectangle: Rounded Corners 10">
            <a:extLst>
              <a:ext uri="{FF2B5EF4-FFF2-40B4-BE49-F238E27FC236}">
                <a16:creationId xmlns:a16="http://schemas.microsoft.com/office/drawing/2014/main" id="{6F0366B1-1542-39CF-44D2-39C925FB8502}"/>
              </a:ext>
            </a:extLst>
          </p:cNvPr>
          <p:cNvSpPr/>
          <p:nvPr/>
        </p:nvSpPr>
        <p:spPr>
          <a:xfrm>
            <a:off x="525953" y="1410971"/>
            <a:ext cx="11239500" cy="46723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8FA87990-298F-CAEE-53D9-97402D4733CF}"/>
              </a:ext>
            </a:extLst>
          </p:cNvPr>
          <p:cNvSpPr txBox="1"/>
          <p:nvPr/>
        </p:nvSpPr>
        <p:spPr>
          <a:xfrm>
            <a:off x="914580" y="1748224"/>
            <a:ext cx="10201046" cy="4339650"/>
          </a:xfrm>
          <a:prstGeom prst="rect">
            <a:avLst/>
          </a:prstGeom>
          <a:noFill/>
        </p:spPr>
        <p:txBody>
          <a:bodyPr wrap="square" lIns="91440" tIns="45720" rIns="91440" bIns="45720" rtlCol="0" anchor="t">
            <a:spAutoFit/>
          </a:bodyPr>
          <a:lstStyle/>
          <a:p>
            <a:pPr marL="571500" indent="-571500">
              <a:buFont typeface="Arial" panose="020B0604020202020204" pitchFamily="34" charset="0"/>
              <a:buChar char="•"/>
            </a:pPr>
            <a:r>
              <a:rPr lang="en-US" sz="3200" b="1" dirty="0">
                <a:latin typeface="Trebuchet MS"/>
                <a:ea typeface="+mn-lt"/>
                <a:cs typeface="+mn-lt"/>
              </a:rPr>
              <a:t>What are resources/inputs? What resources/inputs are provided by Nature/the Earth's Natural Systems? </a:t>
            </a:r>
            <a:endParaRPr lang="en-US" sz="3200" b="1" dirty="0">
              <a:latin typeface="Trebuchet MS"/>
            </a:endParaRPr>
          </a:p>
          <a:p>
            <a:pPr marL="914400" lvl="1" indent="-457200">
              <a:buFont typeface="Arial" panose="020B0604020202020204" pitchFamily="34" charset="0"/>
              <a:buChar char="•"/>
            </a:pPr>
            <a:r>
              <a:rPr lang="en-US" sz="2800" dirty="0">
                <a:latin typeface="Trebuchet MS"/>
                <a:ea typeface="+mn-lt"/>
                <a:cs typeface="+mn-lt"/>
              </a:rPr>
              <a:t>Create a definition of what resources means </a:t>
            </a:r>
          </a:p>
          <a:p>
            <a:pPr marL="914400" lvl="1" indent="-457200">
              <a:buFont typeface="Arial" panose="020B0604020202020204" pitchFamily="34" charset="0"/>
              <a:buChar char="•"/>
            </a:pPr>
            <a:endParaRPr lang="en-US" sz="2800" dirty="0">
              <a:latin typeface="Trebuchet MS" panose="020B0603020202020204" pitchFamily="34" charset="0"/>
              <a:cs typeface="Calibri"/>
            </a:endParaRPr>
          </a:p>
          <a:p>
            <a:pPr marL="571500" indent="-571500">
              <a:buFont typeface="Arial" panose="020B0604020202020204" pitchFamily="34" charset="0"/>
              <a:buChar char="•"/>
            </a:pPr>
            <a:r>
              <a:rPr lang="en-US" sz="3200" b="1" dirty="0">
                <a:latin typeface="Trebuchet MS"/>
                <a:ea typeface="+mn-lt"/>
                <a:cs typeface="+mn-lt"/>
              </a:rPr>
              <a:t>Think about the last food item you had today... What resources/inputs were used to make that food and get it to you? </a:t>
            </a:r>
            <a:endParaRPr lang="en-US" sz="3200" b="1" dirty="0">
              <a:latin typeface="Trebuchet MS" panose="020B0603020202020204" pitchFamily="34" charset="0"/>
              <a:ea typeface="+mn-lt"/>
              <a:cs typeface="+mn-lt"/>
            </a:endParaRPr>
          </a:p>
          <a:p>
            <a:pPr lvl="1"/>
            <a:endParaRPr lang="en-US" sz="2800" dirty="0">
              <a:latin typeface="Trebuchet MS"/>
              <a:cs typeface="Calibri"/>
            </a:endParaRPr>
          </a:p>
        </p:txBody>
      </p:sp>
      <p:sp>
        <p:nvSpPr>
          <p:cNvPr id="10" name="object 10">
            <a:extLst>
              <a:ext uri="{FF2B5EF4-FFF2-40B4-BE49-F238E27FC236}">
                <a16:creationId xmlns:a16="http://schemas.microsoft.com/office/drawing/2014/main" id="{829C8C99-D72F-8C1A-5BDA-69F7E7799197}"/>
              </a:ext>
            </a:extLst>
          </p:cNvPr>
          <p:cNvSpPr txBox="1"/>
          <p:nvPr/>
        </p:nvSpPr>
        <p:spPr>
          <a:xfrm>
            <a:off x="285403" y="414236"/>
            <a:ext cx="11906785" cy="927476"/>
          </a:xfrm>
          <a:prstGeom prst="rect">
            <a:avLst/>
          </a:prstGeom>
        </p:spPr>
        <p:txBody>
          <a:bodyPr vert="horz" wrap="square" lIns="0" tIns="8043" rIns="0" bIns="0" rtlCol="0" anchor="t">
            <a:spAutoFit/>
          </a:bodyPr>
          <a:lstStyle/>
          <a:p>
            <a:pPr marR="3175" algn="ctr">
              <a:lnSpc>
                <a:spcPct val="115900"/>
              </a:lnSpc>
              <a:spcBef>
                <a:spcPts val="63"/>
              </a:spcBef>
            </a:pPr>
            <a:r>
              <a:rPr lang="en-US" sz="5300" b="1">
                <a:solidFill>
                  <a:schemeClr val="bg1"/>
                </a:solidFill>
                <a:latin typeface="Aharoni"/>
                <a:cs typeface="Aharoni"/>
              </a:rPr>
              <a:t>Let's Discuss</a:t>
            </a:r>
            <a:endParaRPr lang="en-US"/>
          </a:p>
        </p:txBody>
      </p:sp>
      <p:pic>
        <p:nvPicPr>
          <p:cNvPr id="3" name="Graphic 2" descr="Classroom with solid fill">
            <a:extLst>
              <a:ext uri="{FF2B5EF4-FFF2-40B4-BE49-F238E27FC236}">
                <a16:creationId xmlns:a16="http://schemas.microsoft.com/office/drawing/2014/main" id="{1F1A836C-382F-BB86-4926-759581E35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17280" y="350520"/>
            <a:ext cx="914400" cy="914400"/>
          </a:xfrm>
          <a:prstGeom prst="rect">
            <a:avLst/>
          </a:prstGeom>
        </p:spPr>
      </p:pic>
    </p:spTree>
    <p:extLst>
      <p:ext uri="{BB962C8B-B14F-4D97-AF65-F5344CB8AC3E}">
        <p14:creationId xmlns:p14="http://schemas.microsoft.com/office/powerpoint/2010/main" val="2051391726"/>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grpSp>
        <p:nvGrpSpPr>
          <p:cNvPr id="9" name="object 3">
            <a:extLst>
              <a:ext uri="{FF2B5EF4-FFF2-40B4-BE49-F238E27FC236}">
                <a16:creationId xmlns:a16="http://schemas.microsoft.com/office/drawing/2014/main" id="{0B0FD7F6-1AB0-3DA4-D494-C519BE7C2B05}"/>
              </a:ext>
            </a:extLst>
          </p:cNvPr>
          <p:cNvGrpSpPr/>
          <p:nvPr/>
        </p:nvGrpSpPr>
        <p:grpSpPr>
          <a:xfrm>
            <a:off x="746351" y="164610"/>
            <a:ext cx="10396028" cy="633204"/>
            <a:chOff x="796036" y="2295930"/>
            <a:chExt cx="10763250" cy="4810125"/>
          </a:xfrm>
        </p:grpSpPr>
        <p:sp>
          <p:nvSpPr>
            <p:cNvPr id="5" name="object 4">
              <a:extLst>
                <a:ext uri="{FF2B5EF4-FFF2-40B4-BE49-F238E27FC236}">
                  <a16:creationId xmlns:a16="http://schemas.microsoft.com/office/drawing/2014/main" id="{6EFF9552-6AFF-EC1F-91D2-57B5D7D49049}"/>
                </a:ext>
              </a:extLst>
            </p:cNvPr>
            <p:cNvSpPr/>
            <p:nvPr/>
          </p:nvSpPr>
          <p:spPr>
            <a:xfrm>
              <a:off x="915593" y="2355785"/>
              <a:ext cx="10524490" cy="4631055"/>
            </a:xfrm>
            <a:custGeom>
              <a:avLst/>
              <a:gdLst/>
              <a:ahLst/>
              <a:cxnLst/>
              <a:rect l="l" t="t" r="r" b="b"/>
              <a:pathLst>
                <a:path w="10524490" h="4631055">
                  <a:moveTo>
                    <a:pt x="10523969" y="0"/>
                  </a:moveTo>
                  <a:lnTo>
                    <a:pt x="0" y="0"/>
                  </a:lnTo>
                  <a:lnTo>
                    <a:pt x="0" y="59855"/>
                  </a:lnTo>
                  <a:lnTo>
                    <a:pt x="0" y="4630547"/>
                  </a:lnTo>
                  <a:lnTo>
                    <a:pt x="10523969" y="4630547"/>
                  </a:lnTo>
                  <a:lnTo>
                    <a:pt x="10523969" y="59855"/>
                  </a:lnTo>
                  <a:lnTo>
                    <a:pt x="10523969" y="0"/>
                  </a:lnTo>
                  <a:close/>
                </a:path>
              </a:pathLst>
            </a:custGeom>
            <a:solidFill>
              <a:srgbClr val="EBF094">
                <a:alpha val="83918"/>
              </a:srgbClr>
            </a:solidFill>
          </p:spPr>
          <p:txBody>
            <a:bodyPr wrap="square" lIns="0" tIns="0" rIns="0" bIns="0" rtlCol="0"/>
            <a:lstStyle/>
            <a:p>
              <a:endParaRPr dirty="0"/>
            </a:p>
          </p:txBody>
        </p:sp>
        <p:sp>
          <p:nvSpPr>
            <p:cNvPr id="6" name="object 5">
              <a:extLst>
                <a:ext uri="{FF2B5EF4-FFF2-40B4-BE49-F238E27FC236}">
                  <a16:creationId xmlns:a16="http://schemas.microsoft.com/office/drawing/2014/main" id="{DB777F03-018E-C858-1291-D37F38D90049}"/>
                </a:ext>
              </a:extLst>
            </p:cNvPr>
            <p:cNvSpPr/>
            <p:nvPr/>
          </p:nvSpPr>
          <p:spPr>
            <a:xfrm>
              <a:off x="796036" y="2295930"/>
              <a:ext cx="10763250" cy="4810125"/>
            </a:xfrm>
            <a:custGeom>
              <a:avLst/>
              <a:gdLst/>
              <a:ahLst/>
              <a:cxnLst/>
              <a:rect l="l" t="t" r="r" b="b"/>
              <a:pathLst>
                <a:path w="10763250" h="4810125">
                  <a:moveTo>
                    <a:pt x="10763098" y="0"/>
                  </a:moveTo>
                  <a:lnTo>
                    <a:pt x="10643527" y="0"/>
                  </a:lnTo>
                  <a:lnTo>
                    <a:pt x="10643527" y="119710"/>
                  </a:lnTo>
                  <a:lnTo>
                    <a:pt x="10643527" y="4690402"/>
                  </a:lnTo>
                  <a:lnTo>
                    <a:pt x="119557" y="4690402"/>
                  </a:lnTo>
                  <a:lnTo>
                    <a:pt x="119557" y="119710"/>
                  </a:lnTo>
                  <a:lnTo>
                    <a:pt x="10643527" y="119710"/>
                  </a:lnTo>
                  <a:lnTo>
                    <a:pt x="10643527" y="0"/>
                  </a:lnTo>
                  <a:lnTo>
                    <a:pt x="119557" y="0"/>
                  </a:lnTo>
                  <a:lnTo>
                    <a:pt x="0" y="0"/>
                  </a:lnTo>
                  <a:lnTo>
                    <a:pt x="0" y="4810125"/>
                  </a:lnTo>
                  <a:lnTo>
                    <a:pt x="119557" y="4810125"/>
                  </a:lnTo>
                  <a:lnTo>
                    <a:pt x="10643527" y="4810125"/>
                  </a:lnTo>
                  <a:lnTo>
                    <a:pt x="10763098" y="4810125"/>
                  </a:lnTo>
                  <a:lnTo>
                    <a:pt x="10763098" y="0"/>
                  </a:lnTo>
                  <a:close/>
                </a:path>
              </a:pathLst>
            </a:custGeom>
            <a:solidFill>
              <a:srgbClr val="C27962">
                <a:alpha val="83918"/>
              </a:srgbClr>
            </a:solidFill>
          </p:spPr>
          <p:txBody>
            <a:bodyPr wrap="square" lIns="0" tIns="0" rIns="0" bIns="0" rtlCol="0"/>
            <a:lstStyle/>
            <a:p>
              <a:endParaRPr/>
            </a:p>
          </p:txBody>
        </p:sp>
      </p:grpSp>
      <p:sp>
        <p:nvSpPr>
          <p:cNvPr id="11" name="object 10">
            <a:extLst>
              <a:ext uri="{FF2B5EF4-FFF2-40B4-BE49-F238E27FC236}">
                <a16:creationId xmlns:a16="http://schemas.microsoft.com/office/drawing/2014/main" id="{6BF0645A-A0D5-0369-3C3C-4554C442FF2D}"/>
              </a:ext>
            </a:extLst>
          </p:cNvPr>
          <p:cNvSpPr txBox="1"/>
          <p:nvPr/>
        </p:nvSpPr>
        <p:spPr>
          <a:xfrm>
            <a:off x="797151" y="-76135"/>
            <a:ext cx="10300690" cy="813470"/>
          </a:xfrm>
          <a:prstGeom prst="rect">
            <a:avLst/>
          </a:prstGeom>
        </p:spPr>
        <p:txBody>
          <a:bodyPr vert="horz" wrap="square" lIns="0" tIns="378883" rIns="0" bIns="0" rtlCol="0" anchor="t">
            <a:spAutoFit/>
          </a:bodyPr>
          <a:lstStyle/>
          <a:p>
            <a:pPr marL="2540" algn="ctr">
              <a:spcBef>
                <a:spcPts val="2983"/>
              </a:spcBef>
            </a:pPr>
            <a:r>
              <a:rPr lang="en-US" sz="2800" spc="347" dirty="0">
                <a:latin typeface="Congenial Black"/>
                <a:cs typeface="Trebuchet MS"/>
              </a:rPr>
              <a:t>Video Lesson Getting to Know the Food System</a:t>
            </a:r>
            <a:endParaRPr lang="en-US" sz="2800" spc="113" dirty="0">
              <a:latin typeface="Congenial Black"/>
              <a:cs typeface="Trebuchet MS"/>
            </a:endParaRPr>
          </a:p>
        </p:txBody>
      </p:sp>
      <p:grpSp>
        <p:nvGrpSpPr>
          <p:cNvPr id="2" name="object 5">
            <a:extLst>
              <a:ext uri="{FF2B5EF4-FFF2-40B4-BE49-F238E27FC236}">
                <a16:creationId xmlns:a16="http://schemas.microsoft.com/office/drawing/2014/main" id="{27C3FF13-58DF-88A8-A20D-348BFC316790}"/>
              </a:ext>
            </a:extLst>
          </p:cNvPr>
          <p:cNvGrpSpPr/>
          <p:nvPr/>
        </p:nvGrpSpPr>
        <p:grpSpPr>
          <a:xfrm>
            <a:off x="1674283" y="1462112"/>
            <a:ext cx="8851900" cy="5194120"/>
            <a:chOff x="2799436" y="607971"/>
            <a:chExt cx="12689205" cy="9679345"/>
          </a:xfrm>
        </p:grpSpPr>
        <p:sp>
          <p:nvSpPr>
            <p:cNvPr id="7" name="object 7">
              <a:extLst>
                <a:ext uri="{FF2B5EF4-FFF2-40B4-BE49-F238E27FC236}">
                  <a16:creationId xmlns:a16="http://schemas.microsoft.com/office/drawing/2014/main" id="{4325B934-1367-EF9D-F34F-EE29DBE2A392}"/>
                </a:ext>
              </a:extLst>
            </p:cNvPr>
            <p:cNvSpPr/>
            <p:nvPr/>
          </p:nvSpPr>
          <p:spPr>
            <a:xfrm>
              <a:off x="2799436" y="607971"/>
              <a:ext cx="12689205" cy="7668259"/>
            </a:xfrm>
            <a:custGeom>
              <a:avLst/>
              <a:gdLst/>
              <a:ahLst/>
              <a:cxnLst/>
              <a:rect l="l" t="t" r="r" b="b"/>
              <a:pathLst>
                <a:path w="12689205" h="7668259">
                  <a:moveTo>
                    <a:pt x="12689126" y="7668060"/>
                  </a:moveTo>
                  <a:lnTo>
                    <a:pt x="0" y="7668060"/>
                  </a:lnTo>
                  <a:lnTo>
                    <a:pt x="0" y="578233"/>
                  </a:lnTo>
                  <a:lnTo>
                    <a:pt x="1917" y="530812"/>
                  </a:lnTo>
                  <a:lnTo>
                    <a:pt x="7570" y="484447"/>
                  </a:lnTo>
                  <a:lnTo>
                    <a:pt x="16809" y="439285"/>
                  </a:lnTo>
                  <a:lnTo>
                    <a:pt x="29487" y="395476"/>
                  </a:lnTo>
                  <a:lnTo>
                    <a:pt x="45453" y="353169"/>
                  </a:lnTo>
                  <a:lnTo>
                    <a:pt x="64559" y="312513"/>
                  </a:lnTo>
                  <a:lnTo>
                    <a:pt x="86656" y="273656"/>
                  </a:lnTo>
                  <a:lnTo>
                    <a:pt x="111595" y="236747"/>
                  </a:lnTo>
                  <a:lnTo>
                    <a:pt x="139227" y="201936"/>
                  </a:lnTo>
                  <a:lnTo>
                    <a:pt x="169404" y="169370"/>
                  </a:lnTo>
                  <a:lnTo>
                    <a:pt x="201976" y="139199"/>
                  </a:lnTo>
                  <a:lnTo>
                    <a:pt x="236794" y="111573"/>
                  </a:lnTo>
                  <a:lnTo>
                    <a:pt x="273711" y="86638"/>
                  </a:lnTo>
                  <a:lnTo>
                    <a:pt x="312575" y="64546"/>
                  </a:lnTo>
                  <a:lnTo>
                    <a:pt x="353240" y="45444"/>
                  </a:lnTo>
                  <a:lnTo>
                    <a:pt x="395556" y="29481"/>
                  </a:lnTo>
                  <a:lnTo>
                    <a:pt x="439374" y="16806"/>
                  </a:lnTo>
                  <a:lnTo>
                    <a:pt x="484545" y="7568"/>
                  </a:lnTo>
                  <a:lnTo>
                    <a:pt x="530924" y="1917"/>
                  </a:lnTo>
                  <a:lnTo>
                    <a:pt x="578347" y="0"/>
                  </a:lnTo>
                  <a:lnTo>
                    <a:pt x="12110778" y="0"/>
                  </a:lnTo>
                  <a:lnTo>
                    <a:pt x="12158210" y="1917"/>
                  </a:lnTo>
                  <a:lnTo>
                    <a:pt x="12204584" y="7569"/>
                  </a:lnTo>
                  <a:lnTo>
                    <a:pt x="12249754" y="16806"/>
                  </a:lnTo>
                  <a:lnTo>
                    <a:pt x="12293571" y="29481"/>
                  </a:lnTo>
                  <a:lnTo>
                    <a:pt x="12335887" y="45444"/>
                  </a:lnTo>
                  <a:lnTo>
                    <a:pt x="12376551" y="64546"/>
                  </a:lnTo>
                  <a:lnTo>
                    <a:pt x="12415416" y="86639"/>
                  </a:lnTo>
                  <a:lnTo>
                    <a:pt x="12452332" y="111573"/>
                  </a:lnTo>
                  <a:lnTo>
                    <a:pt x="12487150" y="139200"/>
                  </a:lnTo>
                  <a:lnTo>
                    <a:pt x="12519722" y="169370"/>
                  </a:lnTo>
                  <a:lnTo>
                    <a:pt x="12549899" y="201936"/>
                  </a:lnTo>
                  <a:lnTo>
                    <a:pt x="12577531" y="236747"/>
                  </a:lnTo>
                  <a:lnTo>
                    <a:pt x="12602470" y="273656"/>
                  </a:lnTo>
                  <a:lnTo>
                    <a:pt x="12624567" y="312513"/>
                  </a:lnTo>
                  <a:lnTo>
                    <a:pt x="12643673" y="353170"/>
                  </a:lnTo>
                  <a:lnTo>
                    <a:pt x="12659639" y="395477"/>
                  </a:lnTo>
                  <a:lnTo>
                    <a:pt x="12672316" y="439285"/>
                  </a:lnTo>
                  <a:lnTo>
                    <a:pt x="12681556" y="484447"/>
                  </a:lnTo>
                  <a:lnTo>
                    <a:pt x="12687209" y="530812"/>
                  </a:lnTo>
                  <a:lnTo>
                    <a:pt x="12689126" y="578233"/>
                  </a:lnTo>
                  <a:lnTo>
                    <a:pt x="12689126" y="599808"/>
                  </a:lnTo>
                  <a:lnTo>
                    <a:pt x="535188" y="599808"/>
                  </a:lnTo>
                  <a:lnTo>
                    <a:pt x="535188" y="7115718"/>
                  </a:lnTo>
                  <a:lnTo>
                    <a:pt x="12689126" y="7115718"/>
                  </a:lnTo>
                  <a:lnTo>
                    <a:pt x="12689126" y="7668060"/>
                  </a:lnTo>
                  <a:close/>
                </a:path>
                <a:path w="12689205" h="7668259">
                  <a:moveTo>
                    <a:pt x="12689126" y="7115718"/>
                  </a:moveTo>
                  <a:lnTo>
                    <a:pt x="12136675" y="7115718"/>
                  </a:lnTo>
                  <a:lnTo>
                    <a:pt x="12136675" y="599808"/>
                  </a:lnTo>
                  <a:lnTo>
                    <a:pt x="12689126" y="599808"/>
                  </a:lnTo>
                  <a:lnTo>
                    <a:pt x="12689126" y="7115718"/>
                  </a:lnTo>
                  <a:close/>
                </a:path>
              </a:pathLst>
            </a:custGeom>
            <a:solidFill>
              <a:srgbClr val="000000"/>
            </a:solidFill>
          </p:spPr>
          <p:txBody>
            <a:bodyPr wrap="square" lIns="0" tIns="0" rIns="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8" name="object 8">
              <a:extLst>
                <a:ext uri="{FF2B5EF4-FFF2-40B4-BE49-F238E27FC236}">
                  <a16:creationId xmlns:a16="http://schemas.microsoft.com/office/drawing/2014/main" id="{5C5B3B64-2D56-E429-53D3-5A06E7836967}"/>
                </a:ext>
              </a:extLst>
            </p:cNvPr>
            <p:cNvSpPr/>
            <p:nvPr/>
          </p:nvSpPr>
          <p:spPr>
            <a:xfrm>
              <a:off x="2799436" y="8278189"/>
              <a:ext cx="12689205" cy="1182370"/>
            </a:xfrm>
            <a:custGeom>
              <a:avLst/>
              <a:gdLst/>
              <a:ahLst/>
              <a:cxnLst/>
              <a:rect l="l" t="t" r="r" b="b"/>
              <a:pathLst>
                <a:path w="12689205" h="1182370">
                  <a:moveTo>
                    <a:pt x="12110778" y="1182356"/>
                  </a:moveTo>
                  <a:lnTo>
                    <a:pt x="578347" y="1182356"/>
                  </a:lnTo>
                  <a:lnTo>
                    <a:pt x="530917" y="1180439"/>
                  </a:lnTo>
                  <a:lnTo>
                    <a:pt x="484543" y="1174788"/>
                  </a:lnTo>
                  <a:lnTo>
                    <a:pt x="439372" y="1165550"/>
                  </a:lnTo>
                  <a:lnTo>
                    <a:pt x="395555" y="1152875"/>
                  </a:lnTo>
                  <a:lnTo>
                    <a:pt x="353240" y="1136912"/>
                  </a:lnTo>
                  <a:lnTo>
                    <a:pt x="312575" y="1117810"/>
                  </a:lnTo>
                  <a:lnTo>
                    <a:pt x="273710" y="1095717"/>
                  </a:lnTo>
                  <a:lnTo>
                    <a:pt x="236794" y="1070783"/>
                  </a:lnTo>
                  <a:lnTo>
                    <a:pt x="201976" y="1043157"/>
                  </a:lnTo>
                  <a:lnTo>
                    <a:pt x="169404" y="1012986"/>
                  </a:lnTo>
                  <a:lnTo>
                    <a:pt x="139227" y="980420"/>
                  </a:lnTo>
                  <a:lnTo>
                    <a:pt x="111595" y="945609"/>
                  </a:lnTo>
                  <a:lnTo>
                    <a:pt x="86656" y="908700"/>
                  </a:lnTo>
                  <a:lnTo>
                    <a:pt x="64559" y="869843"/>
                  </a:lnTo>
                  <a:lnTo>
                    <a:pt x="45453" y="829187"/>
                  </a:lnTo>
                  <a:lnTo>
                    <a:pt x="29487" y="786880"/>
                  </a:lnTo>
                  <a:lnTo>
                    <a:pt x="16809" y="743071"/>
                  </a:lnTo>
                  <a:lnTo>
                    <a:pt x="7570" y="697909"/>
                  </a:lnTo>
                  <a:lnTo>
                    <a:pt x="1917" y="651544"/>
                  </a:lnTo>
                  <a:lnTo>
                    <a:pt x="0" y="604124"/>
                  </a:lnTo>
                  <a:lnTo>
                    <a:pt x="0" y="0"/>
                  </a:lnTo>
                  <a:lnTo>
                    <a:pt x="12689125" y="0"/>
                  </a:lnTo>
                  <a:lnTo>
                    <a:pt x="12689125" y="604124"/>
                  </a:lnTo>
                  <a:lnTo>
                    <a:pt x="12687208" y="651544"/>
                  </a:lnTo>
                  <a:lnTo>
                    <a:pt x="12681555" y="697909"/>
                  </a:lnTo>
                  <a:lnTo>
                    <a:pt x="12672316" y="743071"/>
                  </a:lnTo>
                  <a:lnTo>
                    <a:pt x="12659638" y="786880"/>
                  </a:lnTo>
                  <a:lnTo>
                    <a:pt x="12643672" y="829187"/>
                  </a:lnTo>
                  <a:lnTo>
                    <a:pt x="12624566" y="869843"/>
                  </a:lnTo>
                  <a:lnTo>
                    <a:pt x="12602469" y="908700"/>
                  </a:lnTo>
                  <a:lnTo>
                    <a:pt x="12577530" y="945609"/>
                  </a:lnTo>
                  <a:lnTo>
                    <a:pt x="12549898" y="980420"/>
                  </a:lnTo>
                  <a:lnTo>
                    <a:pt x="12519721" y="1012986"/>
                  </a:lnTo>
                  <a:lnTo>
                    <a:pt x="12487149" y="1043157"/>
                  </a:lnTo>
                  <a:lnTo>
                    <a:pt x="12452331" y="1070783"/>
                  </a:lnTo>
                  <a:lnTo>
                    <a:pt x="12415415" y="1095717"/>
                  </a:lnTo>
                  <a:lnTo>
                    <a:pt x="12376550" y="1117810"/>
                  </a:lnTo>
                  <a:lnTo>
                    <a:pt x="12335886" y="1136912"/>
                  </a:lnTo>
                  <a:lnTo>
                    <a:pt x="12293570" y="1152875"/>
                  </a:lnTo>
                  <a:lnTo>
                    <a:pt x="12249753" y="1165550"/>
                  </a:lnTo>
                  <a:lnTo>
                    <a:pt x="12204582" y="1174788"/>
                  </a:lnTo>
                  <a:lnTo>
                    <a:pt x="12158208" y="1180439"/>
                  </a:lnTo>
                  <a:lnTo>
                    <a:pt x="12110778" y="1182356"/>
                  </a:lnTo>
                  <a:close/>
                </a:path>
              </a:pathLst>
            </a:custGeom>
            <a:solidFill>
              <a:schemeClr val="bg1"/>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object 9">
              <a:extLst>
                <a:ext uri="{FF2B5EF4-FFF2-40B4-BE49-F238E27FC236}">
                  <a16:creationId xmlns:a16="http://schemas.microsoft.com/office/drawing/2014/main" id="{D8C20048-74AE-2820-F20F-FF48E438B16C}"/>
                </a:ext>
              </a:extLst>
            </p:cNvPr>
            <p:cNvSpPr/>
            <p:nvPr/>
          </p:nvSpPr>
          <p:spPr>
            <a:xfrm>
              <a:off x="7622324" y="9460547"/>
              <a:ext cx="3039110" cy="826769"/>
            </a:xfrm>
            <a:custGeom>
              <a:avLst/>
              <a:gdLst/>
              <a:ahLst/>
              <a:cxnLst/>
              <a:rect l="l" t="t" r="r" b="b"/>
              <a:pathLst>
                <a:path w="3039109" h="826770">
                  <a:moveTo>
                    <a:pt x="3039034" y="826452"/>
                  </a:moveTo>
                  <a:lnTo>
                    <a:pt x="0" y="826452"/>
                  </a:lnTo>
                  <a:lnTo>
                    <a:pt x="23001" y="642623"/>
                  </a:lnTo>
                  <a:lnTo>
                    <a:pt x="49909" y="347910"/>
                  </a:lnTo>
                  <a:lnTo>
                    <a:pt x="68724" y="102552"/>
                  </a:lnTo>
                  <a:lnTo>
                    <a:pt x="75805" y="0"/>
                  </a:lnTo>
                  <a:lnTo>
                    <a:pt x="2963229" y="0"/>
                  </a:lnTo>
                  <a:lnTo>
                    <a:pt x="2970310" y="102552"/>
                  </a:lnTo>
                  <a:lnTo>
                    <a:pt x="2989125" y="347910"/>
                  </a:lnTo>
                  <a:lnTo>
                    <a:pt x="3016033" y="642623"/>
                  </a:lnTo>
                  <a:lnTo>
                    <a:pt x="3039034" y="826452"/>
                  </a:lnTo>
                  <a:close/>
                </a:path>
              </a:pathLst>
            </a:custGeom>
            <a:solidFill>
              <a:srgbClr val="BABABA"/>
            </a:solidFill>
          </p:spPr>
          <p:txBody>
            <a:bodyPr wrap="square" lIns="0" tIns="0" rIns="0" bIns="0" rtlCol="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pic>
        <p:nvPicPr>
          <p:cNvPr id="12" name="Online Media 11" title="Lesson 5 Food Systems, Resources, and Outputs">
            <a:hlinkClick r:id="" action="ppaction://media"/>
            <a:extLst>
              <a:ext uri="{FF2B5EF4-FFF2-40B4-BE49-F238E27FC236}">
                <a16:creationId xmlns:a16="http://schemas.microsoft.com/office/drawing/2014/main" id="{D5C14DC2-179D-240F-2727-BF119710BC56}"/>
              </a:ext>
            </a:extLst>
          </p:cNvPr>
          <p:cNvPicPr>
            <a:picLocks noRot="1" noChangeAspect="1"/>
          </p:cNvPicPr>
          <p:nvPr>
            <a:videoFile r:link="rId1"/>
          </p:nvPr>
        </p:nvPicPr>
        <p:blipFill>
          <a:blip r:embed="rId3"/>
          <a:stretch>
            <a:fillRect/>
          </a:stretch>
        </p:blipFill>
        <p:spPr>
          <a:xfrm>
            <a:off x="2044700" y="1797050"/>
            <a:ext cx="8102600" cy="3543300"/>
          </a:xfrm>
          <a:prstGeom prst="rect">
            <a:avLst/>
          </a:prstGeom>
        </p:spPr>
      </p:pic>
      <p:sp>
        <p:nvSpPr>
          <p:cNvPr id="13" name="TextBox 12">
            <a:extLst>
              <a:ext uri="{FF2B5EF4-FFF2-40B4-BE49-F238E27FC236}">
                <a16:creationId xmlns:a16="http://schemas.microsoft.com/office/drawing/2014/main" id="{1C09D490-D518-9E79-A0FC-8C686B994C69}"/>
              </a:ext>
            </a:extLst>
          </p:cNvPr>
          <p:cNvSpPr txBox="1"/>
          <p:nvPr/>
        </p:nvSpPr>
        <p:spPr>
          <a:xfrm>
            <a:off x="800100" y="863600"/>
            <a:ext cx="11506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https://www.youtube.com/watch?v=HIYTPPsjdA4&amp;list=PLKx8NLAujm_nCPmzHM3eUKiaqMvaH55Zw&amp;index=2</a:t>
            </a:r>
          </a:p>
        </p:txBody>
      </p:sp>
    </p:spTree>
    <p:extLst>
      <p:ext uri="{BB962C8B-B14F-4D97-AF65-F5344CB8AC3E}">
        <p14:creationId xmlns:p14="http://schemas.microsoft.com/office/powerpoint/2010/main" val="100736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0DDD59-4E99-6D71-585D-429B0C8D25C4}"/>
              </a:ext>
            </a:extLst>
          </p:cNvPr>
          <p:cNvSpPr txBox="1"/>
          <p:nvPr/>
        </p:nvSpPr>
        <p:spPr>
          <a:xfrm>
            <a:off x="976718" y="2744949"/>
            <a:ext cx="499591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dirty="0">
                <a:solidFill>
                  <a:schemeClr val="bg1"/>
                </a:solidFill>
                <a:latin typeface="Aharoni"/>
              </a:rPr>
              <a:t>Video Recap</a:t>
            </a:r>
            <a:endParaRPr lang="en-US" sz="6000" b="1" dirty="0">
              <a:solidFill>
                <a:schemeClr val="bg1"/>
              </a:solidFill>
              <a:latin typeface="Aharoni"/>
              <a:cs typeface="Aharoni"/>
            </a:endParaRPr>
          </a:p>
        </p:txBody>
      </p:sp>
      <p:pic>
        <p:nvPicPr>
          <p:cNvPr id="5" name="Graphic 4" descr="Clipboard with solid fill">
            <a:extLst>
              <a:ext uri="{FF2B5EF4-FFF2-40B4-BE49-F238E27FC236}">
                <a16:creationId xmlns:a16="http://schemas.microsoft.com/office/drawing/2014/main" id="{F66591FD-3659-DA94-F2B4-446081F0C7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2259" y="3690050"/>
            <a:ext cx="1639573" cy="1639573"/>
          </a:xfrm>
          <a:prstGeom prst="rect">
            <a:avLst/>
          </a:prstGeom>
        </p:spPr>
      </p:pic>
      <p:pic>
        <p:nvPicPr>
          <p:cNvPr id="3" name="Picture 2" descr="A video guide with text&#10;&#10;Description automatically generated">
            <a:extLst>
              <a:ext uri="{FF2B5EF4-FFF2-40B4-BE49-F238E27FC236}">
                <a16:creationId xmlns:a16="http://schemas.microsoft.com/office/drawing/2014/main" id="{611A7B1B-110C-B588-71BA-D69BBAEFBE16}"/>
              </a:ext>
            </a:extLst>
          </p:cNvPr>
          <p:cNvPicPr>
            <a:picLocks noChangeAspect="1"/>
          </p:cNvPicPr>
          <p:nvPr/>
        </p:nvPicPr>
        <p:blipFill>
          <a:blip r:embed="rId4"/>
          <a:stretch>
            <a:fillRect/>
          </a:stretch>
        </p:blipFill>
        <p:spPr>
          <a:xfrm>
            <a:off x="6906562" y="1843999"/>
            <a:ext cx="3543452" cy="4694688"/>
          </a:xfrm>
          <a:prstGeom prst="rect">
            <a:avLst/>
          </a:prstGeom>
        </p:spPr>
      </p:pic>
      <p:sp>
        <p:nvSpPr>
          <p:cNvPr id="2" name="object 13">
            <a:extLst>
              <a:ext uri="{FF2B5EF4-FFF2-40B4-BE49-F238E27FC236}">
                <a16:creationId xmlns:a16="http://schemas.microsoft.com/office/drawing/2014/main" id="{B52C41FE-EC65-FA89-9452-D7159B745F92}"/>
              </a:ext>
            </a:extLst>
          </p:cNvPr>
          <p:cNvSpPr/>
          <p:nvPr/>
        </p:nvSpPr>
        <p:spPr>
          <a:xfrm>
            <a:off x="0" y="15453"/>
            <a:ext cx="12192000" cy="1532236"/>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chemeClr val="accent1">
              <a:lumMod val="50000"/>
            </a:schemeClr>
          </a:solidFill>
        </p:spPr>
        <p:txBody>
          <a:bodyPr wrap="square" lIns="0" tIns="0" rIns="0" bIns="0" rtlCol="0"/>
          <a:lstStyle/>
          <a:p>
            <a:endParaRPr sz="1200"/>
          </a:p>
        </p:txBody>
      </p:sp>
    </p:spTree>
    <p:extLst>
      <p:ext uri="{BB962C8B-B14F-4D97-AF65-F5344CB8AC3E}">
        <p14:creationId xmlns:p14="http://schemas.microsoft.com/office/powerpoint/2010/main" val="3138361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A30314D-DECE-828A-A9E5-F86764AE33F6}"/>
              </a:ext>
            </a:extLst>
          </p:cNvPr>
          <p:cNvSpPr txBox="1"/>
          <p:nvPr/>
        </p:nvSpPr>
        <p:spPr>
          <a:xfrm>
            <a:off x="661145" y="1152258"/>
            <a:ext cx="108681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FFFFFF"/>
                </a:solidFill>
                <a:latin typeface="Trebuchet MS"/>
              </a:rPr>
              <a:t>Let's Play E-Learning Game: The Food System</a:t>
            </a:r>
            <a:endParaRPr lang="en-US" sz="3600" dirty="0"/>
          </a:p>
        </p:txBody>
      </p:sp>
      <p:pic>
        <p:nvPicPr>
          <p:cNvPr id="2" name="Picture 1" descr="A map of the state of new jersey&#10;&#10;Description automatically generated">
            <a:hlinkClick r:id="rId3"/>
            <a:extLst>
              <a:ext uri="{FF2B5EF4-FFF2-40B4-BE49-F238E27FC236}">
                <a16:creationId xmlns:a16="http://schemas.microsoft.com/office/drawing/2014/main" id="{A725CE18-1645-2313-62B2-C83A623152F4}"/>
              </a:ext>
            </a:extLst>
          </p:cNvPr>
          <p:cNvPicPr>
            <a:picLocks noChangeAspect="1"/>
          </p:cNvPicPr>
          <p:nvPr/>
        </p:nvPicPr>
        <p:blipFill>
          <a:blip r:embed="rId4"/>
          <a:stretch>
            <a:fillRect/>
          </a:stretch>
        </p:blipFill>
        <p:spPr>
          <a:xfrm>
            <a:off x="2846588" y="2395350"/>
            <a:ext cx="6498823" cy="3667698"/>
          </a:xfrm>
          <a:prstGeom prst="rect">
            <a:avLst/>
          </a:prstGeom>
        </p:spPr>
      </p:pic>
      <p:sp>
        <p:nvSpPr>
          <p:cNvPr id="3" name="object 13">
            <a:extLst>
              <a:ext uri="{FF2B5EF4-FFF2-40B4-BE49-F238E27FC236}">
                <a16:creationId xmlns:a16="http://schemas.microsoft.com/office/drawing/2014/main" id="{F30B149A-D4C8-22D4-8FBF-895A24543D51}"/>
              </a:ext>
            </a:extLst>
          </p:cNvPr>
          <p:cNvSpPr/>
          <p:nvPr/>
        </p:nvSpPr>
        <p:spPr>
          <a:xfrm>
            <a:off x="0" y="15453"/>
            <a:ext cx="12192000" cy="913460"/>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chemeClr val="accent1">
              <a:lumMod val="50000"/>
            </a:schemeClr>
          </a:solidFill>
        </p:spPr>
        <p:txBody>
          <a:bodyPr wrap="square" lIns="0" tIns="0" rIns="0" bIns="0" rtlCol="0"/>
          <a:lstStyle/>
          <a:p>
            <a:endParaRPr sz="1200"/>
          </a:p>
        </p:txBody>
      </p:sp>
    </p:spTree>
    <p:extLst>
      <p:ext uri="{BB962C8B-B14F-4D97-AF65-F5344CB8AC3E}">
        <p14:creationId xmlns:p14="http://schemas.microsoft.com/office/powerpoint/2010/main" val="145500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object 13">
            <a:extLst>
              <a:ext uri="{FF2B5EF4-FFF2-40B4-BE49-F238E27FC236}">
                <a16:creationId xmlns:a16="http://schemas.microsoft.com/office/drawing/2014/main" id="{B6ABCB47-744A-DF3D-DC52-F885F49465C1}"/>
              </a:ext>
            </a:extLst>
          </p:cNvPr>
          <p:cNvSpPr/>
          <p:nvPr/>
        </p:nvSpPr>
        <p:spPr>
          <a:xfrm>
            <a:off x="0" y="15452"/>
            <a:ext cx="12192000" cy="1025267"/>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chemeClr val="accent1">
              <a:lumMod val="50000"/>
            </a:schemeClr>
          </a:solidFill>
        </p:spPr>
        <p:txBody>
          <a:bodyPr wrap="square" lIns="0" tIns="0" rIns="0" bIns="0" rtlCol="0"/>
          <a:lstStyle/>
          <a:p>
            <a:endParaRPr sz="1200"/>
          </a:p>
        </p:txBody>
      </p:sp>
      <p:sp>
        <p:nvSpPr>
          <p:cNvPr id="5" name="TextBox 4">
            <a:extLst>
              <a:ext uri="{FF2B5EF4-FFF2-40B4-BE49-F238E27FC236}">
                <a16:creationId xmlns:a16="http://schemas.microsoft.com/office/drawing/2014/main" id="{0A30314D-DECE-828A-A9E5-F86764AE33F6}"/>
              </a:ext>
            </a:extLst>
          </p:cNvPr>
          <p:cNvSpPr txBox="1"/>
          <p:nvPr/>
        </p:nvSpPr>
        <p:spPr>
          <a:xfrm>
            <a:off x="734305" y="209723"/>
            <a:ext cx="1086813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solidFill>
                  <a:srgbClr val="FFFFFF"/>
                </a:solidFill>
                <a:latin typeface="Trebuchet MS"/>
              </a:rPr>
              <a:t>Review of E-Learning Game </a:t>
            </a:r>
            <a:endParaRPr lang="en-US"/>
          </a:p>
        </p:txBody>
      </p:sp>
      <p:pic>
        <p:nvPicPr>
          <p:cNvPr id="3" name="Picture 2" descr="A collection of images of food&#10;&#10;Description automatically generated">
            <a:extLst>
              <a:ext uri="{FF2B5EF4-FFF2-40B4-BE49-F238E27FC236}">
                <a16:creationId xmlns:a16="http://schemas.microsoft.com/office/drawing/2014/main" id="{9BBD34A4-A319-0756-C647-3E3BE874F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0043" y="1530324"/>
            <a:ext cx="6591913" cy="5101960"/>
          </a:xfrm>
          <a:prstGeom prst="rect">
            <a:avLst/>
          </a:prstGeom>
        </p:spPr>
      </p:pic>
      <p:sp>
        <p:nvSpPr>
          <p:cNvPr id="6" name="TextBox 5">
            <a:extLst>
              <a:ext uri="{FF2B5EF4-FFF2-40B4-BE49-F238E27FC236}">
                <a16:creationId xmlns:a16="http://schemas.microsoft.com/office/drawing/2014/main" id="{5297E4A4-6178-03B6-FABD-35F4D25A9568}"/>
              </a:ext>
            </a:extLst>
          </p:cNvPr>
          <p:cNvSpPr txBox="1"/>
          <p:nvPr/>
        </p:nvSpPr>
        <p:spPr>
          <a:xfrm>
            <a:off x="2800043" y="3142550"/>
            <a:ext cx="1498600" cy="369332"/>
          </a:xfrm>
          <a:prstGeom prst="rect">
            <a:avLst/>
          </a:prstGeom>
          <a:noFill/>
        </p:spPr>
        <p:txBody>
          <a:bodyPr wrap="square" rtlCol="0">
            <a:spAutoFit/>
          </a:bodyPr>
          <a:lstStyle/>
          <a:p>
            <a:r>
              <a:rPr lang="en-US" dirty="0"/>
              <a:t>PRODUCTION</a:t>
            </a:r>
          </a:p>
        </p:txBody>
      </p:sp>
      <p:sp>
        <p:nvSpPr>
          <p:cNvPr id="7" name="TextBox 6">
            <a:extLst>
              <a:ext uri="{FF2B5EF4-FFF2-40B4-BE49-F238E27FC236}">
                <a16:creationId xmlns:a16="http://schemas.microsoft.com/office/drawing/2014/main" id="{CED0A141-F59E-2E4B-4E8B-6A87473041D6}"/>
              </a:ext>
            </a:extLst>
          </p:cNvPr>
          <p:cNvSpPr txBox="1"/>
          <p:nvPr/>
        </p:nvSpPr>
        <p:spPr>
          <a:xfrm>
            <a:off x="4412943" y="3142550"/>
            <a:ext cx="1498600" cy="369332"/>
          </a:xfrm>
          <a:prstGeom prst="rect">
            <a:avLst/>
          </a:prstGeom>
          <a:noFill/>
        </p:spPr>
        <p:txBody>
          <a:bodyPr wrap="square" rtlCol="0">
            <a:spAutoFit/>
          </a:bodyPr>
          <a:lstStyle/>
          <a:p>
            <a:r>
              <a:rPr lang="en-US" dirty="0"/>
              <a:t>HARVESTING</a:t>
            </a:r>
          </a:p>
        </p:txBody>
      </p:sp>
      <p:sp>
        <p:nvSpPr>
          <p:cNvPr id="8" name="TextBox 7">
            <a:extLst>
              <a:ext uri="{FF2B5EF4-FFF2-40B4-BE49-F238E27FC236}">
                <a16:creationId xmlns:a16="http://schemas.microsoft.com/office/drawing/2014/main" id="{A9D5BFE9-7AD5-CDAD-E002-ED1946E4674D}"/>
              </a:ext>
            </a:extLst>
          </p:cNvPr>
          <p:cNvSpPr txBox="1"/>
          <p:nvPr/>
        </p:nvSpPr>
        <p:spPr>
          <a:xfrm>
            <a:off x="5851064" y="3142550"/>
            <a:ext cx="2064057" cy="369332"/>
          </a:xfrm>
          <a:prstGeom prst="rect">
            <a:avLst/>
          </a:prstGeom>
          <a:noFill/>
        </p:spPr>
        <p:txBody>
          <a:bodyPr wrap="square" rtlCol="0">
            <a:spAutoFit/>
          </a:bodyPr>
          <a:lstStyle/>
          <a:p>
            <a:r>
              <a:rPr lang="en-US" dirty="0"/>
              <a:t>FOOD PROCESSING</a:t>
            </a:r>
          </a:p>
        </p:txBody>
      </p:sp>
      <p:sp>
        <p:nvSpPr>
          <p:cNvPr id="9" name="TextBox 8">
            <a:extLst>
              <a:ext uri="{FF2B5EF4-FFF2-40B4-BE49-F238E27FC236}">
                <a16:creationId xmlns:a16="http://schemas.microsoft.com/office/drawing/2014/main" id="{04BCD2BB-8DC7-D905-654A-F0D080DE1490}"/>
              </a:ext>
            </a:extLst>
          </p:cNvPr>
          <p:cNvSpPr txBox="1"/>
          <p:nvPr/>
        </p:nvSpPr>
        <p:spPr>
          <a:xfrm>
            <a:off x="7937390" y="3142550"/>
            <a:ext cx="2064057" cy="369332"/>
          </a:xfrm>
          <a:prstGeom prst="rect">
            <a:avLst/>
          </a:prstGeom>
          <a:noFill/>
        </p:spPr>
        <p:txBody>
          <a:bodyPr wrap="square" rtlCol="0">
            <a:spAutoFit/>
          </a:bodyPr>
          <a:lstStyle/>
          <a:p>
            <a:r>
              <a:rPr lang="en-US" dirty="0"/>
              <a:t>PACKAGING</a:t>
            </a:r>
          </a:p>
        </p:txBody>
      </p:sp>
      <p:sp>
        <p:nvSpPr>
          <p:cNvPr id="10" name="TextBox 9">
            <a:extLst>
              <a:ext uri="{FF2B5EF4-FFF2-40B4-BE49-F238E27FC236}">
                <a16:creationId xmlns:a16="http://schemas.microsoft.com/office/drawing/2014/main" id="{AFF09684-F3DC-3417-C5BE-58C6BDE7047C}"/>
              </a:ext>
            </a:extLst>
          </p:cNvPr>
          <p:cNvSpPr txBox="1"/>
          <p:nvPr/>
        </p:nvSpPr>
        <p:spPr>
          <a:xfrm>
            <a:off x="3663643" y="5027117"/>
            <a:ext cx="2064057" cy="369332"/>
          </a:xfrm>
          <a:prstGeom prst="rect">
            <a:avLst/>
          </a:prstGeom>
          <a:noFill/>
        </p:spPr>
        <p:txBody>
          <a:bodyPr wrap="square" rtlCol="0">
            <a:spAutoFit/>
          </a:bodyPr>
          <a:lstStyle/>
          <a:p>
            <a:r>
              <a:rPr lang="en-US" dirty="0"/>
              <a:t>LABELING</a:t>
            </a:r>
          </a:p>
        </p:txBody>
      </p:sp>
      <p:sp>
        <p:nvSpPr>
          <p:cNvPr id="11" name="TextBox 10">
            <a:extLst>
              <a:ext uri="{FF2B5EF4-FFF2-40B4-BE49-F238E27FC236}">
                <a16:creationId xmlns:a16="http://schemas.microsoft.com/office/drawing/2014/main" id="{6A24A64A-663E-643E-DDAD-E02B8C6F4EC2}"/>
              </a:ext>
            </a:extLst>
          </p:cNvPr>
          <p:cNvSpPr txBox="1"/>
          <p:nvPr/>
        </p:nvSpPr>
        <p:spPr>
          <a:xfrm>
            <a:off x="5495771" y="5027117"/>
            <a:ext cx="1742428" cy="369332"/>
          </a:xfrm>
          <a:prstGeom prst="rect">
            <a:avLst/>
          </a:prstGeom>
          <a:solidFill>
            <a:schemeClr val="bg1"/>
          </a:solidFill>
        </p:spPr>
        <p:txBody>
          <a:bodyPr wrap="square" rtlCol="0">
            <a:spAutoFit/>
          </a:bodyPr>
          <a:lstStyle/>
          <a:p>
            <a:r>
              <a:rPr lang="en-US" dirty="0"/>
              <a:t>TRANSPORTING</a:t>
            </a:r>
          </a:p>
        </p:txBody>
      </p:sp>
      <p:sp>
        <p:nvSpPr>
          <p:cNvPr id="12" name="TextBox 11">
            <a:extLst>
              <a:ext uri="{FF2B5EF4-FFF2-40B4-BE49-F238E27FC236}">
                <a16:creationId xmlns:a16="http://schemas.microsoft.com/office/drawing/2014/main" id="{9E7285A0-BDD2-F1BD-07CB-FDB6383E5DB1}"/>
              </a:ext>
            </a:extLst>
          </p:cNvPr>
          <p:cNvSpPr txBox="1"/>
          <p:nvPr/>
        </p:nvSpPr>
        <p:spPr>
          <a:xfrm>
            <a:off x="7746944" y="5044084"/>
            <a:ext cx="2064057" cy="369332"/>
          </a:xfrm>
          <a:prstGeom prst="rect">
            <a:avLst/>
          </a:prstGeom>
          <a:noFill/>
        </p:spPr>
        <p:txBody>
          <a:bodyPr wrap="square" rtlCol="0">
            <a:spAutoFit/>
          </a:bodyPr>
          <a:lstStyle/>
          <a:p>
            <a:r>
              <a:rPr lang="en-US"/>
              <a:t>RETAIL</a:t>
            </a:r>
          </a:p>
        </p:txBody>
      </p:sp>
      <p:pic>
        <p:nvPicPr>
          <p:cNvPr id="2" name="Picture 1" descr="A diagram of a grocery store&#10;&#10;Description automatically generated">
            <a:extLst>
              <a:ext uri="{FF2B5EF4-FFF2-40B4-BE49-F238E27FC236}">
                <a16:creationId xmlns:a16="http://schemas.microsoft.com/office/drawing/2014/main" id="{4CD79CE8-426D-80C9-DA3E-2FD8FAF4C131}"/>
              </a:ext>
            </a:extLst>
          </p:cNvPr>
          <p:cNvPicPr>
            <a:picLocks noChangeAspect="1"/>
          </p:cNvPicPr>
          <p:nvPr/>
        </p:nvPicPr>
        <p:blipFill>
          <a:blip r:embed="rId4"/>
          <a:stretch>
            <a:fillRect/>
          </a:stretch>
        </p:blipFill>
        <p:spPr>
          <a:xfrm>
            <a:off x="2435548" y="1134838"/>
            <a:ext cx="7320901" cy="5512653"/>
          </a:xfrm>
          <a:prstGeom prst="rect">
            <a:avLst/>
          </a:prstGeom>
        </p:spPr>
      </p:pic>
    </p:spTree>
    <p:extLst>
      <p:ext uri="{BB962C8B-B14F-4D97-AF65-F5344CB8AC3E}">
        <p14:creationId xmlns:p14="http://schemas.microsoft.com/office/powerpoint/2010/main" val="1457170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object 2"/>
          <p:cNvSpPr/>
          <p:nvPr/>
        </p:nvSpPr>
        <p:spPr>
          <a:xfrm>
            <a:off x="1579569" y="1924460"/>
            <a:ext cx="4132297" cy="65345"/>
          </a:xfrm>
          <a:custGeom>
            <a:avLst/>
            <a:gdLst/>
            <a:ahLst/>
            <a:cxnLst/>
            <a:rect l="l" t="t" r="r" b="b"/>
            <a:pathLst>
              <a:path w="8101330" h="28575">
                <a:moveTo>
                  <a:pt x="0" y="28575"/>
                </a:moveTo>
                <a:lnTo>
                  <a:pt x="0" y="0"/>
                </a:lnTo>
                <a:lnTo>
                  <a:pt x="8101009" y="0"/>
                </a:lnTo>
                <a:lnTo>
                  <a:pt x="8101009" y="28575"/>
                </a:lnTo>
                <a:lnTo>
                  <a:pt x="0" y="28575"/>
                </a:lnTo>
                <a:close/>
              </a:path>
            </a:pathLst>
          </a:custGeom>
          <a:solidFill>
            <a:srgbClr val="FFFFFF"/>
          </a:solidFill>
        </p:spPr>
        <p:txBody>
          <a:bodyPr wrap="square" lIns="0" tIns="0" rIns="0" bIns="0" rtlCol="0"/>
          <a:lstStyle/>
          <a:p>
            <a:endParaRPr sz="1200"/>
          </a:p>
        </p:txBody>
      </p:sp>
      <p:sp>
        <p:nvSpPr>
          <p:cNvPr id="3" name="object 3"/>
          <p:cNvSpPr/>
          <p:nvPr/>
        </p:nvSpPr>
        <p:spPr>
          <a:xfrm>
            <a:off x="655199" y="5302116"/>
            <a:ext cx="5391150" cy="1319107"/>
          </a:xfrm>
          <a:custGeom>
            <a:avLst/>
            <a:gdLst/>
            <a:ahLst/>
            <a:cxnLst/>
            <a:rect l="l" t="t" r="r" b="b"/>
            <a:pathLst>
              <a:path w="8086725" h="1978659">
                <a:moveTo>
                  <a:pt x="8086230" y="1635734"/>
                </a:moveTo>
                <a:lnTo>
                  <a:pt x="8065770" y="1582394"/>
                </a:lnTo>
                <a:lnTo>
                  <a:pt x="8049704" y="1556994"/>
                </a:lnTo>
                <a:lnTo>
                  <a:pt x="8043024" y="1548104"/>
                </a:lnTo>
                <a:lnTo>
                  <a:pt x="8039633" y="1545564"/>
                </a:lnTo>
                <a:lnTo>
                  <a:pt x="8036179" y="1541754"/>
                </a:lnTo>
                <a:lnTo>
                  <a:pt x="8030870" y="1541754"/>
                </a:lnTo>
                <a:lnTo>
                  <a:pt x="8024660" y="1534134"/>
                </a:lnTo>
                <a:lnTo>
                  <a:pt x="8022031" y="1532864"/>
                </a:lnTo>
                <a:lnTo>
                  <a:pt x="8016786" y="1530324"/>
                </a:lnTo>
                <a:lnTo>
                  <a:pt x="8007845" y="1527784"/>
                </a:lnTo>
                <a:lnTo>
                  <a:pt x="7998434" y="1527784"/>
                </a:lnTo>
                <a:lnTo>
                  <a:pt x="7886205" y="1532864"/>
                </a:lnTo>
                <a:lnTo>
                  <a:pt x="7883588" y="1531594"/>
                </a:lnTo>
                <a:lnTo>
                  <a:pt x="7878356" y="1529054"/>
                </a:lnTo>
                <a:lnTo>
                  <a:pt x="7862062" y="1531594"/>
                </a:lnTo>
                <a:lnTo>
                  <a:pt x="7859496" y="1530324"/>
                </a:lnTo>
                <a:lnTo>
                  <a:pt x="7854378" y="1527784"/>
                </a:lnTo>
                <a:lnTo>
                  <a:pt x="7837995" y="1530324"/>
                </a:lnTo>
                <a:lnTo>
                  <a:pt x="7835544" y="1527784"/>
                </a:lnTo>
                <a:lnTo>
                  <a:pt x="7833080" y="1525244"/>
                </a:lnTo>
                <a:lnTo>
                  <a:pt x="7826934" y="1527784"/>
                </a:lnTo>
                <a:lnTo>
                  <a:pt x="7821320" y="1526514"/>
                </a:lnTo>
                <a:lnTo>
                  <a:pt x="7775994" y="1518894"/>
                </a:lnTo>
                <a:lnTo>
                  <a:pt x="7731265" y="1508734"/>
                </a:lnTo>
                <a:lnTo>
                  <a:pt x="7687208" y="1497304"/>
                </a:lnTo>
                <a:lnTo>
                  <a:pt x="7643876" y="1482064"/>
                </a:lnTo>
                <a:lnTo>
                  <a:pt x="7601305" y="1464284"/>
                </a:lnTo>
                <a:lnTo>
                  <a:pt x="7596010" y="1461744"/>
                </a:lnTo>
                <a:lnTo>
                  <a:pt x="7590549" y="1460474"/>
                </a:lnTo>
                <a:lnTo>
                  <a:pt x="7585164" y="1457934"/>
                </a:lnTo>
                <a:lnTo>
                  <a:pt x="7578788" y="1455394"/>
                </a:lnTo>
                <a:lnTo>
                  <a:pt x="7571562" y="1452854"/>
                </a:lnTo>
                <a:lnTo>
                  <a:pt x="7562647" y="1463014"/>
                </a:lnTo>
                <a:lnTo>
                  <a:pt x="7563713" y="1471904"/>
                </a:lnTo>
                <a:lnTo>
                  <a:pt x="7567104" y="1475714"/>
                </a:lnTo>
                <a:lnTo>
                  <a:pt x="7576274" y="1488414"/>
                </a:lnTo>
                <a:lnTo>
                  <a:pt x="7582890" y="1503654"/>
                </a:lnTo>
                <a:lnTo>
                  <a:pt x="7589139" y="1518894"/>
                </a:lnTo>
                <a:lnTo>
                  <a:pt x="7597229" y="1532864"/>
                </a:lnTo>
                <a:lnTo>
                  <a:pt x="7671079" y="1576044"/>
                </a:lnTo>
                <a:lnTo>
                  <a:pt x="7723556" y="1596364"/>
                </a:lnTo>
                <a:lnTo>
                  <a:pt x="7777391" y="1614144"/>
                </a:lnTo>
                <a:lnTo>
                  <a:pt x="7832382" y="1626844"/>
                </a:lnTo>
                <a:lnTo>
                  <a:pt x="7838999" y="1629384"/>
                </a:lnTo>
                <a:lnTo>
                  <a:pt x="7845996" y="1629384"/>
                </a:lnTo>
                <a:lnTo>
                  <a:pt x="7859141" y="1635734"/>
                </a:lnTo>
                <a:lnTo>
                  <a:pt x="7857147" y="1642084"/>
                </a:lnTo>
                <a:lnTo>
                  <a:pt x="7853604" y="1647164"/>
                </a:lnTo>
                <a:lnTo>
                  <a:pt x="7845920" y="1645894"/>
                </a:lnTo>
                <a:lnTo>
                  <a:pt x="7840459" y="1648434"/>
                </a:lnTo>
                <a:lnTo>
                  <a:pt x="7836929" y="1656054"/>
                </a:lnTo>
                <a:lnTo>
                  <a:pt x="7829778" y="1656054"/>
                </a:lnTo>
                <a:lnTo>
                  <a:pt x="7822857" y="1657324"/>
                </a:lnTo>
                <a:lnTo>
                  <a:pt x="7819237" y="1664944"/>
                </a:lnTo>
                <a:lnTo>
                  <a:pt x="7817472" y="1663674"/>
                </a:lnTo>
                <a:lnTo>
                  <a:pt x="7816710" y="1664512"/>
                </a:lnTo>
                <a:lnTo>
                  <a:pt x="7816710" y="1672564"/>
                </a:lnTo>
                <a:lnTo>
                  <a:pt x="7816558" y="1671294"/>
                </a:lnTo>
                <a:lnTo>
                  <a:pt x="7816710" y="1672564"/>
                </a:lnTo>
                <a:lnTo>
                  <a:pt x="7816710" y="1664512"/>
                </a:lnTo>
                <a:lnTo>
                  <a:pt x="7816316" y="1664944"/>
                </a:lnTo>
                <a:lnTo>
                  <a:pt x="7815783" y="1666214"/>
                </a:lnTo>
                <a:lnTo>
                  <a:pt x="7808938" y="1666214"/>
                </a:lnTo>
                <a:lnTo>
                  <a:pt x="7802639" y="1667484"/>
                </a:lnTo>
                <a:lnTo>
                  <a:pt x="7798943" y="1675104"/>
                </a:lnTo>
                <a:lnTo>
                  <a:pt x="7794333" y="1676374"/>
                </a:lnTo>
                <a:lnTo>
                  <a:pt x="7789494" y="1676374"/>
                </a:lnTo>
                <a:lnTo>
                  <a:pt x="7749781" y="1695424"/>
                </a:lnTo>
                <a:lnTo>
                  <a:pt x="7643508" y="1744954"/>
                </a:lnTo>
                <a:lnTo>
                  <a:pt x="7513294" y="1800834"/>
                </a:lnTo>
                <a:lnTo>
                  <a:pt x="7504227" y="1803374"/>
                </a:lnTo>
                <a:lnTo>
                  <a:pt x="7495172" y="1804644"/>
                </a:lnTo>
                <a:lnTo>
                  <a:pt x="7486167" y="1808454"/>
                </a:lnTo>
                <a:lnTo>
                  <a:pt x="7477239" y="1810994"/>
                </a:lnTo>
                <a:lnTo>
                  <a:pt x="7427582" y="1826234"/>
                </a:lnTo>
                <a:lnTo>
                  <a:pt x="7377582" y="1838934"/>
                </a:lnTo>
                <a:lnTo>
                  <a:pt x="7327227" y="1850364"/>
                </a:lnTo>
                <a:lnTo>
                  <a:pt x="7276516" y="1860524"/>
                </a:lnTo>
                <a:lnTo>
                  <a:pt x="7225436" y="1868144"/>
                </a:lnTo>
                <a:lnTo>
                  <a:pt x="7173989" y="1873224"/>
                </a:lnTo>
                <a:lnTo>
                  <a:pt x="7122160" y="1877034"/>
                </a:lnTo>
                <a:lnTo>
                  <a:pt x="7089648" y="1878304"/>
                </a:lnTo>
                <a:lnTo>
                  <a:pt x="7057123" y="1878304"/>
                </a:lnTo>
                <a:lnTo>
                  <a:pt x="6992086" y="1880844"/>
                </a:lnTo>
                <a:lnTo>
                  <a:pt x="6988988" y="1879574"/>
                </a:lnTo>
                <a:lnTo>
                  <a:pt x="6985889" y="1878304"/>
                </a:lnTo>
                <a:lnTo>
                  <a:pt x="6979602" y="1877034"/>
                </a:lnTo>
                <a:lnTo>
                  <a:pt x="6966877" y="1879574"/>
                </a:lnTo>
                <a:lnTo>
                  <a:pt x="6964934" y="1878304"/>
                </a:lnTo>
                <a:lnTo>
                  <a:pt x="6959117" y="1874494"/>
                </a:lnTo>
                <a:lnTo>
                  <a:pt x="6951040" y="1875764"/>
                </a:lnTo>
                <a:lnTo>
                  <a:pt x="6942899" y="1878304"/>
                </a:lnTo>
                <a:lnTo>
                  <a:pt x="6939356" y="1875764"/>
                </a:lnTo>
                <a:lnTo>
                  <a:pt x="6935825" y="1873224"/>
                </a:lnTo>
                <a:lnTo>
                  <a:pt x="6920522" y="1875764"/>
                </a:lnTo>
                <a:lnTo>
                  <a:pt x="6919061" y="1874494"/>
                </a:lnTo>
                <a:lnTo>
                  <a:pt x="6916140" y="1871954"/>
                </a:lnTo>
                <a:lnTo>
                  <a:pt x="6911302" y="1871954"/>
                </a:lnTo>
                <a:lnTo>
                  <a:pt x="6906298" y="1874494"/>
                </a:lnTo>
                <a:lnTo>
                  <a:pt x="6904609" y="1873224"/>
                </a:lnTo>
                <a:lnTo>
                  <a:pt x="6901154" y="1873224"/>
                </a:lnTo>
                <a:lnTo>
                  <a:pt x="6897878" y="1870684"/>
                </a:lnTo>
                <a:lnTo>
                  <a:pt x="6896227" y="1869414"/>
                </a:lnTo>
                <a:lnTo>
                  <a:pt x="6890156" y="1870684"/>
                </a:lnTo>
                <a:lnTo>
                  <a:pt x="6884619" y="1870684"/>
                </a:lnTo>
                <a:lnTo>
                  <a:pt x="6863994" y="1866874"/>
                </a:lnTo>
                <a:lnTo>
                  <a:pt x="6843293" y="1865604"/>
                </a:lnTo>
                <a:lnTo>
                  <a:pt x="6802374" y="1857984"/>
                </a:lnTo>
                <a:lnTo>
                  <a:pt x="6799986" y="1859254"/>
                </a:lnTo>
                <a:lnTo>
                  <a:pt x="6792074" y="1860524"/>
                </a:lnTo>
                <a:lnTo>
                  <a:pt x="6801752" y="1865604"/>
                </a:lnTo>
                <a:lnTo>
                  <a:pt x="6808216" y="1868144"/>
                </a:lnTo>
                <a:lnTo>
                  <a:pt x="6808597" y="1869414"/>
                </a:lnTo>
                <a:lnTo>
                  <a:pt x="6805295" y="1873224"/>
                </a:lnTo>
                <a:lnTo>
                  <a:pt x="6802145" y="1874494"/>
                </a:lnTo>
                <a:lnTo>
                  <a:pt x="6799834" y="1875764"/>
                </a:lnTo>
                <a:lnTo>
                  <a:pt x="6748640" y="1863064"/>
                </a:lnTo>
                <a:lnTo>
                  <a:pt x="6698132" y="1849094"/>
                </a:lnTo>
                <a:lnTo>
                  <a:pt x="6648247" y="1833854"/>
                </a:lnTo>
                <a:lnTo>
                  <a:pt x="6598907" y="1816074"/>
                </a:lnTo>
                <a:lnTo>
                  <a:pt x="6550076" y="1795754"/>
                </a:lnTo>
                <a:lnTo>
                  <a:pt x="6535547" y="1788134"/>
                </a:lnTo>
                <a:lnTo>
                  <a:pt x="6463474" y="1751304"/>
                </a:lnTo>
                <a:lnTo>
                  <a:pt x="6401041" y="1718284"/>
                </a:lnTo>
                <a:lnTo>
                  <a:pt x="6398641" y="1717014"/>
                </a:lnTo>
                <a:lnTo>
                  <a:pt x="6397790" y="1714474"/>
                </a:lnTo>
                <a:lnTo>
                  <a:pt x="6396558" y="1714474"/>
                </a:lnTo>
                <a:lnTo>
                  <a:pt x="6393942" y="1713204"/>
                </a:lnTo>
                <a:lnTo>
                  <a:pt x="6392799" y="1711934"/>
                </a:lnTo>
                <a:lnTo>
                  <a:pt x="6391491" y="1711934"/>
                </a:lnTo>
                <a:lnTo>
                  <a:pt x="6390106" y="1709394"/>
                </a:lnTo>
                <a:lnTo>
                  <a:pt x="6387719" y="1708124"/>
                </a:lnTo>
                <a:lnTo>
                  <a:pt x="6384493" y="1708124"/>
                </a:lnTo>
                <a:lnTo>
                  <a:pt x="6383185" y="1705584"/>
                </a:lnTo>
                <a:lnTo>
                  <a:pt x="6381991" y="1704314"/>
                </a:lnTo>
                <a:lnTo>
                  <a:pt x="6380797" y="1703044"/>
                </a:lnTo>
                <a:lnTo>
                  <a:pt x="6377495" y="1704314"/>
                </a:lnTo>
                <a:lnTo>
                  <a:pt x="6376263" y="1700504"/>
                </a:lnTo>
                <a:lnTo>
                  <a:pt x="6373889" y="1699234"/>
                </a:lnTo>
                <a:lnTo>
                  <a:pt x="6370498" y="1699234"/>
                </a:lnTo>
                <a:lnTo>
                  <a:pt x="6369266" y="1696694"/>
                </a:lnTo>
                <a:lnTo>
                  <a:pt x="6368123" y="1695424"/>
                </a:lnTo>
                <a:lnTo>
                  <a:pt x="6366967" y="1694154"/>
                </a:lnTo>
                <a:lnTo>
                  <a:pt x="6363576" y="1695424"/>
                </a:lnTo>
                <a:lnTo>
                  <a:pt x="6362433" y="1691614"/>
                </a:lnTo>
                <a:lnTo>
                  <a:pt x="6360122" y="1690344"/>
                </a:lnTo>
                <a:lnTo>
                  <a:pt x="6356667" y="1690344"/>
                </a:lnTo>
                <a:lnTo>
                  <a:pt x="6355588" y="1686534"/>
                </a:lnTo>
                <a:lnTo>
                  <a:pt x="6353276" y="1685264"/>
                </a:lnTo>
                <a:lnTo>
                  <a:pt x="6349822" y="1685264"/>
                </a:lnTo>
                <a:lnTo>
                  <a:pt x="6348831" y="1684667"/>
                </a:lnTo>
                <a:lnTo>
                  <a:pt x="6348285" y="1682991"/>
                </a:lnTo>
                <a:lnTo>
                  <a:pt x="6346050" y="1681518"/>
                </a:lnTo>
                <a:lnTo>
                  <a:pt x="6343345" y="1681645"/>
                </a:lnTo>
                <a:lnTo>
                  <a:pt x="6342977" y="1681454"/>
                </a:lnTo>
                <a:lnTo>
                  <a:pt x="6341910" y="1677644"/>
                </a:lnTo>
                <a:lnTo>
                  <a:pt x="6339751" y="1676374"/>
                </a:lnTo>
                <a:lnTo>
                  <a:pt x="6336144" y="1676374"/>
                </a:lnTo>
                <a:lnTo>
                  <a:pt x="6335065" y="1672564"/>
                </a:lnTo>
                <a:lnTo>
                  <a:pt x="6332906" y="1671294"/>
                </a:lnTo>
                <a:lnTo>
                  <a:pt x="6329299" y="1671294"/>
                </a:lnTo>
                <a:lnTo>
                  <a:pt x="6328296" y="1668754"/>
                </a:lnTo>
                <a:lnTo>
                  <a:pt x="6327178" y="1667484"/>
                </a:lnTo>
                <a:lnTo>
                  <a:pt x="6326073" y="1666214"/>
                </a:lnTo>
                <a:lnTo>
                  <a:pt x="6322682" y="1667484"/>
                </a:lnTo>
                <a:lnTo>
                  <a:pt x="6322530" y="1667484"/>
                </a:lnTo>
                <a:lnTo>
                  <a:pt x="6321526" y="1663674"/>
                </a:lnTo>
                <a:lnTo>
                  <a:pt x="6319533" y="1662544"/>
                </a:lnTo>
                <a:lnTo>
                  <a:pt x="6319533" y="1685264"/>
                </a:lnTo>
                <a:lnTo>
                  <a:pt x="6318999" y="1685264"/>
                </a:lnTo>
                <a:lnTo>
                  <a:pt x="6318453" y="1683994"/>
                </a:lnTo>
                <a:lnTo>
                  <a:pt x="6319533" y="1685264"/>
                </a:lnTo>
                <a:lnTo>
                  <a:pt x="6319533" y="1662544"/>
                </a:lnTo>
                <a:lnTo>
                  <a:pt x="6319304" y="1662404"/>
                </a:lnTo>
                <a:lnTo>
                  <a:pt x="6316078" y="1662404"/>
                </a:lnTo>
                <a:lnTo>
                  <a:pt x="6316078" y="1682724"/>
                </a:lnTo>
                <a:lnTo>
                  <a:pt x="6315608" y="1682724"/>
                </a:lnTo>
                <a:lnTo>
                  <a:pt x="6314694" y="1681454"/>
                </a:lnTo>
                <a:lnTo>
                  <a:pt x="6316078" y="1682724"/>
                </a:lnTo>
                <a:lnTo>
                  <a:pt x="6316078" y="1662404"/>
                </a:lnTo>
                <a:lnTo>
                  <a:pt x="6315849" y="1662404"/>
                </a:lnTo>
                <a:lnTo>
                  <a:pt x="6314770" y="1658594"/>
                </a:lnTo>
                <a:lnTo>
                  <a:pt x="6312535" y="1657324"/>
                </a:lnTo>
                <a:lnTo>
                  <a:pt x="6309157" y="1657324"/>
                </a:lnTo>
                <a:lnTo>
                  <a:pt x="6250190" y="1609064"/>
                </a:lnTo>
                <a:lnTo>
                  <a:pt x="6241237" y="1603984"/>
                </a:lnTo>
                <a:lnTo>
                  <a:pt x="6233299" y="1598904"/>
                </a:lnTo>
                <a:lnTo>
                  <a:pt x="6225921" y="1591284"/>
                </a:lnTo>
                <a:lnTo>
                  <a:pt x="6221552" y="1587500"/>
                </a:lnTo>
                <a:lnTo>
                  <a:pt x="6650952" y="1587500"/>
                </a:lnTo>
                <a:lnTo>
                  <a:pt x="6699237" y="1574800"/>
                </a:lnTo>
                <a:lnTo>
                  <a:pt x="6747408" y="1574800"/>
                </a:lnTo>
                <a:lnTo>
                  <a:pt x="6795452" y="1562100"/>
                </a:lnTo>
                <a:lnTo>
                  <a:pt x="6813817" y="1562100"/>
                </a:lnTo>
                <a:lnTo>
                  <a:pt x="6863512" y="1574800"/>
                </a:lnTo>
                <a:lnTo>
                  <a:pt x="6913219" y="1574800"/>
                </a:lnTo>
                <a:lnTo>
                  <a:pt x="6962965" y="1562100"/>
                </a:lnTo>
                <a:lnTo>
                  <a:pt x="7062470" y="1562100"/>
                </a:lnTo>
                <a:lnTo>
                  <a:pt x="7093699" y="1587500"/>
                </a:lnTo>
                <a:lnTo>
                  <a:pt x="7125144" y="1562100"/>
                </a:lnTo>
                <a:lnTo>
                  <a:pt x="7177303" y="1574800"/>
                </a:lnTo>
                <a:lnTo>
                  <a:pt x="7212368" y="1574800"/>
                </a:lnTo>
                <a:lnTo>
                  <a:pt x="7223036" y="1562100"/>
                </a:lnTo>
                <a:lnTo>
                  <a:pt x="7233717" y="1549400"/>
                </a:lnTo>
                <a:lnTo>
                  <a:pt x="7244715" y="1524000"/>
                </a:lnTo>
                <a:lnTo>
                  <a:pt x="7248741" y="1460500"/>
                </a:lnTo>
                <a:lnTo>
                  <a:pt x="7237628" y="1435100"/>
                </a:lnTo>
                <a:lnTo>
                  <a:pt x="7216495" y="1409700"/>
                </a:lnTo>
                <a:lnTo>
                  <a:pt x="7190816" y="1397000"/>
                </a:lnTo>
                <a:lnTo>
                  <a:pt x="7166102" y="1371600"/>
                </a:lnTo>
                <a:lnTo>
                  <a:pt x="7155002" y="1371600"/>
                </a:lnTo>
                <a:lnTo>
                  <a:pt x="7147750" y="1358900"/>
                </a:lnTo>
                <a:lnTo>
                  <a:pt x="7145985" y="1346200"/>
                </a:lnTo>
                <a:lnTo>
                  <a:pt x="7151370" y="1333500"/>
                </a:lnTo>
                <a:lnTo>
                  <a:pt x="7172172" y="1320800"/>
                </a:lnTo>
                <a:lnTo>
                  <a:pt x="7179056" y="1308100"/>
                </a:lnTo>
                <a:lnTo>
                  <a:pt x="7170382" y="1295400"/>
                </a:lnTo>
                <a:lnTo>
                  <a:pt x="7144525" y="1282700"/>
                </a:lnTo>
                <a:lnTo>
                  <a:pt x="7133552" y="1270000"/>
                </a:lnTo>
                <a:lnTo>
                  <a:pt x="7123316" y="1270000"/>
                </a:lnTo>
                <a:lnTo>
                  <a:pt x="7113410" y="1257300"/>
                </a:lnTo>
                <a:lnTo>
                  <a:pt x="7103427" y="1257300"/>
                </a:lnTo>
                <a:lnTo>
                  <a:pt x="7126427" y="1231900"/>
                </a:lnTo>
                <a:lnTo>
                  <a:pt x="7184123" y="1231900"/>
                </a:lnTo>
                <a:lnTo>
                  <a:pt x="7207199" y="1206500"/>
                </a:lnTo>
                <a:lnTo>
                  <a:pt x="7229881" y="1181100"/>
                </a:lnTo>
                <a:lnTo>
                  <a:pt x="7250570" y="1155700"/>
                </a:lnTo>
                <a:lnTo>
                  <a:pt x="7260145" y="1130300"/>
                </a:lnTo>
                <a:lnTo>
                  <a:pt x="7249452" y="1104900"/>
                </a:lnTo>
                <a:lnTo>
                  <a:pt x="7209383" y="1079500"/>
                </a:lnTo>
                <a:lnTo>
                  <a:pt x="7207326" y="1066800"/>
                </a:lnTo>
                <a:lnTo>
                  <a:pt x="7207034" y="1066800"/>
                </a:lnTo>
                <a:lnTo>
                  <a:pt x="7207478" y="1054100"/>
                </a:lnTo>
                <a:lnTo>
                  <a:pt x="7207631" y="1041400"/>
                </a:lnTo>
                <a:lnTo>
                  <a:pt x="7207491" y="1041400"/>
                </a:lnTo>
                <a:lnTo>
                  <a:pt x="7240295" y="1016000"/>
                </a:lnTo>
                <a:lnTo>
                  <a:pt x="7246620" y="990600"/>
                </a:lnTo>
                <a:lnTo>
                  <a:pt x="7233272" y="965200"/>
                </a:lnTo>
                <a:lnTo>
                  <a:pt x="7207047" y="939800"/>
                </a:lnTo>
                <a:lnTo>
                  <a:pt x="7207694" y="927100"/>
                </a:lnTo>
                <a:lnTo>
                  <a:pt x="7207974" y="914400"/>
                </a:lnTo>
                <a:lnTo>
                  <a:pt x="7208215" y="901700"/>
                </a:lnTo>
                <a:lnTo>
                  <a:pt x="7231088" y="901700"/>
                </a:lnTo>
                <a:lnTo>
                  <a:pt x="7240371" y="889000"/>
                </a:lnTo>
                <a:lnTo>
                  <a:pt x="7247280" y="876300"/>
                </a:lnTo>
                <a:lnTo>
                  <a:pt x="7268413" y="850900"/>
                </a:lnTo>
                <a:lnTo>
                  <a:pt x="7283640" y="825500"/>
                </a:lnTo>
                <a:lnTo>
                  <a:pt x="7284415" y="812800"/>
                </a:lnTo>
                <a:lnTo>
                  <a:pt x="7285977" y="787400"/>
                </a:lnTo>
                <a:lnTo>
                  <a:pt x="7268413" y="762000"/>
                </a:lnTo>
                <a:lnTo>
                  <a:pt x="7250189" y="736600"/>
                </a:lnTo>
                <a:lnTo>
                  <a:pt x="7232599" y="723900"/>
                </a:lnTo>
                <a:lnTo>
                  <a:pt x="7212546" y="698500"/>
                </a:lnTo>
                <a:lnTo>
                  <a:pt x="7186943" y="698500"/>
                </a:lnTo>
                <a:lnTo>
                  <a:pt x="7167118" y="673100"/>
                </a:lnTo>
                <a:lnTo>
                  <a:pt x="7174700" y="635000"/>
                </a:lnTo>
                <a:lnTo>
                  <a:pt x="7166737" y="584200"/>
                </a:lnTo>
                <a:lnTo>
                  <a:pt x="7146544" y="533400"/>
                </a:lnTo>
                <a:lnTo>
                  <a:pt x="7117397" y="495300"/>
                </a:lnTo>
                <a:lnTo>
                  <a:pt x="7082587" y="469900"/>
                </a:lnTo>
                <a:lnTo>
                  <a:pt x="7078256" y="444500"/>
                </a:lnTo>
                <a:lnTo>
                  <a:pt x="7085812" y="419100"/>
                </a:lnTo>
                <a:lnTo>
                  <a:pt x="7091375" y="393700"/>
                </a:lnTo>
                <a:lnTo>
                  <a:pt x="7081113" y="368300"/>
                </a:lnTo>
                <a:lnTo>
                  <a:pt x="7000519" y="368300"/>
                </a:lnTo>
                <a:lnTo>
                  <a:pt x="7000380" y="355600"/>
                </a:lnTo>
                <a:lnTo>
                  <a:pt x="7000519" y="342900"/>
                </a:lnTo>
                <a:lnTo>
                  <a:pt x="7083158" y="330200"/>
                </a:lnTo>
                <a:lnTo>
                  <a:pt x="7165810" y="342900"/>
                </a:lnTo>
                <a:lnTo>
                  <a:pt x="7173722" y="330200"/>
                </a:lnTo>
                <a:lnTo>
                  <a:pt x="7181647" y="317500"/>
                </a:lnTo>
                <a:lnTo>
                  <a:pt x="7197255" y="292100"/>
                </a:lnTo>
                <a:lnTo>
                  <a:pt x="7207656" y="266700"/>
                </a:lnTo>
                <a:lnTo>
                  <a:pt x="7207923" y="241300"/>
                </a:lnTo>
                <a:lnTo>
                  <a:pt x="7186790" y="266700"/>
                </a:lnTo>
                <a:lnTo>
                  <a:pt x="7145248" y="215900"/>
                </a:lnTo>
                <a:lnTo>
                  <a:pt x="7137514" y="215900"/>
                </a:lnTo>
                <a:lnTo>
                  <a:pt x="7127621" y="203200"/>
                </a:lnTo>
                <a:lnTo>
                  <a:pt x="7103859" y="203200"/>
                </a:lnTo>
                <a:lnTo>
                  <a:pt x="7103427" y="190500"/>
                </a:lnTo>
                <a:lnTo>
                  <a:pt x="7102843" y="190500"/>
                </a:lnTo>
                <a:lnTo>
                  <a:pt x="7102399" y="177800"/>
                </a:lnTo>
                <a:lnTo>
                  <a:pt x="7094093" y="177800"/>
                </a:lnTo>
                <a:lnTo>
                  <a:pt x="7036346" y="152400"/>
                </a:lnTo>
                <a:lnTo>
                  <a:pt x="7007644" y="152400"/>
                </a:lnTo>
                <a:lnTo>
                  <a:pt x="6979247" y="177800"/>
                </a:lnTo>
                <a:lnTo>
                  <a:pt x="6959130" y="177800"/>
                </a:lnTo>
                <a:lnTo>
                  <a:pt x="6943585" y="139700"/>
                </a:lnTo>
                <a:lnTo>
                  <a:pt x="6922910" y="114300"/>
                </a:lnTo>
                <a:lnTo>
                  <a:pt x="6894360" y="101600"/>
                </a:lnTo>
                <a:lnTo>
                  <a:pt x="6812216" y="101600"/>
                </a:lnTo>
                <a:lnTo>
                  <a:pt x="6739649" y="63500"/>
                </a:lnTo>
                <a:lnTo>
                  <a:pt x="6667195" y="38100"/>
                </a:lnTo>
                <a:lnTo>
                  <a:pt x="6615951" y="25400"/>
                </a:lnTo>
                <a:lnTo>
                  <a:pt x="6564668" y="25400"/>
                </a:lnTo>
                <a:lnTo>
                  <a:pt x="6513284" y="12700"/>
                </a:lnTo>
                <a:lnTo>
                  <a:pt x="5742140" y="12700"/>
                </a:lnTo>
                <a:lnTo>
                  <a:pt x="5695480" y="0"/>
                </a:lnTo>
                <a:lnTo>
                  <a:pt x="5136667" y="0"/>
                </a:lnTo>
                <a:lnTo>
                  <a:pt x="5136527" y="12700"/>
                </a:lnTo>
                <a:lnTo>
                  <a:pt x="4554232" y="12700"/>
                </a:lnTo>
                <a:lnTo>
                  <a:pt x="4543907" y="25400"/>
                </a:lnTo>
                <a:lnTo>
                  <a:pt x="4535449" y="38100"/>
                </a:lnTo>
                <a:lnTo>
                  <a:pt x="4098683" y="38100"/>
                </a:lnTo>
                <a:lnTo>
                  <a:pt x="4079684" y="50800"/>
                </a:lnTo>
                <a:lnTo>
                  <a:pt x="4007472" y="50800"/>
                </a:lnTo>
                <a:lnTo>
                  <a:pt x="3971353" y="63500"/>
                </a:lnTo>
                <a:lnTo>
                  <a:pt x="3769677" y="63500"/>
                </a:lnTo>
                <a:lnTo>
                  <a:pt x="3717226" y="50800"/>
                </a:lnTo>
                <a:lnTo>
                  <a:pt x="3612578" y="50800"/>
                </a:lnTo>
                <a:lnTo>
                  <a:pt x="3561842" y="76200"/>
                </a:lnTo>
                <a:lnTo>
                  <a:pt x="3480371" y="76200"/>
                </a:lnTo>
                <a:lnTo>
                  <a:pt x="3278568" y="63500"/>
                </a:lnTo>
                <a:lnTo>
                  <a:pt x="2949194" y="63500"/>
                </a:lnTo>
                <a:lnTo>
                  <a:pt x="2940939" y="76200"/>
                </a:lnTo>
                <a:lnTo>
                  <a:pt x="2172436" y="76200"/>
                </a:lnTo>
                <a:lnTo>
                  <a:pt x="2163089" y="88900"/>
                </a:lnTo>
                <a:lnTo>
                  <a:pt x="2155355" y="101600"/>
                </a:lnTo>
                <a:lnTo>
                  <a:pt x="1882698" y="101600"/>
                </a:lnTo>
                <a:lnTo>
                  <a:pt x="1863559" y="114300"/>
                </a:lnTo>
                <a:lnTo>
                  <a:pt x="1476514" y="114300"/>
                </a:lnTo>
                <a:lnTo>
                  <a:pt x="1427327" y="139700"/>
                </a:lnTo>
                <a:lnTo>
                  <a:pt x="1018159" y="139700"/>
                </a:lnTo>
                <a:lnTo>
                  <a:pt x="993571" y="152400"/>
                </a:lnTo>
                <a:lnTo>
                  <a:pt x="950531" y="152400"/>
                </a:lnTo>
                <a:lnTo>
                  <a:pt x="907859" y="165100"/>
                </a:lnTo>
                <a:lnTo>
                  <a:pt x="866736" y="165100"/>
                </a:lnTo>
                <a:lnTo>
                  <a:pt x="828306" y="177800"/>
                </a:lnTo>
                <a:lnTo>
                  <a:pt x="793737" y="203200"/>
                </a:lnTo>
                <a:lnTo>
                  <a:pt x="764171" y="241300"/>
                </a:lnTo>
                <a:lnTo>
                  <a:pt x="664184" y="241300"/>
                </a:lnTo>
                <a:lnTo>
                  <a:pt x="632612" y="254000"/>
                </a:lnTo>
                <a:lnTo>
                  <a:pt x="601459" y="254000"/>
                </a:lnTo>
                <a:lnTo>
                  <a:pt x="571639" y="266700"/>
                </a:lnTo>
                <a:lnTo>
                  <a:pt x="544080" y="279400"/>
                </a:lnTo>
                <a:lnTo>
                  <a:pt x="542048" y="292100"/>
                </a:lnTo>
                <a:lnTo>
                  <a:pt x="540143" y="292100"/>
                </a:lnTo>
                <a:lnTo>
                  <a:pt x="538111" y="304800"/>
                </a:lnTo>
                <a:lnTo>
                  <a:pt x="477774" y="304800"/>
                </a:lnTo>
                <a:lnTo>
                  <a:pt x="456247" y="292100"/>
                </a:lnTo>
                <a:lnTo>
                  <a:pt x="435521" y="292100"/>
                </a:lnTo>
                <a:lnTo>
                  <a:pt x="415023" y="304800"/>
                </a:lnTo>
                <a:lnTo>
                  <a:pt x="394258" y="304800"/>
                </a:lnTo>
                <a:lnTo>
                  <a:pt x="368388" y="317500"/>
                </a:lnTo>
                <a:lnTo>
                  <a:pt x="339966" y="317500"/>
                </a:lnTo>
                <a:lnTo>
                  <a:pt x="312191" y="330200"/>
                </a:lnTo>
                <a:lnTo>
                  <a:pt x="288290" y="342900"/>
                </a:lnTo>
                <a:lnTo>
                  <a:pt x="245872" y="355600"/>
                </a:lnTo>
                <a:lnTo>
                  <a:pt x="211632" y="393700"/>
                </a:lnTo>
                <a:lnTo>
                  <a:pt x="179781" y="419100"/>
                </a:lnTo>
                <a:lnTo>
                  <a:pt x="144576" y="444500"/>
                </a:lnTo>
                <a:lnTo>
                  <a:pt x="113080" y="444500"/>
                </a:lnTo>
                <a:lnTo>
                  <a:pt x="90893" y="457200"/>
                </a:lnTo>
                <a:lnTo>
                  <a:pt x="74625" y="482600"/>
                </a:lnTo>
                <a:lnTo>
                  <a:pt x="60921" y="508000"/>
                </a:lnTo>
                <a:lnTo>
                  <a:pt x="28854" y="520700"/>
                </a:lnTo>
                <a:lnTo>
                  <a:pt x="21386" y="558800"/>
                </a:lnTo>
                <a:lnTo>
                  <a:pt x="18453" y="584200"/>
                </a:lnTo>
                <a:lnTo>
                  <a:pt x="0" y="609600"/>
                </a:lnTo>
                <a:lnTo>
                  <a:pt x="0" y="762000"/>
                </a:lnTo>
                <a:lnTo>
                  <a:pt x="28549" y="762000"/>
                </a:lnTo>
                <a:lnTo>
                  <a:pt x="38696" y="774700"/>
                </a:lnTo>
                <a:lnTo>
                  <a:pt x="62814" y="774700"/>
                </a:lnTo>
                <a:lnTo>
                  <a:pt x="79197" y="800100"/>
                </a:lnTo>
                <a:lnTo>
                  <a:pt x="93903" y="812800"/>
                </a:lnTo>
                <a:lnTo>
                  <a:pt x="113360" y="825500"/>
                </a:lnTo>
                <a:lnTo>
                  <a:pt x="144005" y="825500"/>
                </a:lnTo>
                <a:lnTo>
                  <a:pt x="145605" y="812800"/>
                </a:lnTo>
                <a:lnTo>
                  <a:pt x="146773" y="812800"/>
                </a:lnTo>
                <a:lnTo>
                  <a:pt x="144005" y="825500"/>
                </a:lnTo>
                <a:lnTo>
                  <a:pt x="164922" y="863600"/>
                </a:lnTo>
                <a:lnTo>
                  <a:pt x="167817" y="914400"/>
                </a:lnTo>
                <a:lnTo>
                  <a:pt x="150660" y="1003300"/>
                </a:lnTo>
                <a:lnTo>
                  <a:pt x="146189" y="1041400"/>
                </a:lnTo>
                <a:lnTo>
                  <a:pt x="135445" y="1041400"/>
                </a:lnTo>
                <a:lnTo>
                  <a:pt x="116547" y="1028700"/>
                </a:lnTo>
                <a:lnTo>
                  <a:pt x="107124" y="1028700"/>
                </a:lnTo>
                <a:lnTo>
                  <a:pt x="104076" y="1054100"/>
                </a:lnTo>
                <a:lnTo>
                  <a:pt x="107873" y="1066800"/>
                </a:lnTo>
                <a:lnTo>
                  <a:pt x="120548" y="1079500"/>
                </a:lnTo>
                <a:lnTo>
                  <a:pt x="144145" y="1092200"/>
                </a:lnTo>
                <a:lnTo>
                  <a:pt x="144297" y="1092200"/>
                </a:lnTo>
                <a:lnTo>
                  <a:pt x="144005" y="1104900"/>
                </a:lnTo>
                <a:lnTo>
                  <a:pt x="63893" y="1104900"/>
                </a:lnTo>
                <a:lnTo>
                  <a:pt x="64249" y="1117600"/>
                </a:lnTo>
                <a:lnTo>
                  <a:pt x="61798" y="1130300"/>
                </a:lnTo>
                <a:lnTo>
                  <a:pt x="45478" y="1117600"/>
                </a:lnTo>
                <a:lnTo>
                  <a:pt x="41605" y="1092200"/>
                </a:lnTo>
                <a:lnTo>
                  <a:pt x="37528" y="1066800"/>
                </a:lnTo>
                <a:lnTo>
                  <a:pt x="20548" y="1041400"/>
                </a:lnTo>
                <a:lnTo>
                  <a:pt x="21107" y="1092200"/>
                </a:lnTo>
                <a:lnTo>
                  <a:pt x="21005" y="1155700"/>
                </a:lnTo>
                <a:lnTo>
                  <a:pt x="20904" y="1181100"/>
                </a:lnTo>
                <a:lnTo>
                  <a:pt x="20980" y="1244600"/>
                </a:lnTo>
                <a:lnTo>
                  <a:pt x="21907" y="1282700"/>
                </a:lnTo>
                <a:lnTo>
                  <a:pt x="24079" y="1333500"/>
                </a:lnTo>
                <a:lnTo>
                  <a:pt x="27990" y="1384300"/>
                </a:lnTo>
                <a:lnTo>
                  <a:pt x="34086" y="1435100"/>
                </a:lnTo>
                <a:lnTo>
                  <a:pt x="42849" y="1473200"/>
                </a:lnTo>
                <a:lnTo>
                  <a:pt x="43383" y="1574800"/>
                </a:lnTo>
                <a:lnTo>
                  <a:pt x="43573" y="1600200"/>
                </a:lnTo>
                <a:lnTo>
                  <a:pt x="46139" y="1638300"/>
                </a:lnTo>
                <a:lnTo>
                  <a:pt x="52247" y="1676400"/>
                </a:lnTo>
                <a:lnTo>
                  <a:pt x="61861" y="1701800"/>
                </a:lnTo>
                <a:lnTo>
                  <a:pt x="74917" y="1739900"/>
                </a:lnTo>
                <a:lnTo>
                  <a:pt x="78409" y="1739900"/>
                </a:lnTo>
                <a:lnTo>
                  <a:pt x="82638" y="1752600"/>
                </a:lnTo>
                <a:lnTo>
                  <a:pt x="100457" y="1790700"/>
                </a:lnTo>
                <a:lnTo>
                  <a:pt x="130225" y="1816100"/>
                </a:lnTo>
                <a:lnTo>
                  <a:pt x="167208" y="1841500"/>
                </a:lnTo>
                <a:lnTo>
                  <a:pt x="206667" y="1854200"/>
                </a:lnTo>
                <a:lnTo>
                  <a:pt x="207111" y="1854200"/>
                </a:lnTo>
                <a:lnTo>
                  <a:pt x="207403" y="1866900"/>
                </a:lnTo>
                <a:lnTo>
                  <a:pt x="393522" y="1866900"/>
                </a:lnTo>
                <a:lnTo>
                  <a:pt x="416521" y="1854200"/>
                </a:lnTo>
                <a:lnTo>
                  <a:pt x="445389" y="1854200"/>
                </a:lnTo>
                <a:lnTo>
                  <a:pt x="474345" y="1841500"/>
                </a:lnTo>
                <a:lnTo>
                  <a:pt x="497586" y="1828800"/>
                </a:lnTo>
                <a:lnTo>
                  <a:pt x="517563" y="1828800"/>
                </a:lnTo>
                <a:lnTo>
                  <a:pt x="539127" y="1841500"/>
                </a:lnTo>
                <a:lnTo>
                  <a:pt x="559917" y="1841500"/>
                </a:lnTo>
                <a:lnTo>
                  <a:pt x="601560" y="1828800"/>
                </a:lnTo>
                <a:lnTo>
                  <a:pt x="654507" y="1828800"/>
                </a:lnTo>
                <a:lnTo>
                  <a:pt x="669023" y="1816100"/>
                </a:lnTo>
                <a:lnTo>
                  <a:pt x="734504" y="1816100"/>
                </a:lnTo>
                <a:lnTo>
                  <a:pt x="783678" y="1803400"/>
                </a:lnTo>
                <a:lnTo>
                  <a:pt x="972591" y="1752600"/>
                </a:lnTo>
                <a:lnTo>
                  <a:pt x="1047254" y="1752600"/>
                </a:lnTo>
                <a:lnTo>
                  <a:pt x="1118196" y="1727200"/>
                </a:lnTo>
                <a:lnTo>
                  <a:pt x="1212710" y="1727200"/>
                </a:lnTo>
                <a:lnTo>
                  <a:pt x="1305052" y="1701800"/>
                </a:lnTo>
                <a:lnTo>
                  <a:pt x="1325156" y="1701800"/>
                </a:lnTo>
                <a:lnTo>
                  <a:pt x="1373289" y="1739900"/>
                </a:lnTo>
                <a:lnTo>
                  <a:pt x="1423416" y="1752600"/>
                </a:lnTo>
                <a:lnTo>
                  <a:pt x="1531835" y="1752600"/>
                </a:lnTo>
                <a:lnTo>
                  <a:pt x="1555419" y="1790700"/>
                </a:lnTo>
                <a:lnTo>
                  <a:pt x="1586915" y="1803400"/>
                </a:lnTo>
                <a:lnTo>
                  <a:pt x="1661706" y="1803400"/>
                </a:lnTo>
                <a:lnTo>
                  <a:pt x="1699006" y="1790700"/>
                </a:lnTo>
                <a:lnTo>
                  <a:pt x="2000478" y="1790700"/>
                </a:lnTo>
                <a:lnTo>
                  <a:pt x="2050529" y="1778000"/>
                </a:lnTo>
                <a:lnTo>
                  <a:pt x="2100567" y="1778000"/>
                </a:lnTo>
                <a:lnTo>
                  <a:pt x="2200630" y="1765300"/>
                </a:lnTo>
                <a:lnTo>
                  <a:pt x="2250668" y="1765300"/>
                </a:lnTo>
                <a:lnTo>
                  <a:pt x="2300744" y="1752600"/>
                </a:lnTo>
                <a:lnTo>
                  <a:pt x="2588120" y="1752600"/>
                </a:lnTo>
                <a:lnTo>
                  <a:pt x="2631668" y="1727200"/>
                </a:lnTo>
                <a:lnTo>
                  <a:pt x="2729954" y="1752600"/>
                </a:lnTo>
                <a:lnTo>
                  <a:pt x="2825318" y="1727200"/>
                </a:lnTo>
                <a:lnTo>
                  <a:pt x="2919806" y="1701800"/>
                </a:lnTo>
                <a:lnTo>
                  <a:pt x="2944025" y="1714500"/>
                </a:lnTo>
                <a:lnTo>
                  <a:pt x="3517265" y="1714500"/>
                </a:lnTo>
                <a:lnTo>
                  <a:pt x="3567061" y="1701800"/>
                </a:lnTo>
                <a:lnTo>
                  <a:pt x="3766235" y="1701800"/>
                </a:lnTo>
                <a:lnTo>
                  <a:pt x="3816032" y="1689100"/>
                </a:lnTo>
                <a:lnTo>
                  <a:pt x="4252328" y="1689100"/>
                </a:lnTo>
                <a:lnTo>
                  <a:pt x="4300956" y="1676400"/>
                </a:lnTo>
                <a:lnTo>
                  <a:pt x="4399356" y="1676400"/>
                </a:lnTo>
                <a:lnTo>
                  <a:pt x="4449153" y="1663700"/>
                </a:lnTo>
                <a:lnTo>
                  <a:pt x="4598949" y="1663700"/>
                </a:lnTo>
                <a:lnTo>
                  <a:pt x="4648962" y="1651000"/>
                </a:lnTo>
                <a:lnTo>
                  <a:pt x="4999494" y="1651000"/>
                </a:lnTo>
                <a:lnTo>
                  <a:pt x="5049507" y="1638300"/>
                </a:lnTo>
                <a:lnTo>
                  <a:pt x="5077244" y="1638300"/>
                </a:lnTo>
                <a:lnTo>
                  <a:pt x="5105285" y="1651000"/>
                </a:lnTo>
                <a:lnTo>
                  <a:pt x="5132260" y="1638300"/>
                </a:lnTo>
                <a:lnTo>
                  <a:pt x="5156784" y="1625600"/>
                </a:lnTo>
                <a:lnTo>
                  <a:pt x="5548109" y="1625600"/>
                </a:lnTo>
                <a:lnTo>
                  <a:pt x="5596509" y="1612900"/>
                </a:lnTo>
                <a:lnTo>
                  <a:pt x="5647588" y="1612900"/>
                </a:lnTo>
                <a:lnTo>
                  <a:pt x="5698642" y="1600200"/>
                </a:lnTo>
                <a:lnTo>
                  <a:pt x="5800699" y="1600200"/>
                </a:lnTo>
                <a:lnTo>
                  <a:pt x="5851715" y="1587500"/>
                </a:lnTo>
                <a:lnTo>
                  <a:pt x="6121044" y="1587500"/>
                </a:lnTo>
                <a:lnTo>
                  <a:pt x="6162357" y="1629384"/>
                </a:lnTo>
                <a:lnTo>
                  <a:pt x="6197905" y="1662404"/>
                </a:lnTo>
                <a:lnTo>
                  <a:pt x="6234582" y="1694154"/>
                </a:lnTo>
                <a:lnTo>
                  <a:pt x="6272390" y="1723364"/>
                </a:lnTo>
                <a:lnTo>
                  <a:pt x="6311303" y="1752574"/>
                </a:lnTo>
                <a:lnTo>
                  <a:pt x="6351321" y="1779244"/>
                </a:lnTo>
                <a:lnTo>
                  <a:pt x="6392431" y="1803374"/>
                </a:lnTo>
                <a:lnTo>
                  <a:pt x="6434595" y="1827504"/>
                </a:lnTo>
                <a:lnTo>
                  <a:pt x="6477825" y="1849094"/>
                </a:lnTo>
                <a:lnTo>
                  <a:pt x="6522098" y="1870684"/>
                </a:lnTo>
                <a:lnTo>
                  <a:pt x="6571056" y="1891004"/>
                </a:lnTo>
                <a:lnTo>
                  <a:pt x="6620205" y="1910054"/>
                </a:lnTo>
                <a:lnTo>
                  <a:pt x="6669557" y="1925294"/>
                </a:lnTo>
                <a:lnTo>
                  <a:pt x="6719087" y="1939264"/>
                </a:lnTo>
                <a:lnTo>
                  <a:pt x="6768808" y="1950694"/>
                </a:lnTo>
                <a:lnTo>
                  <a:pt x="6818719" y="1960854"/>
                </a:lnTo>
                <a:lnTo>
                  <a:pt x="6868808" y="1968474"/>
                </a:lnTo>
                <a:lnTo>
                  <a:pt x="6919074" y="1973554"/>
                </a:lnTo>
                <a:lnTo>
                  <a:pt x="6969519" y="1977364"/>
                </a:lnTo>
                <a:lnTo>
                  <a:pt x="7020141" y="1978634"/>
                </a:lnTo>
                <a:lnTo>
                  <a:pt x="7070928" y="1977364"/>
                </a:lnTo>
                <a:lnTo>
                  <a:pt x="7121893" y="1974824"/>
                </a:lnTo>
                <a:lnTo>
                  <a:pt x="7173036" y="1971014"/>
                </a:lnTo>
                <a:lnTo>
                  <a:pt x="7224331" y="1964664"/>
                </a:lnTo>
                <a:lnTo>
                  <a:pt x="7327417" y="1946884"/>
                </a:lnTo>
                <a:lnTo>
                  <a:pt x="7375030" y="1935454"/>
                </a:lnTo>
                <a:lnTo>
                  <a:pt x="7422058" y="1922754"/>
                </a:lnTo>
                <a:lnTo>
                  <a:pt x="7468527" y="1908784"/>
                </a:lnTo>
                <a:lnTo>
                  <a:pt x="7514514" y="1892274"/>
                </a:lnTo>
                <a:lnTo>
                  <a:pt x="7605255" y="1856714"/>
                </a:lnTo>
                <a:lnTo>
                  <a:pt x="7650112" y="1837664"/>
                </a:lnTo>
                <a:lnTo>
                  <a:pt x="7736306" y="1798294"/>
                </a:lnTo>
                <a:lnTo>
                  <a:pt x="7777543" y="1777974"/>
                </a:lnTo>
                <a:lnTo>
                  <a:pt x="7818552" y="1756384"/>
                </a:lnTo>
                <a:lnTo>
                  <a:pt x="7900492" y="1715744"/>
                </a:lnTo>
                <a:lnTo>
                  <a:pt x="7902422" y="1713204"/>
                </a:lnTo>
                <a:lnTo>
                  <a:pt x="7904264" y="1710664"/>
                </a:lnTo>
                <a:lnTo>
                  <a:pt x="7906182" y="1708124"/>
                </a:lnTo>
                <a:lnTo>
                  <a:pt x="7909573" y="1708124"/>
                </a:lnTo>
                <a:lnTo>
                  <a:pt x="7913332" y="1706854"/>
                </a:lnTo>
                <a:lnTo>
                  <a:pt x="7916100" y="1708124"/>
                </a:lnTo>
                <a:lnTo>
                  <a:pt x="7918336" y="1709394"/>
                </a:lnTo>
                <a:lnTo>
                  <a:pt x="7916875" y="1711934"/>
                </a:lnTo>
                <a:lnTo>
                  <a:pt x="7914411" y="1713204"/>
                </a:lnTo>
                <a:lnTo>
                  <a:pt x="7903515" y="1733524"/>
                </a:lnTo>
                <a:lnTo>
                  <a:pt x="7891043" y="1751304"/>
                </a:lnTo>
                <a:lnTo>
                  <a:pt x="7877353" y="1769084"/>
                </a:lnTo>
                <a:lnTo>
                  <a:pt x="7862824" y="1786864"/>
                </a:lnTo>
                <a:lnTo>
                  <a:pt x="7853019" y="1798294"/>
                </a:lnTo>
                <a:lnTo>
                  <a:pt x="7844117" y="1809724"/>
                </a:lnTo>
                <a:lnTo>
                  <a:pt x="7836408" y="1823694"/>
                </a:lnTo>
                <a:lnTo>
                  <a:pt x="7830236" y="1837664"/>
                </a:lnTo>
                <a:lnTo>
                  <a:pt x="7813510" y="1861794"/>
                </a:lnTo>
                <a:lnTo>
                  <a:pt x="7807312" y="1887194"/>
                </a:lnTo>
                <a:lnTo>
                  <a:pt x="7811516" y="1911324"/>
                </a:lnTo>
                <a:lnTo>
                  <a:pt x="7826007" y="1935454"/>
                </a:lnTo>
                <a:lnTo>
                  <a:pt x="7871346" y="1912594"/>
                </a:lnTo>
                <a:lnTo>
                  <a:pt x="7910347" y="1883384"/>
                </a:lnTo>
                <a:lnTo>
                  <a:pt x="7944345" y="1847824"/>
                </a:lnTo>
                <a:lnTo>
                  <a:pt x="7974622" y="1809724"/>
                </a:lnTo>
                <a:lnTo>
                  <a:pt x="8002511" y="1767814"/>
                </a:lnTo>
                <a:lnTo>
                  <a:pt x="8015414" y="1748764"/>
                </a:lnTo>
                <a:lnTo>
                  <a:pt x="8028775" y="1729714"/>
                </a:lnTo>
                <a:lnTo>
                  <a:pt x="8045094" y="1706854"/>
                </a:lnTo>
                <a:lnTo>
                  <a:pt x="8056016" y="1691614"/>
                </a:lnTo>
                <a:lnTo>
                  <a:pt x="8068932" y="1672564"/>
                </a:lnTo>
                <a:lnTo>
                  <a:pt x="8069796" y="1671294"/>
                </a:lnTo>
                <a:lnTo>
                  <a:pt x="8074101" y="1664944"/>
                </a:lnTo>
                <a:lnTo>
                  <a:pt x="8079270" y="1657324"/>
                </a:lnTo>
                <a:lnTo>
                  <a:pt x="8082547" y="1647164"/>
                </a:lnTo>
                <a:lnTo>
                  <a:pt x="8086230" y="1635734"/>
                </a:lnTo>
                <a:close/>
              </a:path>
            </a:pathLst>
          </a:custGeom>
          <a:solidFill>
            <a:schemeClr val="accent1">
              <a:lumMod val="50000"/>
            </a:schemeClr>
          </a:solidFill>
        </p:spPr>
        <p:txBody>
          <a:bodyPr wrap="square" lIns="0" tIns="0" rIns="0" bIns="0" rtlCol="0"/>
          <a:lstStyle/>
          <a:p>
            <a:endParaRPr sz="1200"/>
          </a:p>
        </p:txBody>
      </p:sp>
      <p:sp>
        <p:nvSpPr>
          <p:cNvPr id="7" name="object 7"/>
          <p:cNvSpPr txBox="1">
            <a:spLocks noGrp="1"/>
          </p:cNvSpPr>
          <p:nvPr>
            <p:ph type="title"/>
          </p:nvPr>
        </p:nvSpPr>
        <p:spPr>
          <a:xfrm>
            <a:off x="1532139" y="1230024"/>
            <a:ext cx="4324350" cy="558700"/>
          </a:xfrm>
          <a:prstGeom prst="rect">
            <a:avLst/>
          </a:prstGeom>
        </p:spPr>
        <p:txBody>
          <a:bodyPr vert="horz" wrap="square" lIns="0" tIns="8467" rIns="0" bIns="0" rtlCol="0" anchor="ctr">
            <a:spAutoFit/>
          </a:bodyPr>
          <a:lstStyle/>
          <a:p>
            <a:pPr marL="38948">
              <a:lnSpc>
                <a:spcPts val="3814"/>
              </a:lnSpc>
              <a:spcBef>
                <a:spcPts val="67"/>
              </a:spcBef>
              <a:tabLst>
                <a:tab pos="1692148" algn="l"/>
              </a:tabLst>
            </a:pPr>
            <a:r>
              <a:rPr lang="en-US" sz="4800">
                <a:solidFill>
                  <a:schemeClr val="bg1"/>
                </a:solidFill>
                <a:latin typeface="Aharoni" panose="02010803020104030203" pitchFamily="2" charset="-79"/>
                <a:cs typeface="Aharoni" panose="02010803020104030203" pitchFamily="2" charset="-79"/>
              </a:rPr>
              <a:t>Group Activity</a:t>
            </a:r>
            <a:endParaRPr sz="4800">
              <a:solidFill>
                <a:schemeClr val="bg1"/>
              </a:solidFill>
              <a:latin typeface="Aharoni" panose="02010803020104030203" pitchFamily="2" charset="-79"/>
              <a:cs typeface="Aharoni" panose="02010803020104030203" pitchFamily="2" charset="-79"/>
            </a:endParaRPr>
          </a:p>
        </p:txBody>
      </p:sp>
      <p:sp>
        <p:nvSpPr>
          <p:cNvPr id="8" name="object 8"/>
          <p:cNvSpPr txBox="1"/>
          <p:nvPr/>
        </p:nvSpPr>
        <p:spPr>
          <a:xfrm>
            <a:off x="274885" y="2419446"/>
            <a:ext cx="6029355" cy="2882670"/>
          </a:xfrm>
          <a:prstGeom prst="rect">
            <a:avLst/>
          </a:prstGeom>
        </p:spPr>
        <p:txBody>
          <a:bodyPr vert="horz" wrap="square" lIns="0" tIns="8467" rIns="0" bIns="0" rtlCol="0" anchor="t">
            <a:spAutoFit/>
          </a:bodyPr>
          <a:lstStyle/>
          <a:p>
            <a:pPr lvl="1">
              <a:lnSpc>
                <a:spcPct val="90000"/>
              </a:lnSpc>
              <a:spcBef>
                <a:spcPts val="500"/>
              </a:spcBef>
            </a:pPr>
            <a:r>
              <a:rPr lang="en-US" sz="2100" dirty="0">
                <a:solidFill>
                  <a:schemeClr val="bg1"/>
                </a:solidFill>
                <a:latin typeface="Trebuchet MS" panose="020B0603020202020204" pitchFamily="34" charset="0"/>
                <a:cs typeface="Calibri"/>
              </a:rPr>
              <a:t>Brainstorm</a:t>
            </a:r>
            <a:r>
              <a:rPr lang="en-US" sz="2100" dirty="0">
                <a:solidFill>
                  <a:schemeClr val="bg1"/>
                </a:solidFill>
                <a:latin typeface="Trebuchet MS" panose="020B0603020202020204" pitchFamily="34" charset="0"/>
                <a:ea typeface="+mn-lt"/>
                <a:cs typeface="+mn-lt"/>
              </a:rPr>
              <a:t> Inputs and Outputs for each stage to produce your food item</a:t>
            </a:r>
            <a:endParaRPr lang="en-US" dirty="0">
              <a:solidFill>
                <a:schemeClr val="bg1"/>
              </a:solidFill>
              <a:latin typeface="Trebuchet MS" panose="020B0603020202020204" pitchFamily="34" charset="0"/>
            </a:endParaRPr>
          </a:p>
          <a:p>
            <a:pPr marL="1200150" lvl="2" indent="-285750">
              <a:lnSpc>
                <a:spcPct val="90000"/>
              </a:lnSpc>
              <a:spcBef>
                <a:spcPts val="500"/>
              </a:spcBef>
              <a:buFont typeface="Arial"/>
              <a:buChar char="•"/>
            </a:pPr>
            <a:r>
              <a:rPr lang="en-US" sz="2100" dirty="0">
                <a:solidFill>
                  <a:schemeClr val="bg1"/>
                </a:solidFill>
                <a:latin typeface="Trebuchet MS" panose="020B0603020202020204" pitchFamily="34" charset="0"/>
                <a:cs typeface="Calibri"/>
              </a:rPr>
              <a:t>INPUTS are specific resources or energy needed at each stage</a:t>
            </a:r>
            <a:endParaRPr lang="en-US" sz="2100" dirty="0">
              <a:solidFill>
                <a:schemeClr val="bg1"/>
              </a:solidFill>
              <a:latin typeface="Trebuchet MS" panose="020B0603020202020204" pitchFamily="34" charset="0"/>
              <a:ea typeface="+mn-lt"/>
              <a:cs typeface="+mn-lt"/>
            </a:endParaRPr>
          </a:p>
          <a:p>
            <a:pPr marL="1200150" lvl="2" indent="-285750">
              <a:lnSpc>
                <a:spcPct val="90000"/>
              </a:lnSpc>
              <a:spcBef>
                <a:spcPts val="500"/>
              </a:spcBef>
              <a:buFont typeface="Arial"/>
              <a:buChar char="•"/>
            </a:pPr>
            <a:r>
              <a:rPr lang="en-US" sz="2100" dirty="0">
                <a:solidFill>
                  <a:schemeClr val="bg1"/>
                </a:solidFill>
                <a:latin typeface="Trebuchet MS" panose="020B0603020202020204" pitchFamily="34" charset="0"/>
                <a:cs typeface="Calibri"/>
              </a:rPr>
              <a:t>OUTPUTS are what the end products of each stage can be. </a:t>
            </a:r>
            <a:endParaRPr lang="en-US" sz="2100" dirty="0">
              <a:solidFill>
                <a:schemeClr val="bg1"/>
              </a:solidFill>
              <a:latin typeface="Trebuchet MS" panose="020B0603020202020204" pitchFamily="34" charset="0"/>
              <a:ea typeface="+mn-lt"/>
              <a:cs typeface="+mn-lt"/>
            </a:endParaRPr>
          </a:p>
          <a:p>
            <a:pPr marL="1200150" lvl="2" indent="-285750">
              <a:lnSpc>
                <a:spcPct val="90000"/>
              </a:lnSpc>
              <a:spcBef>
                <a:spcPts val="500"/>
              </a:spcBef>
              <a:buFont typeface="Arial"/>
              <a:buChar char="•"/>
            </a:pPr>
            <a:r>
              <a:rPr lang="en-US" sz="2100" dirty="0">
                <a:solidFill>
                  <a:schemeClr val="bg1"/>
                </a:solidFill>
                <a:latin typeface="Trebuchet MS" panose="020B0603020202020204" pitchFamily="34" charset="0"/>
                <a:cs typeface="Calibri"/>
              </a:rPr>
              <a:t>Outputs can include greenhouse gasses and other kinds of pollution.</a:t>
            </a:r>
            <a:endParaRPr lang="en-US" dirty="0">
              <a:solidFill>
                <a:schemeClr val="bg1"/>
              </a:solidFill>
              <a:latin typeface="Trebuchet MS" panose="020B0603020202020204" pitchFamily="34" charset="0"/>
              <a:cs typeface="Calibri"/>
            </a:endParaRPr>
          </a:p>
          <a:p>
            <a:pPr marL="1200150" lvl="2" indent="-285750">
              <a:lnSpc>
                <a:spcPct val="90000"/>
              </a:lnSpc>
              <a:spcBef>
                <a:spcPts val="500"/>
              </a:spcBef>
              <a:buFont typeface="Arial"/>
              <a:buChar char="•"/>
            </a:pPr>
            <a:endParaRPr sz="2100" dirty="0">
              <a:solidFill>
                <a:srgbClr val="FF0000"/>
              </a:solidFill>
              <a:latin typeface="Arial"/>
              <a:cs typeface="Arial"/>
            </a:endParaRPr>
          </a:p>
        </p:txBody>
      </p:sp>
      <p:sp>
        <p:nvSpPr>
          <p:cNvPr id="18" name="object 5">
            <a:extLst>
              <a:ext uri="{FF2B5EF4-FFF2-40B4-BE49-F238E27FC236}">
                <a16:creationId xmlns:a16="http://schemas.microsoft.com/office/drawing/2014/main" id="{FE23E3EF-D66F-BF4A-C424-B3A57465D60B}"/>
              </a:ext>
            </a:extLst>
          </p:cNvPr>
          <p:cNvSpPr/>
          <p:nvPr/>
        </p:nvSpPr>
        <p:spPr>
          <a:xfrm>
            <a:off x="6471483" y="0"/>
            <a:ext cx="5720516" cy="6858000"/>
          </a:xfrm>
          <a:custGeom>
            <a:avLst/>
            <a:gdLst/>
            <a:ahLst/>
            <a:cxnLst/>
            <a:rect l="l" t="t" r="r" b="b"/>
            <a:pathLst>
              <a:path w="8329930" h="10287000">
                <a:moveTo>
                  <a:pt x="8329866" y="10286999"/>
                </a:moveTo>
                <a:lnTo>
                  <a:pt x="0" y="10286999"/>
                </a:lnTo>
                <a:lnTo>
                  <a:pt x="1546656" y="0"/>
                </a:lnTo>
                <a:lnTo>
                  <a:pt x="8329867" y="0"/>
                </a:lnTo>
                <a:lnTo>
                  <a:pt x="8329866" y="10286999"/>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grpSp>
        <p:nvGrpSpPr>
          <p:cNvPr id="5" name="Group 4">
            <a:extLst>
              <a:ext uri="{FF2B5EF4-FFF2-40B4-BE49-F238E27FC236}">
                <a16:creationId xmlns:a16="http://schemas.microsoft.com/office/drawing/2014/main" id="{FC33D50B-F9AB-60C0-833B-4A9CBA2CC980}"/>
              </a:ext>
            </a:extLst>
          </p:cNvPr>
          <p:cNvGrpSpPr/>
          <p:nvPr/>
        </p:nvGrpSpPr>
        <p:grpSpPr>
          <a:xfrm>
            <a:off x="487556" y="697604"/>
            <a:ext cx="897712" cy="1364492"/>
            <a:chOff x="1" y="770338"/>
            <a:chExt cx="897712" cy="1364492"/>
          </a:xfrm>
        </p:grpSpPr>
        <p:sp>
          <p:nvSpPr>
            <p:cNvPr id="10" name="object 10"/>
            <p:cNvSpPr/>
            <p:nvPr/>
          </p:nvSpPr>
          <p:spPr>
            <a:xfrm>
              <a:off x="168600" y="770338"/>
              <a:ext cx="647277" cy="461010"/>
            </a:xfrm>
            <a:custGeom>
              <a:avLst/>
              <a:gdLst/>
              <a:ahLst/>
              <a:cxnLst/>
              <a:rect l="l" t="t" r="r" b="b"/>
              <a:pathLst>
                <a:path w="970915" h="691514">
                  <a:moveTo>
                    <a:pt x="919837" y="691431"/>
                  </a:moveTo>
                  <a:lnTo>
                    <a:pt x="11098" y="267599"/>
                  </a:lnTo>
                  <a:lnTo>
                    <a:pt x="0" y="244167"/>
                  </a:lnTo>
                  <a:lnTo>
                    <a:pt x="321" y="202511"/>
                  </a:lnTo>
                  <a:lnTo>
                    <a:pt x="5940" y="159202"/>
                  </a:lnTo>
                  <a:lnTo>
                    <a:pt x="15484" y="105201"/>
                  </a:lnTo>
                  <a:lnTo>
                    <a:pt x="25580" y="59042"/>
                  </a:lnTo>
                  <a:lnTo>
                    <a:pt x="38222" y="16066"/>
                  </a:lnTo>
                  <a:lnTo>
                    <a:pt x="50612" y="0"/>
                  </a:lnTo>
                  <a:lnTo>
                    <a:pt x="959351" y="423832"/>
                  </a:lnTo>
                  <a:lnTo>
                    <a:pt x="970490" y="447264"/>
                  </a:lnTo>
                  <a:lnTo>
                    <a:pt x="970183" y="488920"/>
                  </a:lnTo>
                  <a:lnTo>
                    <a:pt x="964550" y="532229"/>
                  </a:lnTo>
                  <a:lnTo>
                    <a:pt x="954964" y="586230"/>
                  </a:lnTo>
                  <a:lnTo>
                    <a:pt x="944869" y="632389"/>
                  </a:lnTo>
                  <a:lnTo>
                    <a:pt x="932227" y="675365"/>
                  </a:lnTo>
                  <a:lnTo>
                    <a:pt x="919837" y="691431"/>
                  </a:lnTo>
                  <a:close/>
                </a:path>
              </a:pathLst>
            </a:custGeom>
            <a:solidFill>
              <a:srgbClr val="FFCD66"/>
            </a:solidFill>
          </p:spPr>
          <p:txBody>
            <a:bodyPr wrap="square" lIns="0" tIns="0" rIns="0" bIns="0" rtlCol="0"/>
            <a:lstStyle/>
            <a:p>
              <a:endParaRPr sz="1200"/>
            </a:p>
          </p:txBody>
        </p:sp>
        <p:sp>
          <p:nvSpPr>
            <p:cNvPr id="11" name="object 11"/>
            <p:cNvSpPr/>
            <p:nvPr/>
          </p:nvSpPr>
          <p:spPr>
            <a:xfrm>
              <a:off x="1" y="1394672"/>
              <a:ext cx="693843" cy="192193"/>
            </a:xfrm>
            <a:custGeom>
              <a:avLst/>
              <a:gdLst/>
              <a:ahLst/>
              <a:cxnLst/>
              <a:rect l="l" t="t" r="r" b="b"/>
              <a:pathLst>
                <a:path w="1040765" h="288289">
                  <a:moveTo>
                    <a:pt x="1035238" y="287943"/>
                  </a:moveTo>
                  <a:lnTo>
                    <a:pt x="33381" y="260411"/>
                  </a:lnTo>
                  <a:lnTo>
                    <a:pt x="13898" y="243292"/>
                  </a:lnTo>
                  <a:lnTo>
                    <a:pt x="0" y="210362"/>
                  </a:lnTo>
                  <a:lnTo>
                    <a:pt x="0" y="0"/>
                  </a:lnTo>
                  <a:lnTo>
                    <a:pt x="965581" y="26535"/>
                  </a:lnTo>
                  <a:lnTo>
                    <a:pt x="1001263" y="82008"/>
                  </a:lnTo>
                  <a:lnTo>
                    <a:pt x="1013241" y="123993"/>
                  </a:lnTo>
                  <a:lnTo>
                    <a:pt x="1025841" y="177354"/>
                  </a:lnTo>
                  <a:lnTo>
                    <a:pt x="1034839" y="223747"/>
                  </a:lnTo>
                  <a:lnTo>
                    <a:pt x="1040241" y="268242"/>
                  </a:lnTo>
                  <a:lnTo>
                    <a:pt x="1035238" y="287943"/>
                  </a:lnTo>
                  <a:close/>
                </a:path>
              </a:pathLst>
            </a:custGeom>
            <a:solidFill>
              <a:srgbClr val="FFCD66"/>
            </a:solidFill>
          </p:spPr>
          <p:txBody>
            <a:bodyPr wrap="square" lIns="0" tIns="0" rIns="0" bIns="0" rtlCol="0"/>
            <a:lstStyle/>
            <a:p>
              <a:endParaRPr sz="1200"/>
            </a:p>
          </p:txBody>
        </p:sp>
        <p:sp>
          <p:nvSpPr>
            <p:cNvPr id="12" name="object 12"/>
            <p:cNvSpPr/>
            <p:nvPr/>
          </p:nvSpPr>
          <p:spPr>
            <a:xfrm>
              <a:off x="180163" y="1694140"/>
              <a:ext cx="717550" cy="440690"/>
            </a:xfrm>
            <a:custGeom>
              <a:avLst/>
              <a:gdLst/>
              <a:ahLst/>
              <a:cxnLst/>
              <a:rect l="l" t="t" r="r" b="b"/>
              <a:pathLst>
                <a:path w="1076325" h="661035">
                  <a:moveTo>
                    <a:pt x="188125" y="660549"/>
                  </a:moveTo>
                  <a:lnTo>
                    <a:pt x="129926" y="629639"/>
                  </a:lnTo>
                  <a:lnTo>
                    <a:pt x="99015" y="598858"/>
                  </a:lnTo>
                  <a:lnTo>
                    <a:pt x="62062" y="558473"/>
                  </a:lnTo>
                  <a:lnTo>
                    <a:pt x="31614" y="522388"/>
                  </a:lnTo>
                  <a:lnTo>
                    <a:pt x="5225" y="486208"/>
                  </a:lnTo>
                  <a:lnTo>
                    <a:pt x="0" y="466587"/>
                  </a:lnTo>
                  <a:lnTo>
                    <a:pt x="887675" y="0"/>
                  </a:lnTo>
                  <a:lnTo>
                    <a:pt x="945846" y="30909"/>
                  </a:lnTo>
                  <a:lnTo>
                    <a:pt x="976754" y="61690"/>
                  </a:lnTo>
                  <a:lnTo>
                    <a:pt x="1013737" y="102096"/>
                  </a:lnTo>
                  <a:lnTo>
                    <a:pt x="1044176" y="138160"/>
                  </a:lnTo>
                  <a:lnTo>
                    <a:pt x="1070544" y="174320"/>
                  </a:lnTo>
                  <a:lnTo>
                    <a:pt x="1075727" y="193962"/>
                  </a:lnTo>
                  <a:lnTo>
                    <a:pt x="188125" y="660549"/>
                  </a:lnTo>
                  <a:close/>
                </a:path>
              </a:pathLst>
            </a:custGeom>
            <a:solidFill>
              <a:srgbClr val="FFCD66"/>
            </a:solidFill>
          </p:spPr>
          <p:txBody>
            <a:bodyPr wrap="square" lIns="0" tIns="0" rIns="0" bIns="0" rtlCol="0"/>
            <a:lstStyle/>
            <a:p>
              <a:endParaRPr sz="1200"/>
            </a:p>
          </p:txBody>
        </p:sp>
      </p:grpSp>
      <p:grpSp>
        <p:nvGrpSpPr>
          <p:cNvPr id="9" name="Group 8">
            <a:extLst>
              <a:ext uri="{FF2B5EF4-FFF2-40B4-BE49-F238E27FC236}">
                <a16:creationId xmlns:a16="http://schemas.microsoft.com/office/drawing/2014/main" id="{DAC9ED30-E2C3-D715-52FD-D4F41170AE10}"/>
              </a:ext>
            </a:extLst>
          </p:cNvPr>
          <p:cNvGrpSpPr/>
          <p:nvPr/>
        </p:nvGrpSpPr>
        <p:grpSpPr>
          <a:xfrm>
            <a:off x="6055276" y="691254"/>
            <a:ext cx="925180" cy="1364492"/>
            <a:chOff x="5567721" y="763988"/>
            <a:chExt cx="925180" cy="1364492"/>
          </a:xfrm>
        </p:grpSpPr>
        <p:sp>
          <p:nvSpPr>
            <p:cNvPr id="13" name="object 13"/>
            <p:cNvSpPr/>
            <p:nvPr/>
          </p:nvSpPr>
          <p:spPr>
            <a:xfrm>
              <a:off x="5649443" y="763988"/>
              <a:ext cx="647277" cy="461010"/>
            </a:xfrm>
            <a:custGeom>
              <a:avLst/>
              <a:gdLst/>
              <a:ahLst/>
              <a:cxnLst/>
              <a:rect l="l" t="t" r="r" b="b"/>
              <a:pathLst>
                <a:path w="970915" h="691514">
                  <a:moveTo>
                    <a:pt x="50652" y="691431"/>
                  </a:moveTo>
                  <a:lnTo>
                    <a:pt x="959392" y="267599"/>
                  </a:lnTo>
                  <a:lnTo>
                    <a:pt x="970490" y="244167"/>
                  </a:lnTo>
                  <a:lnTo>
                    <a:pt x="970169" y="202511"/>
                  </a:lnTo>
                  <a:lnTo>
                    <a:pt x="964550" y="159202"/>
                  </a:lnTo>
                  <a:lnTo>
                    <a:pt x="955005" y="105201"/>
                  </a:lnTo>
                  <a:lnTo>
                    <a:pt x="944910" y="59042"/>
                  </a:lnTo>
                  <a:lnTo>
                    <a:pt x="932268" y="16066"/>
                  </a:lnTo>
                  <a:lnTo>
                    <a:pt x="919878" y="0"/>
                  </a:lnTo>
                  <a:lnTo>
                    <a:pt x="11139" y="423832"/>
                  </a:lnTo>
                  <a:lnTo>
                    <a:pt x="0" y="447264"/>
                  </a:lnTo>
                  <a:lnTo>
                    <a:pt x="307" y="488920"/>
                  </a:lnTo>
                  <a:lnTo>
                    <a:pt x="5940" y="532229"/>
                  </a:lnTo>
                  <a:lnTo>
                    <a:pt x="15525" y="586230"/>
                  </a:lnTo>
                  <a:lnTo>
                    <a:pt x="25620" y="632389"/>
                  </a:lnTo>
                  <a:lnTo>
                    <a:pt x="38262" y="675365"/>
                  </a:lnTo>
                  <a:lnTo>
                    <a:pt x="50652" y="691431"/>
                  </a:lnTo>
                  <a:close/>
                </a:path>
              </a:pathLst>
            </a:custGeom>
            <a:solidFill>
              <a:srgbClr val="FFCD66"/>
            </a:solidFill>
          </p:spPr>
          <p:txBody>
            <a:bodyPr wrap="square" lIns="0" tIns="0" rIns="0" bIns="0" rtlCol="0"/>
            <a:lstStyle/>
            <a:p>
              <a:endParaRPr sz="1200"/>
            </a:p>
          </p:txBody>
        </p:sp>
        <p:sp>
          <p:nvSpPr>
            <p:cNvPr id="14" name="object 14"/>
            <p:cNvSpPr/>
            <p:nvPr/>
          </p:nvSpPr>
          <p:spPr>
            <a:xfrm>
              <a:off x="5771541" y="1387657"/>
              <a:ext cx="721360" cy="193040"/>
            </a:xfrm>
            <a:custGeom>
              <a:avLst/>
              <a:gdLst/>
              <a:ahLst/>
              <a:cxnLst/>
              <a:rect l="l" t="t" r="r" b="b"/>
              <a:pathLst>
                <a:path w="1082040" h="289560">
                  <a:moveTo>
                    <a:pt x="5002" y="288940"/>
                  </a:moveTo>
                  <a:lnTo>
                    <a:pt x="1006860" y="261408"/>
                  </a:lnTo>
                  <a:lnTo>
                    <a:pt x="1042542" y="205907"/>
                  </a:lnTo>
                  <a:lnTo>
                    <a:pt x="1054520" y="163919"/>
                  </a:lnTo>
                  <a:lnTo>
                    <a:pt x="1067120" y="110558"/>
                  </a:lnTo>
                  <a:lnTo>
                    <a:pt x="1076118" y="64168"/>
                  </a:lnTo>
                  <a:lnTo>
                    <a:pt x="1081520" y="19690"/>
                  </a:lnTo>
                  <a:lnTo>
                    <a:pt x="1076517" y="0"/>
                  </a:lnTo>
                  <a:lnTo>
                    <a:pt x="74659" y="27531"/>
                  </a:lnTo>
                  <a:lnTo>
                    <a:pt x="38977" y="83005"/>
                  </a:lnTo>
                  <a:lnTo>
                    <a:pt x="26999" y="124989"/>
                  </a:lnTo>
                  <a:lnTo>
                    <a:pt x="14399" y="178351"/>
                  </a:lnTo>
                  <a:lnTo>
                    <a:pt x="5402" y="224744"/>
                  </a:lnTo>
                  <a:lnTo>
                    <a:pt x="0" y="269239"/>
                  </a:lnTo>
                  <a:lnTo>
                    <a:pt x="5002" y="288940"/>
                  </a:lnTo>
                  <a:close/>
                </a:path>
              </a:pathLst>
            </a:custGeom>
            <a:solidFill>
              <a:srgbClr val="FFCD66"/>
            </a:solidFill>
          </p:spPr>
          <p:txBody>
            <a:bodyPr wrap="square" lIns="0" tIns="0" rIns="0" bIns="0" rtlCol="0"/>
            <a:lstStyle/>
            <a:p>
              <a:endParaRPr sz="1200"/>
            </a:p>
          </p:txBody>
        </p:sp>
        <p:sp>
          <p:nvSpPr>
            <p:cNvPr id="15" name="object 15"/>
            <p:cNvSpPr/>
            <p:nvPr/>
          </p:nvSpPr>
          <p:spPr>
            <a:xfrm>
              <a:off x="5567721" y="1687790"/>
              <a:ext cx="717550" cy="440690"/>
            </a:xfrm>
            <a:custGeom>
              <a:avLst/>
              <a:gdLst/>
              <a:ahLst/>
              <a:cxnLst/>
              <a:rect l="l" t="t" r="r" b="b"/>
              <a:pathLst>
                <a:path w="1076325" h="661035">
                  <a:moveTo>
                    <a:pt x="887602" y="660549"/>
                  </a:moveTo>
                  <a:lnTo>
                    <a:pt x="945801" y="629639"/>
                  </a:lnTo>
                  <a:lnTo>
                    <a:pt x="976712" y="598858"/>
                  </a:lnTo>
                  <a:lnTo>
                    <a:pt x="1013665" y="558473"/>
                  </a:lnTo>
                  <a:lnTo>
                    <a:pt x="1044113" y="522388"/>
                  </a:lnTo>
                  <a:lnTo>
                    <a:pt x="1070502" y="486208"/>
                  </a:lnTo>
                  <a:lnTo>
                    <a:pt x="1075727" y="466587"/>
                  </a:lnTo>
                  <a:lnTo>
                    <a:pt x="188052" y="0"/>
                  </a:lnTo>
                  <a:lnTo>
                    <a:pt x="129880" y="30909"/>
                  </a:lnTo>
                  <a:lnTo>
                    <a:pt x="98973" y="61690"/>
                  </a:lnTo>
                  <a:lnTo>
                    <a:pt x="61990" y="102096"/>
                  </a:lnTo>
                  <a:lnTo>
                    <a:pt x="31550" y="138160"/>
                  </a:lnTo>
                  <a:lnTo>
                    <a:pt x="5183" y="174320"/>
                  </a:lnTo>
                  <a:lnTo>
                    <a:pt x="0" y="193962"/>
                  </a:lnTo>
                  <a:lnTo>
                    <a:pt x="887602" y="660549"/>
                  </a:lnTo>
                  <a:close/>
                </a:path>
              </a:pathLst>
            </a:custGeom>
            <a:solidFill>
              <a:srgbClr val="FFCD66"/>
            </a:solidFill>
          </p:spPr>
          <p:txBody>
            <a:bodyPr wrap="square" lIns="0" tIns="0" rIns="0" bIns="0" rtlCol="0"/>
            <a:lstStyle/>
            <a:p>
              <a:endParaRPr sz="1200"/>
            </a:p>
          </p:txBody>
        </p:sp>
      </p:grpSp>
      <p:sp>
        <p:nvSpPr>
          <p:cNvPr id="16" name="TextBox 15">
            <a:extLst>
              <a:ext uri="{FF2B5EF4-FFF2-40B4-BE49-F238E27FC236}">
                <a16:creationId xmlns:a16="http://schemas.microsoft.com/office/drawing/2014/main" id="{29984605-6B12-55FF-B613-7E46FE86BE6E}"/>
              </a:ext>
            </a:extLst>
          </p:cNvPr>
          <p:cNvSpPr txBox="1"/>
          <p:nvPr/>
        </p:nvSpPr>
        <p:spPr>
          <a:xfrm>
            <a:off x="780074" y="5536062"/>
            <a:ext cx="4518349" cy="543675"/>
          </a:xfrm>
          <a:prstGeom prst="rect">
            <a:avLst/>
          </a:prstGeom>
          <a:noFill/>
        </p:spPr>
        <p:txBody>
          <a:bodyPr wrap="square" rtlCol="0">
            <a:spAutoFit/>
          </a:bodyPr>
          <a:lstStyle/>
          <a:p>
            <a:pPr marL="456800">
              <a:tabLst>
                <a:tab pos="2303048" algn="l"/>
                <a:tab pos="2837322" algn="l"/>
                <a:tab pos="3196750" algn="l"/>
              </a:tabLst>
            </a:pPr>
            <a:r>
              <a:rPr lang="en-US" sz="2933" spc="-10" dirty="0">
                <a:solidFill>
                  <a:schemeClr val="bg1"/>
                </a:solidFill>
                <a:latin typeface="Arial"/>
                <a:cs typeface="Arial"/>
              </a:rPr>
              <a:t>Work with your group</a:t>
            </a:r>
          </a:p>
        </p:txBody>
      </p:sp>
      <p:sp>
        <p:nvSpPr>
          <p:cNvPr id="4" name="TextBox 3">
            <a:extLst>
              <a:ext uri="{FF2B5EF4-FFF2-40B4-BE49-F238E27FC236}">
                <a16:creationId xmlns:a16="http://schemas.microsoft.com/office/drawing/2014/main" id="{0D1BCD83-B37A-CF30-E32E-FE3972340ED2}"/>
              </a:ext>
            </a:extLst>
          </p:cNvPr>
          <p:cNvSpPr txBox="1"/>
          <p:nvPr/>
        </p:nvSpPr>
        <p:spPr>
          <a:xfrm>
            <a:off x="7513225" y="445596"/>
            <a:ext cx="4489332" cy="1200329"/>
          </a:xfrm>
          <a:prstGeom prst="rect">
            <a:avLst/>
          </a:prstGeom>
          <a:noFill/>
        </p:spPr>
        <p:txBody>
          <a:bodyPr wrap="square" rtlCol="0">
            <a:spAutoFit/>
          </a:bodyPr>
          <a:lstStyle/>
          <a:p>
            <a:pPr algn="ctr"/>
            <a:r>
              <a:rPr lang="en-US" sz="3600">
                <a:latin typeface="Aharoni" panose="02010803020104030203" pitchFamily="2" charset="-79"/>
                <a:cs typeface="Aharoni" panose="02010803020104030203" pitchFamily="2" charset="-79"/>
              </a:rPr>
              <a:t>COMPLETE YOUR WORKSHEET</a:t>
            </a:r>
            <a:endParaRPr lang="en-US" sz="3600"/>
          </a:p>
        </p:txBody>
      </p:sp>
      <p:sp>
        <p:nvSpPr>
          <p:cNvPr id="6" name="TextBox 5">
            <a:extLst>
              <a:ext uri="{FF2B5EF4-FFF2-40B4-BE49-F238E27FC236}">
                <a16:creationId xmlns:a16="http://schemas.microsoft.com/office/drawing/2014/main" id="{6BADE951-448B-9476-6D77-EBCEB054B317}"/>
              </a:ext>
            </a:extLst>
          </p:cNvPr>
          <p:cNvSpPr txBox="1"/>
          <p:nvPr/>
        </p:nvSpPr>
        <p:spPr>
          <a:xfrm>
            <a:off x="7513225" y="1989805"/>
            <a:ext cx="4489332" cy="4524315"/>
          </a:xfrm>
          <a:prstGeom prst="rect">
            <a:avLst/>
          </a:prstGeom>
          <a:noFill/>
        </p:spPr>
        <p:txBody>
          <a:bodyPr wrap="square" lIns="91440" tIns="45720" rIns="91440" bIns="45720" rtlCol="0" anchor="t">
            <a:spAutoFit/>
          </a:bodyPr>
          <a:lstStyle/>
          <a:p>
            <a:pPr marL="228600" indent="-228600">
              <a:buAutoNum type="arabicPeriod"/>
            </a:pPr>
            <a:r>
              <a:rPr lang="en-US" sz="2400">
                <a:latin typeface="Trebuchet MS"/>
              </a:rPr>
              <a:t> Choose a note taker for each stage</a:t>
            </a:r>
            <a:endParaRPr lang="en-US">
              <a:latin typeface="Trebuchet MS"/>
            </a:endParaRPr>
          </a:p>
          <a:p>
            <a:pPr marL="228600" indent="-228600">
              <a:buAutoNum type="arabicPeriod"/>
            </a:pPr>
            <a:endParaRPr lang="en-US" sz="2400">
              <a:latin typeface="Trebuchet MS" panose="020B0603020202020204" pitchFamily="34" charset="0"/>
            </a:endParaRPr>
          </a:p>
          <a:p>
            <a:pPr marL="228600" indent="-228600">
              <a:buAutoNum type="arabicPeriod"/>
            </a:pPr>
            <a:r>
              <a:rPr lang="en-US" sz="2400">
                <a:latin typeface="Trebuchet MS"/>
              </a:rPr>
              <a:t> Fill out two inputs and outputs for each stage.</a:t>
            </a:r>
          </a:p>
          <a:p>
            <a:pPr marL="228600" indent="-228600">
              <a:buAutoNum type="arabicPeriod"/>
            </a:pPr>
            <a:endParaRPr lang="en-US" sz="2400">
              <a:latin typeface="Trebuchet MS" panose="020B0603020202020204" pitchFamily="34" charset="0"/>
            </a:endParaRPr>
          </a:p>
          <a:p>
            <a:pPr marL="228600" indent="-228600">
              <a:buAutoNum type="arabicPeriod"/>
            </a:pPr>
            <a:r>
              <a:rPr lang="en-US" sz="2400">
                <a:latin typeface="Trebuchet MS"/>
              </a:rPr>
              <a:t> Make sure that one output is related to pollution or greenhouse gas.</a:t>
            </a:r>
          </a:p>
          <a:p>
            <a:pPr marL="228600" indent="-228600">
              <a:buAutoNum type="arabicPeriod"/>
            </a:pPr>
            <a:endParaRPr lang="en-US" sz="2400">
              <a:latin typeface="Trebuchet MS" panose="020B0603020202020204" pitchFamily="34" charset="0"/>
            </a:endParaRPr>
          </a:p>
          <a:p>
            <a:r>
              <a:rPr lang="en-US" sz="2400" b="1" i="1">
                <a:latin typeface="Trebuchet MS"/>
              </a:rPr>
              <a:t>*Brainstorm and discuss with your group!</a:t>
            </a:r>
          </a:p>
        </p:txBody>
      </p:sp>
    </p:spTree>
    <p:extLst>
      <p:ext uri="{BB962C8B-B14F-4D97-AF65-F5344CB8AC3E}">
        <p14:creationId xmlns:p14="http://schemas.microsoft.com/office/powerpoint/2010/main" val="199206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C0153D-FBE4-6AF5-F383-77A5E2F307C0}"/>
              </a:ext>
            </a:extLst>
          </p:cNvPr>
          <p:cNvSpPr txBox="1">
            <a:spLocks/>
          </p:cNvSpPr>
          <p:nvPr/>
        </p:nvSpPr>
        <p:spPr>
          <a:xfrm>
            <a:off x="427044" y="1251868"/>
            <a:ext cx="6689945" cy="2831545"/>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Trebuchet MS"/>
              </a:rPr>
              <a:t>Each group will be assigned a food:</a:t>
            </a:r>
          </a:p>
          <a:p>
            <a:endParaRPr lang="en-US" b="1" dirty="0">
              <a:solidFill>
                <a:schemeClr val="bg1"/>
              </a:solidFill>
              <a:latin typeface="Trebuchet MS"/>
            </a:endParaRPr>
          </a:p>
          <a:p>
            <a:pPr marL="571500" indent="-571500">
              <a:buFont typeface="Arial"/>
              <a:buChar char="•"/>
            </a:pPr>
            <a:r>
              <a:rPr lang="en-US" dirty="0">
                <a:solidFill>
                  <a:schemeClr val="bg1"/>
                </a:solidFill>
                <a:latin typeface="Trebuchet MS"/>
                <a:cs typeface="Calibri Light" panose="020F0302020204030204"/>
              </a:rPr>
              <a:t>Oatmeal</a:t>
            </a:r>
          </a:p>
          <a:p>
            <a:pPr marL="571500" indent="-571500">
              <a:buFont typeface="Arial"/>
              <a:buChar char="•"/>
            </a:pPr>
            <a:r>
              <a:rPr lang="en-US" dirty="0">
                <a:solidFill>
                  <a:schemeClr val="bg1"/>
                </a:solidFill>
                <a:latin typeface="Trebuchet MS"/>
              </a:rPr>
              <a:t>Milk Carton</a:t>
            </a:r>
          </a:p>
          <a:p>
            <a:pPr marL="571500" indent="-571500">
              <a:buFont typeface="Arial"/>
              <a:buChar char="•"/>
            </a:pPr>
            <a:r>
              <a:rPr lang="en-US" dirty="0">
                <a:solidFill>
                  <a:schemeClr val="bg1"/>
                </a:solidFill>
                <a:latin typeface="Trebuchet MS"/>
              </a:rPr>
              <a:t>Frozen Chicken Strips</a:t>
            </a:r>
          </a:p>
          <a:p>
            <a:pPr marL="571500" indent="-571500">
              <a:buFont typeface="Arial"/>
              <a:buChar char="•"/>
            </a:pPr>
            <a:r>
              <a:rPr lang="en-US" dirty="0">
                <a:solidFill>
                  <a:schemeClr val="bg1"/>
                </a:solidFill>
                <a:latin typeface="Trebuchet MS"/>
              </a:rPr>
              <a:t>Fruit Salad</a:t>
            </a:r>
          </a:p>
          <a:p>
            <a:pPr marL="571500" indent="-571500">
              <a:buFont typeface="Arial"/>
              <a:buChar char="•"/>
            </a:pPr>
            <a:r>
              <a:rPr lang="en-US" dirty="0">
                <a:solidFill>
                  <a:schemeClr val="bg1"/>
                </a:solidFill>
                <a:latin typeface="Trebuchet MS"/>
              </a:rPr>
              <a:t>Cooked Hamburger</a:t>
            </a:r>
          </a:p>
          <a:p>
            <a:pPr algn="ctr"/>
            <a:endParaRPr lang="en-US" b="1" dirty="0">
              <a:solidFill>
                <a:schemeClr val="bg1"/>
              </a:solidFill>
              <a:latin typeface="Trebuchet MS"/>
            </a:endParaRPr>
          </a:p>
        </p:txBody>
      </p:sp>
      <p:sp>
        <p:nvSpPr>
          <p:cNvPr id="2" name="object 13">
            <a:extLst>
              <a:ext uri="{FF2B5EF4-FFF2-40B4-BE49-F238E27FC236}">
                <a16:creationId xmlns:a16="http://schemas.microsoft.com/office/drawing/2014/main" id="{0FB24843-2314-9564-9280-694746BC8C5B}"/>
              </a:ext>
            </a:extLst>
          </p:cNvPr>
          <p:cNvSpPr/>
          <p:nvPr/>
        </p:nvSpPr>
        <p:spPr>
          <a:xfrm>
            <a:off x="0" y="15453"/>
            <a:ext cx="12192000" cy="913460"/>
          </a:xfrm>
          <a:custGeom>
            <a:avLst/>
            <a:gdLst/>
            <a:ahLst/>
            <a:cxnLst/>
            <a:rect l="l" t="t" r="r" b="b"/>
            <a:pathLst>
              <a:path w="18288000" h="2009775">
                <a:moveTo>
                  <a:pt x="0" y="0"/>
                </a:moveTo>
                <a:lnTo>
                  <a:pt x="18288000" y="0"/>
                </a:lnTo>
                <a:lnTo>
                  <a:pt x="18288000" y="2009774"/>
                </a:lnTo>
                <a:lnTo>
                  <a:pt x="0" y="2009774"/>
                </a:lnTo>
                <a:lnTo>
                  <a:pt x="0" y="0"/>
                </a:lnTo>
                <a:close/>
              </a:path>
            </a:pathLst>
          </a:custGeom>
          <a:solidFill>
            <a:schemeClr val="accent1">
              <a:lumMod val="50000"/>
            </a:schemeClr>
          </a:solidFill>
        </p:spPr>
        <p:txBody>
          <a:bodyPr wrap="square" lIns="0" tIns="0" rIns="0" bIns="0" rtlCol="0"/>
          <a:lstStyle/>
          <a:p>
            <a:endParaRPr sz="1200"/>
          </a:p>
        </p:txBody>
      </p:sp>
      <p:pic>
        <p:nvPicPr>
          <p:cNvPr id="5" name="Picture 4">
            <a:extLst>
              <a:ext uri="{FF2B5EF4-FFF2-40B4-BE49-F238E27FC236}">
                <a16:creationId xmlns:a16="http://schemas.microsoft.com/office/drawing/2014/main" id="{C83A0152-BF3E-348E-AC32-23AB96CF6239}"/>
              </a:ext>
            </a:extLst>
          </p:cNvPr>
          <p:cNvPicPr>
            <a:picLocks noChangeAspect="1"/>
          </p:cNvPicPr>
          <p:nvPr/>
        </p:nvPicPr>
        <p:blipFill>
          <a:blip r:embed="rId4"/>
          <a:stretch>
            <a:fillRect/>
          </a:stretch>
        </p:blipFill>
        <p:spPr>
          <a:xfrm>
            <a:off x="7499230" y="1251935"/>
            <a:ext cx="4037162" cy="5159263"/>
          </a:xfrm>
          <a:prstGeom prst="rect">
            <a:avLst/>
          </a:prstGeom>
        </p:spPr>
      </p:pic>
    </p:spTree>
    <p:extLst>
      <p:ext uri="{BB962C8B-B14F-4D97-AF65-F5344CB8AC3E}">
        <p14:creationId xmlns:p14="http://schemas.microsoft.com/office/powerpoint/2010/main" val="109052010"/>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323</Words>
  <Application>Microsoft Office PowerPoint</Application>
  <PresentationFormat>Widescreen</PresentationFormat>
  <Paragraphs>64</Paragraphs>
  <Slides>11</Slides>
  <Notes>3</Notes>
  <HiddenSlides>0</HiddenSlides>
  <MMClips>1</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Office Theme</vt:lpstr>
      <vt:lpstr>Office Theme</vt:lpstr>
      <vt:lpstr>Office Theme</vt:lpstr>
      <vt:lpstr>PowerPoint Presentation</vt:lpstr>
      <vt:lpstr>PowerPoint Presentation</vt:lpstr>
      <vt:lpstr>Phenomenon </vt:lpstr>
      <vt:lpstr>PowerPoint Presentation</vt:lpstr>
      <vt:lpstr>PowerPoint Presentation</vt:lpstr>
      <vt:lpstr>PowerPoint Presentation</vt:lpstr>
      <vt:lpstr>PowerPoint Presentation</vt:lpstr>
      <vt:lpstr>Group Activity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Sabrina Subhit</dc:creator>
  <cp:lastModifiedBy>Sabrina Subhit</cp:lastModifiedBy>
  <cp:revision>31</cp:revision>
  <dcterms:created xsi:type="dcterms:W3CDTF">2023-08-31T11:59:43Z</dcterms:created>
  <dcterms:modified xsi:type="dcterms:W3CDTF">2023-11-09T16:54:44Z</dcterms:modified>
</cp:coreProperties>
</file>