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6_7A85BD6C.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C_8F547864.xml" ContentType="application/vnd.ms-powerpoint.comments+xml"/>
  <Override PartName="/ppt/notesSlides/notesSlide7.xml" ContentType="application/vnd.openxmlformats-officedocument.presentationml.notesSlide+xml"/>
  <Override PartName="/ppt/comments/modernComment_11D_688E9DE6.xml" ContentType="application/vnd.ms-powerpoint.comments+xml"/>
  <Override PartName="/ppt/notesSlides/notesSlide8.xml" ContentType="application/vnd.openxmlformats-officedocument.presentationml.notesSlide+xml"/>
  <Override PartName="/ppt/comments/modernComment_112_94EE1EC4.xml" ContentType="application/vnd.ms-powerpoint.comments+xml"/>
  <Override PartName="/ppt/notesSlides/notesSlide9.xml" ContentType="application/vnd.openxmlformats-officedocument.presentationml.notesSlide+xml"/>
  <Override PartName="/ppt/comments/modernComment_111_7C838C0A.xml" ContentType="application/vnd.ms-powerpoint.comments+xml"/>
  <Override PartName="/ppt/notesSlides/notesSlide10.xml" ContentType="application/vnd.openxmlformats-officedocument.presentationml.notesSlide+xml"/>
  <Override PartName="/ppt/comments/modernComment_110_AE347F45.xml" ContentType="application/vnd.ms-powerpoint.comments+xml"/>
  <Override PartName="/ppt/notesSlides/notesSlide11.xml" ContentType="application/vnd.openxmlformats-officedocument.presentationml.notesSlide+xml"/>
  <Override PartName="/ppt/comments/modernComment_10F_5F6231E0.xml" ContentType="application/vnd.ms-powerpoint.comments+xml"/>
  <Override PartName="/ppt/notesSlides/notesSlide12.xml" ContentType="application/vnd.openxmlformats-officedocument.presentationml.notesSlide+xml"/>
  <Override PartName="/ppt/comments/modernComment_10E_A8177603.xml" ContentType="application/vnd.ms-powerpoint.comments+xml"/>
  <Override PartName="/ppt/notesSlides/notesSlide13.xml" ContentType="application/vnd.openxmlformats-officedocument.presentationml.notesSlide+xml"/>
  <Override PartName="/ppt/comments/modernComment_116_54E272D5.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66" r:id="rId2"/>
    <p:sldMasterId id="2147483648" r:id="rId3"/>
    <p:sldMasterId id="2147483661" r:id="rId4"/>
  </p:sldMasterIdLst>
  <p:notesMasterIdLst>
    <p:notesMasterId r:id="rId21"/>
  </p:notesMasterIdLst>
  <p:sldIdLst>
    <p:sldId id="260" r:id="rId5"/>
    <p:sldId id="259" r:id="rId6"/>
    <p:sldId id="262" r:id="rId7"/>
    <p:sldId id="286" r:id="rId8"/>
    <p:sldId id="257" r:id="rId9"/>
    <p:sldId id="261" r:id="rId10"/>
    <p:sldId id="268" r:id="rId11"/>
    <p:sldId id="267" r:id="rId12"/>
    <p:sldId id="266" r:id="rId13"/>
    <p:sldId id="285" r:id="rId14"/>
    <p:sldId id="274" r:id="rId15"/>
    <p:sldId id="273" r:id="rId16"/>
    <p:sldId id="272" r:id="rId17"/>
    <p:sldId id="271" r:id="rId18"/>
    <p:sldId id="270"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889D32-19F0-DD30-A994-CF21DF79F750}" name="Sabrina Subhit" initials="SS" userId="S::ss2664@njaes.rutgers.edu::f57ff2ff-6f12-488b-86dd-4be04cd2bcbc" providerId="AD"/>
  <p188:author id="{7CAC7481-0EF1-62B4-E7CF-607427B47A8F}" name="Jeanine Cava" initials="JC" userId="S::jcava@njaes.rutgers.edu::dcfad38c-de9f-49bc-a069-121672a0fed6" providerId="AD"/>
  <p188:author id="{A9A22BCC-AA3A-DACD-251A-0617B99B6628}" name="Alessandra Sommer" initials="AS" userId="S::ads295@scarletmail.rutgers.edu::d1d89697-002c-413c-9ff0-29c100b231a8" providerId="AD"/>
  <p188:author id="{8CDDF3F0-63BA-D4E7-DADC-8B3C94A543A7}" name="Brielle Kociolek" initials="BK" userId="S::bkk34@docs.rutgers.edu::10be7d01-deae-4f0e-bfcb-7f99a859edf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53C00"/>
    <a:srgbClr val="4A452A"/>
    <a:srgbClr val="302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810CA-93BE-605C-F237-8032F3F1C17B}" v="2" dt="2023-10-26T18:11:39.920"/>
    <p1510:client id="{162F8828-840B-917C-D5B6-88BCC024F289}" v="104" dt="2023-09-20T14:31:08.118"/>
    <p1510:client id="{3AF61E96-E1A2-18D5-1DF0-DE096BB77318}" v="5" dt="2023-09-22T22:48:27.133"/>
    <p1510:client id="{43DBEAC6-6342-A0F8-F06D-F18EA69B1FFF}" v="10" dt="2023-09-19T17:39:31.529"/>
    <p1510:client id="{4A8D730D-64F8-5F0C-B168-54050C473569}" v="10" dt="2023-09-18T15:57:19.428"/>
    <p1510:client id="{59A0FC70-1F0F-4F6A-B6CE-9F0758DB287E}" v="128" dt="2023-09-16T03:10:19.937"/>
    <p1510:client id="{6C1B1C1C-B0B1-D890-1713-A4E3703A7AFC}" v="61" dt="2023-10-03T18:03:09.593"/>
    <p1510:client id="{8901E92A-0B23-A1A0-F549-A8F4F0345CFA}" v="31" dt="2023-09-15T19:50:42.654"/>
    <p1510:client id="{A45F2C17-04E3-06BE-D7E2-111DA3941B60}" v="13" dt="2023-10-07T21:43:15.263"/>
    <p1510:client id="{A6E205D4-13C9-4F51-C529-6B2CF97AB0FC}" v="65" dt="2023-09-26T13:08:37.224"/>
    <p1510:client id="{C47CFA76-EB44-D215-65EB-CC75D7EB1D10}" v="6" dt="2023-10-04T17:33:52.605"/>
    <p1510:client id="{CA9A62AB-7D1D-218E-C18C-8E007FB069EB}" v="84" dt="2023-09-26T14:35:42.903"/>
    <p1510:client id="{CC798833-FFEF-4929-18BA-4C83424D8278}" v="8" dt="2023-09-25T12:57:04.044"/>
    <p1510:client id="{EB4D299F-2C7F-A895-F349-1E369C5721BC}" v="23" dt="2023-09-18T17:10:50.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rina Subhit" userId="S::ss2664@njaes.rutgers.edu::f57ff2ff-6f12-488b-86dd-4be04cd2bcbc" providerId="AD" clId="Web-{4A8D730D-64F8-5F0C-B168-54050C473569}"/>
    <pc:docChg chg="modSld">
      <pc:chgData name="Sabrina Subhit" userId="S::ss2664@njaes.rutgers.edu::f57ff2ff-6f12-488b-86dd-4be04cd2bcbc" providerId="AD" clId="Web-{4A8D730D-64F8-5F0C-B168-54050C473569}" dt="2023-09-18T15:57:19.428" v="8" actId="1076"/>
      <pc:docMkLst>
        <pc:docMk/>
      </pc:docMkLst>
      <pc:sldChg chg="modSp">
        <pc:chgData name="Sabrina Subhit" userId="S::ss2664@njaes.rutgers.edu::f57ff2ff-6f12-488b-86dd-4be04cd2bcbc" providerId="AD" clId="Web-{4A8D730D-64F8-5F0C-B168-54050C473569}" dt="2023-09-18T15:57:19.428" v="8" actId="1076"/>
        <pc:sldMkLst>
          <pc:docMk/>
          <pc:sldMk cId="2498633412" sldId="274"/>
        </pc:sldMkLst>
        <pc:picChg chg="mod">
          <ac:chgData name="Sabrina Subhit" userId="S::ss2664@njaes.rutgers.edu::f57ff2ff-6f12-488b-86dd-4be04cd2bcbc" providerId="AD" clId="Web-{4A8D730D-64F8-5F0C-B168-54050C473569}" dt="2023-09-18T15:57:19.428" v="8" actId="1076"/>
          <ac:picMkLst>
            <pc:docMk/>
            <pc:sldMk cId="2498633412" sldId="274"/>
            <ac:picMk id="14" creationId="{6D775020-838E-A5A2-3C56-0CFC68B27232}"/>
          </ac:picMkLst>
        </pc:picChg>
      </pc:sldChg>
      <pc:sldChg chg="addSp delSp modSp modCm">
        <pc:chgData name="Sabrina Subhit" userId="S::ss2664@njaes.rutgers.edu::f57ff2ff-6f12-488b-86dd-4be04cd2bcbc" providerId="AD" clId="Web-{4A8D730D-64F8-5F0C-B168-54050C473569}" dt="2023-09-18T15:56:25.504" v="6"/>
        <pc:sldMkLst>
          <pc:docMk/>
          <pc:sldMk cId="109052010" sldId="277"/>
        </pc:sldMkLst>
        <pc:picChg chg="add mod">
          <ac:chgData name="Sabrina Subhit" userId="S::ss2664@njaes.rutgers.edu::f57ff2ff-6f12-488b-86dd-4be04cd2bcbc" providerId="AD" clId="Web-{4A8D730D-64F8-5F0C-B168-54050C473569}" dt="2023-09-18T15:56:16.394" v="4" actId="1076"/>
          <ac:picMkLst>
            <pc:docMk/>
            <pc:sldMk cId="109052010" sldId="277"/>
            <ac:picMk id="2" creationId="{7E705A5D-09BB-E66B-548E-BC6A26D76590}"/>
          </ac:picMkLst>
        </pc:picChg>
        <pc:picChg chg="del">
          <ac:chgData name="Sabrina Subhit" userId="S::ss2664@njaes.rutgers.edu::f57ff2ff-6f12-488b-86dd-4be04cd2bcbc" providerId="AD" clId="Web-{4A8D730D-64F8-5F0C-B168-54050C473569}" dt="2023-09-18T15:55:51.846" v="0"/>
          <ac:picMkLst>
            <pc:docMk/>
            <pc:sldMk cId="109052010" sldId="277"/>
            <ac:picMk id="5" creationId="{DAFBA5D1-3AE3-8022-47A2-6ED34DEF02FB}"/>
          </ac:picMkLst>
        </pc:picChg>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4A8D730D-64F8-5F0C-B168-54050C473569}" dt="2023-09-18T15:56:25.504" v="6"/>
              <pc2:cmMkLst xmlns:pc2="http://schemas.microsoft.com/office/powerpoint/2019/9/main/command">
                <pc:docMk/>
                <pc:sldMk cId="109052010" sldId="277"/>
                <pc2:cmMk id="{5BE44B0D-2A81-4592-B8B0-D486AEB54A0D}"/>
              </pc2:cmMkLst>
            </pc226:cmChg>
            <pc226:cmChg xmlns:pc226="http://schemas.microsoft.com/office/powerpoint/2022/06/main/command" chg="mod">
              <pc226:chgData name="Sabrina Subhit" userId="S::ss2664@njaes.rutgers.edu::f57ff2ff-6f12-488b-86dd-4be04cd2bcbc" providerId="AD" clId="Web-{4A8D730D-64F8-5F0C-B168-54050C473569}" dt="2023-09-18T15:56:22.488" v="5"/>
              <pc2:cmMkLst xmlns:pc2="http://schemas.microsoft.com/office/powerpoint/2019/9/main/command">
                <pc:docMk/>
                <pc:sldMk cId="109052010" sldId="277"/>
                <pc2:cmMk id="{BB736AE5-5181-4AA2-A166-B9A69C902DB3}"/>
              </pc2:cmMkLst>
            </pc226:cmChg>
          </p:ext>
        </pc:extLst>
      </pc:sldChg>
    </pc:docChg>
  </pc:docChgLst>
  <pc:docChgLst>
    <pc:chgData name="Sabrina Subhit" userId="S::ss2664@njaes.rutgers.edu::f57ff2ff-6f12-488b-86dd-4be04cd2bcbc" providerId="AD" clId="Web-{3010C4BE-AB8B-9BA8-9017-4A60819461FE}"/>
    <pc:docChg chg="modSld">
      <pc:chgData name="Sabrina Subhit" userId="S::ss2664@njaes.rutgers.edu::f57ff2ff-6f12-488b-86dd-4be04cd2bcbc" providerId="AD" clId="Web-{3010C4BE-AB8B-9BA8-9017-4A60819461FE}" dt="2023-09-08T16:39:04.372" v="16" actId="1076"/>
      <pc:docMkLst>
        <pc:docMk/>
      </pc:docMkLst>
      <pc:sldChg chg="modSp">
        <pc:chgData name="Sabrina Subhit" userId="S::ss2664@njaes.rutgers.edu::f57ff2ff-6f12-488b-86dd-4be04cd2bcbc" providerId="AD" clId="Web-{3010C4BE-AB8B-9BA8-9017-4A60819461FE}" dt="2023-09-08T16:39:04.372" v="16" actId="1076"/>
        <pc:sldMkLst>
          <pc:docMk/>
          <pc:sldMk cId="397652369" sldId="282"/>
        </pc:sldMkLst>
        <pc:spChg chg="mod">
          <ac:chgData name="Sabrina Subhit" userId="S::ss2664@njaes.rutgers.edu::f57ff2ff-6f12-488b-86dd-4be04cd2bcbc" providerId="AD" clId="Web-{3010C4BE-AB8B-9BA8-9017-4A60819461FE}" dt="2023-09-08T16:38:31.324" v="11" actId="14100"/>
          <ac:spMkLst>
            <pc:docMk/>
            <pc:sldMk cId="397652369" sldId="282"/>
            <ac:spMk id="64" creationId="{00000000-0000-0000-0000-000000000000}"/>
          </ac:spMkLst>
        </pc:spChg>
        <pc:spChg chg="mod">
          <ac:chgData name="Sabrina Subhit" userId="S::ss2664@njaes.rutgers.edu::f57ff2ff-6f12-488b-86dd-4be04cd2bcbc" providerId="AD" clId="Web-{3010C4BE-AB8B-9BA8-9017-4A60819461FE}" dt="2023-09-08T16:38:51.527" v="13" actId="20577"/>
          <ac:spMkLst>
            <pc:docMk/>
            <pc:sldMk cId="397652369" sldId="282"/>
            <ac:spMk id="65" creationId="{00000000-0000-0000-0000-000000000000}"/>
          </ac:spMkLst>
        </pc:spChg>
        <pc:picChg chg="mod">
          <ac:chgData name="Sabrina Subhit" userId="S::ss2664@njaes.rutgers.edu::f57ff2ff-6f12-488b-86dd-4be04cd2bcbc" providerId="AD" clId="Web-{3010C4BE-AB8B-9BA8-9017-4A60819461FE}" dt="2023-09-08T16:39:04.372" v="16" actId="1076"/>
          <ac:picMkLst>
            <pc:docMk/>
            <pc:sldMk cId="397652369" sldId="282"/>
            <ac:picMk id="69" creationId="{00000000-0000-0000-0000-000000000000}"/>
          </ac:picMkLst>
        </pc:picChg>
      </pc:sldChg>
    </pc:docChg>
  </pc:docChgLst>
  <pc:docChgLst>
    <pc:chgData name="Sabrina Subhit" userId="S::ss2664@njaes.rutgers.edu::f57ff2ff-6f12-488b-86dd-4be04cd2bcbc" providerId="AD" clId="Web-{B515DA23-E032-2B0B-51E1-FA96C8A1EFE6}"/>
    <pc:docChg chg="addSld modSld sldOrd">
      <pc:chgData name="Sabrina Subhit" userId="S::ss2664@njaes.rutgers.edu::f57ff2ff-6f12-488b-86dd-4be04cd2bcbc" providerId="AD" clId="Web-{B515DA23-E032-2B0B-51E1-FA96C8A1EFE6}" dt="2023-09-13T15:05:59.278" v="158" actId="1076"/>
      <pc:docMkLst>
        <pc:docMk/>
      </pc:docMkLst>
      <pc:sldChg chg="ord">
        <pc:chgData name="Sabrina Subhit" userId="S::ss2664@njaes.rutgers.edu::f57ff2ff-6f12-488b-86dd-4be04cd2bcbc" providerId="AD" clId="Web-{B515DA23-E032-2B0B-51E1-FA96C8A1EFE6}" dt="2023-09-13T15:05:26.197" v="155"/>
        <pc:sldMkLst>
          <pc:docMk/>
          <pc:sldMk cId="858257632" sldId="266"/>
        </pc:sldMkLst>
      </pc:sldChg>
      <pc:sldChg chg="ord">
        <pc:chgData name="Sabrina Subhit" userId="S::ss2664@njaes.rutgers.edu::f57ff2ff-6f12-488b-86dd-4be04cd2bcbc" providerId="AD" clId="Web-{B515DA23-E032-2B0B-51E1-FA96C8A1EFE6}" dt="2023-09-13T15:05:26.197" v="156"/>
        <pc:sldMkLst>
          <pc:docMk/>
          <pc:sldMk cId="1578368367" sldId="267"/>
        </pc:sldMkLst>
      </pc:sldChg>
      <pc:sldChg chg="ord">
        <pc:chgData name="Sabrina Subhit" userId="S::ss2664@njaes.rutgers.edu::f57ff2ff-6f12-488b-86dd-4be04cd2bcbc" providerId="AD" clId="Web-{B515DA23-E032-2B0B-51E1-FA96C8A1EFE6}" dt="2023-09-13T15:05:26.197" v="157"/>
        <pc:sldMkLst>
          <pc:docMk/>
          <pc:sldMk cId="2404677732" sldId="268"/>
        </pc:sldMkLst>
      </pc:sldChg>
      <pc:sldChg chg="ord">
        <pc:chgData name="Sabrina Subhit" userId="S::ss2664@njaes.rutgers.edu::f57ff2ff-6f12-488b-86dd-4be04cd2bcbc" providerId="AD" clId="Web-{B515DA23-E032-2B0B-51E1-FA96C8A1EFE6}" dt="2023-09-13T15:04:01.646" v="144"/>
        <pc:sldMkLst>
          <pc:docMk/>
          <pc:sldMk cId="1455007607" sldId="269"/>
        </pc:sldMkLst>
      </pc:sldChg>
      <pc:sldChg chg="ord">
        <pc:chgData name="Sabrina Subhit" userId="S::ss2664@njaes.rutgers.edu::f57ff2ff-6f12-488b-86dd-4be04cd2bcbc" providerId="AD" clId="Web-{B515DA23-E032-2B0B-51E1-FA96C8A1EFE6}" dt="2023-09-13T15:04:41.507" v="151"/>
        <pc:sldMkLst>
          <pc:docMk/>
          <pc:sldMk cId="2498633412" sldId="274"/>
        </pc:sldMkLst>
      </pc:sldChg>
      <pc:sldChg chg="modSp modCm">
        <pc:chgData name="Sabrina Subhit" userId="S::ss2664@njaes.rutgers.edu::f57ff2ff-6f12-488b-86dd-4be04cd2bcbc" providerId="AD" clId="Web-{B515DA23-E032-2B0B-51E1-FA96C8A1EFE6}" dt="2023-09-13T15:05:59.278" v="158" actId="1076"/>
        <pc:sldMkLst>
          <pc:docMk/>
          <pc:sldMk cId="2815792492" sldId="281"/>
        </pc:sldMkLst>
        <pc:spChg chg="mod">
          <ac:chgData name="Sabrina Subhit" userId="S::ss2664@njaes.rutgers.edu::f57ff2ff-6f12-488b-86dd-4be04cd2bcbc" providerId="AD" clId="Web-{B515DA23-E032-2B0B-51E1-FA96C8A1EFE6}" dt="2023-09-13T15:05:59.278" v="158" actId="1076"/>
          <ac:spMkLst>
            <pc:docMk/>
            <pc:sldMk cId="2815792492" sldId="281"/>
            <ac:spMk id="66" creationId="{7CFB540E-818E-8891-05BD-C73773EF203F}"/>
          </ac:spMkLst>
        </pc:spChg>
        <pc:extLst>
          <p:ext xmlns:p="http://schemas.openxmlformats.org/presentationml/2006/main" uri="{D6D511B9-2390-475A-947B-AFAB55BFBCF1}">
            <pc226:cmChg xmlns:pc226="http://schemas.microsoft.com/office/powerpoint/2022/06/main/command" chg="mod modRxn">
              <pc226:chgData name="Sabrina Subhit" userId="S::ss2664@njaes.rutgers.edu::f57ff2ff-6f12-488b-86dd-4be04cd2bcbc" providerId="AD" clId="Web-{B515DA23-E032-2B0B-51E1-FA96C8A1EFE6}" dt="2023-09-13T13:57:39.401" v="142"/>
              <pc2:cmMkLst xmlns:pc2="http://schemas.microsoft.com/office/powerpoint/2019/9/main/command">
                <pc:docMk/>
                <pc:sldMk cId="2815792492" sldId="281"/>
                <pc2:cmMk id="{78BA8DAB-474D-407B-A6B2-FB79A1D14238}"/>
              </pc2:cmMkLst>
            </pc226:cmChg>
          </p:ext>
        </pc:extLst>
      </pc:sldChg>
      <pc:sldChg chg="delSp modSp ord">
        <pc:chgData name="Sabrina Subhit" userId="S::ss2664@njaes.rutgers.edu::f57ff2ff-6f12-488b-86dd-4be04cd2bcbc" providerId="AD" clId="Web-{B515DA23-E032-2B0B-51E1-FA96C8A1EFE6}" dt="2023-09-13T15:04:01.646" v="143"/>
        <pc:sldMkLst>
          <pc:docMk/>
          <pc:sldMk cId="1457170902" sldId="283"/>
        </pc:sldMkLst>
        <pc:picChg chg="del mod">
          <ac:chgData name="Sabrina Subhit" userId="S::ss2664@njaes.rutgers.edu::f57ff2ff-6f12-488b-86dd-4be04cd2bcbc" providerId="AD" clId="Web-{B515DA23-E032-2B0B-51E1-FA96C8A1EFE6}" dt="2023-09-13T13:57:18.384" v="141"/>
          <ac:picMkLst>
            <pc:docMk/>
            <pc:sldMk cId="1457170902" sldId="283"/>
            <ac:picMk id="4" creationId="{3A8AF542-EA52-823E-B769-C7D085AB9CF6}"/>
          </ac:picMkLst>
        </pc:picChg>
      </pc:sldChg>
      <pc:sldChg chg="modSp add ord replId">
        <pc:chgData name="Sabrina Subhit" userId="S::ss2664@njaes.rutgers.edu::f57ff2ff-6f12-488b-86dd-4be04cd2bcbc" providerId="AD" clId="Web-{B515DA23-E032-2B0B-51E1-FA96C8A1EFE6}" dt="2023-09-13T15:04:41.507" v="150"/>
        <pc:sldMkLst>
          <pc:docMk/>
          <pc:sldMk cId="1754176998" sldId="285"/>
        </pc:sldMkLst>
        <pc:spChg chg="mod">
          <ac:chgData name="Sabrina Subhit" userId="S::ss2664@njaes.rutgers.edu::f57ff2ff-6f12-488b-86dd-4be04cd2bcbc" providerId="AD" clId="Web-{B515DA23-E032-2B0B-51E1-FA96C8A1EFE6}" dt="2023-09-13T13:57:03.680" v="128" actId="14100"/>
          <ac:spMkLst>
            <pc:docMk/>
            <pc:sldMk cId="1754176998" sldId="285"/>
            <ac:spMk id="49" creationId="{F16EA136-E61F-1602-A668-56D8D2340DC0}"/>
          </ac:spMkLst>
        </pc:spChg>
        <pc:spChg chg="mod">
          <ac:chgData name="Sabrina Subhit" userId="S::ss2664@njaes.rutgers.edu::f57ff2ff-6f12-488b-86dd-4be04cd2bcbc" providerId="AD" clId="Web-{B515DA23-E032-2B0B-51E1-FA96C8A1EFE6}" dt="2023-09-13T13:57:03.711" v="129" actId="14100"/>
          <ac:spMkLst>
            <pc:docMk/>
            <pc:sldMk cId="1754176998" sldId="285"/>
            <ac:spMk id="50" creationId="{2C056862-86EE-9F86-00EA-B8B316AB9B59}"/>
          </ac:spMkLst>
        </pc:spChg>
        <pc:spChg chg="mod">
          <ac:chgData name="Sabrina Subhit" userId="S::ss2664@njaes.rutgers.edu::f57ff2ff-6f12-488b-86dd-4be04cd2bcbc" providerId="AD" clId="Web-{B515DA23-E032-2B0B-51E1-FA96C8A1EFE6}" dt="2023-09-13T13:57:03.727" v="130" actId="14100"/>
          <ac:spMkLst>
            <pc:docMk/>
            <pc:sldMk cId="1754176998" sldId="285"/>
            <ac:spMk id="51" creationId="{D5AD3590-BEB4-DEED-98A7-8A2B3F71DF7A}"/>
          </ac:spMkLst>
        </pc:spChg>
        <pc:spChg chg="mod">
          <ac:chgData name="Sabrina Subhit" userId="S::ss2664@njaes.rutgers.edu::f57ff2ff-6f12-488b-86dd-4be04cd2bcbc" providerId="AD" clId="Web-{B515DA23-E032-2B0B-51E1-FA96C8A1EFE6}" dt="2023-09-13T13:57:03.743" v="131" actId="14100"/>
          <ac:spMkLst>
            <pc:docMk/>
            <pc:sldMk cId="1754176998" sldId="285"/>
            <ac:spMk id="52" creationId="{EB0DE302-9F1A-F53F-CDF3-740DE7C0561D}"/>
          </ac:spMkLst>
        </pc:spChg>
        <pc:spChg chg="mod">
          <ac:chgData name="Sabrina Subhit" userId="S::ss2664@njaes.rutgers.edu::f57ff2ff-6f12-488b-86dd-4be04cd2bcbc" providerId="AD" clId="Web-{B515DA23-E032-2B0B-51E1-FA96C8A1EFE6}" dt="2023-09-13T13:57:03.758" v="132" actId="14100"/>
          <ac:spMkLst>
            <pc:docMk/>
            <pc:sldMk cId="1754176998" sldId="285"/>
            <ac:spMk id="53" creationId="{0EFD8CF7-F45C-0FA5-BD7E-B8F54F91DEBB}"/>
          </ac:spMkLst>
        </pc:spChg>
        <pc:spChg chg="mod">
          <ac:chgData name="Sabrina Subhit" userId="S::ss2664@njaes.rutgers.edu::f57ff2ff-6f12-488b-86dd-4be04cd2bcbc" providerId="AD" clId="Web-{B515DA23-E032-2B0B-51E1-FA96C8A1EFE6}" dt="2023-09-13T13:57:03.758" v="133" actId="14100"/>
          <ac:spMkLst>
            <pc:docMk/>
            <pc:sldMk cId="1754176998" sldId="285"/>
            <ac:spMk id="54" creationId="{C19654B5-E98A-55B4-8FA3-17B2144047C0}"/>
          </ac:spMkLst>
        </pc:spChg>
        <pc:spChg chg="mod">
          <ac:chgData name="Sabrina Subhit" userId="S::ss2664@njaes.rutgers.edu::f57ff2ff-6f12-488b-86dd-4be04cd2bcbc" providerId="AD" clId="Web-{B515DA23-E032-2B0B-51E1-FA96C8A1EFE6}" dt="2023-09-13T13:57:03.774" v="134" actId="14100"/>
          <ac:spMkLst>
            <pc:docMk/>
            <pc:sldMk cId="1754176998" sldId="285"/>
            <ac:spMk id="59" creationId="{55397E00-CC9F-8E15-1D61-C1CA55A07D8D}"/>
          </ac:spMkLst>
        </pc:spChg>
        <pc:spChg chg="mod">
          <ac:chgData name="Sabrina Subhit" userId="S::ss2664@njaes.rutgers.edu::f57ff2ff-6f12-488b-86dd-4be04cd2bcbc" providerId="AD" clId="Web-{B515DA23-E032-2B0B-51E1-FA96C8A1EFE6}" dt="2023-09-13T13:54:37.343" v="33" actId="1076"/>
          <ac:spMkLst>
            <pc:docMk/>
            <pc:sldMk cId="1754176998" sldId="285"/>
            <ac:spMk id="65" creationId="{62369123-E339-6F56-0E92-F371C5FF2CFB}"/>
          </ac:spMkLst>
        </pc:spChg>
        <pc:spChg chg="mod">
          <ac:chgData name="Sabrina Subhit" userId="S::ss2664@njaes.rutgers.edu::f57ff2ff-6f12-488b-86dd-4be04cd2bcbc" providerId="AD" clId="Web-{B515DA23-E032-2B0B-51E1-FA96C8A1EFE6}" dt="2023-09-13T13:54:51.938" v="41" actId="1076"/>
          <ac:spMkLst>
            <pc:docMk/>
            <pc:sldMk cId="1754176998" sldId="285"/>
            <ac:spMk id="66" creationId="{7CFB540E-818E-8891-05BD-C73773EF203F}"/>
          </ac:spMkLst>
        </pc:spChg>
        <pc:grpChg chg="mod">
          <ac:chgData name="Sabrina Subhit" userId="S::ss2664@njaes.rutgers.edu::f57ff2ff-6f12-488b-86dd-4be04cd2bcbc" providerId="AD" clId="Web-{B515DA23-E032-2B0B-51E1-FA96C8A1EFE6}" dt="2023-09-13T13:57:03.430" v="123" actId="14100"/>
          <ac:grpSpMkLst>
            <pc:docMk/>
            <pc:sldMk cId="1754176998" sldId="285"/>
            <ac:grpSpMk id="34" creationId="{33B10AA3-DD1F-840E-F420-DF875625B4F9}"/>
          </ac:grpSpMkLst>
        </pc:grpChg>
        <pc:grpChg chg="mod">
          <ac:chgData name="Sabrina Subhit" userId="S::ss2664@njaes.rutgers.edu::f57ff2ff-6f12-488b-86dd-4be04cd2bcbc" providerId="AD" clId="Web-{B515DA23-E032-2B0B-51E1-FA96C8A1EFE6}" dt="2023-09-13T13:57:03.461" v="124" actId="14100"/>
          <ac:grpSpMkLst>
            <pc:docMk/>
            <pc:sldMk cId="1754176998" sldId="285"/>
            <ac:grpSpMk id="37" creationId="{6522FE1D-5E58-C2A5-C790-BE05F07EC47B}"/>
          </ac:grpSpMkLst>
        </pc:grpChg>
        <pc:grpChg chg="mod">
          <ac:chgData name="Sabrina Subhit" userId="S::ss2664@njaes.rutgers.edu::f57ff2ff-6f12-488b-86dd-4be04cd2bcbc" providerId="AD" clId="Web-{B515DA23-E032-2B0B-51E1-FA96C8A1EFE6}" dt="2023-09-13T13:57:03.524" v="125" actId="14100"/>
          <ac:grpSpMkLst>
            <pc:docMk/>
            <pc:sldMk cId="1754176998" sldId="285"/>
            <ac:grpSpMk id="40" creationId="{EFED5485-E1F0-926C-DC43-07A27F609C93}"/>
          </ac:grpSpMkLst>
        </pc:grpChg>
        <pc:grpChg chg="mod">
          <ac:chgData name="Sabrina Subhit" userId="S::ss2664@njaes.rutgers.edu::f57ff2ff-6f12-488b-86dd-4be04cd2bcbc" providerId="AD" clId="Web-{B515DA23-E032-2B0B-51E1-FA96C8A1EFE6}" dt="2023-09-13T13:57:03.571" v="126" actId="14100"/>
          <ac:grpSpMkLst>
            <pc:docMk/>
            <pc:sldMk cId="1754176998" sldId="285"/>
            <ac:grpSpMk id="43" creationId="{CF7A4F7E-50A1-C0C8-090B-26A2338D7AB2}"/>
          </ac:grpSpMkLst>
        </pc:grpChg>
        <pc:grpChg chg="mod">
          <ac:chgData name="Sabrina Subhit" userId="S::ss2664@njaes.rutgers.edu::f57ff2ff-6f12-488b-86dd-4be04cd2bcbc" providerId="AD" clId="Web-{B515DA23-E032-2B0B-51E1-FA96C8A1EFE6}" dt="2023-09-13T13:57:03.602" v="127" actId="14100"/>
          <ac:grpSpMkLst>
            <pc:docMk/>
            <pc:sldMk cId="1754176998" sldId="285"/>
            <ac:grpSpMk id="46" creationId="{195D3BDD-CB9F-3878-E9C8-863EA96F07CB}"/>
          </ac:grpSpMkLst>
        </pc:grpChg>
        <pc:picChg chg="mod">
          <ac:chgData name="Sabrina Subhit" userId="S::ss2664@njaes.rutgers.edu::f57ff2ff-6f12-488b-86dd-4be04cd2bcbc" providerId="AD" clId="Web-{B515DA23-E032-2B0B-51E1-FA96C8A1EFE6}" dt="2023-09-13T13:57:03.774" v="135" actId="14100"/>
          <ac:picMkLst>
            <pc:docMk/>
            <pc:sldMk cId="1754176998" sldId="285"/>
            <ac:picMk id="3" creationId="{7D12E174-7E13-261D-03A4-D36B7EB0EB14}"/>
          </ac:picMkLst>
        </pc:picChg>
        <pc:picChg chg="mod">
          <ac:chgData name="Sabrina Subhit" userId="S::ss2664@njaes.rutgers.edu::f57ff2ff-6f12-488b-86dd-4be04cd2bcbc" providerId="AD" clId="Web-{B515DA23-E032-2B0B-51E1-FA96C8A1EFE6}" dt="2023-09-13T13:57:03.790" v="136" actId="14100"/>
          <ac:picMkLst>
            <pc:docMk/>
            <pc:sldMk cId="1754176998" sldId="285"/>
            <ac:picMk id="5" creationId="{7695E305-2013-8F2D-0FF4-5A2F24F3299A}"/>
          </ac:picMkLst>
        </pc:picChg>
        <pc:picChg chg="mod">
          <ac:chgData name="Sabrina Subhit" userId="S::ss2664@njaes.rutgers.edu::f57ff2ff-6f12-488b-86dd-4be04cd2bcbc" providerId="AD" clId="Web-{B515DA23-E032-2B0B-51E1-FA96C8A1EFE6}" dt="2023-09-13T13:57:03.790" v="137" actId="14100"/>
          <ac:picMkLst>
            <pc:docMk/>
            <pc:sldMk cId="1754176998" sldId="285"/>
            <ac:picMk id="7" creationId="{79793FA7-71F3-B508-9F00-D3A8B52F5DF5}"/>
          </ac:picMkLst>
        </pc:picChg>
        <pc:picChg chg="mod">
          <ac:chgData name="Sabrina Subhit" userId="S::ss2664@njaes.rutgers.edu::f57ff2ff-6f12-488b-86dd-4be04cd2bcbc" providerId="AD" clId="Web-{B515DA23-E032-2B0B-51E1-FA96C8A1EFE6}" dt="2023-09-13T13:57:03.852" v="138" actId="14100"/>
          <ac:picMkLst>
            <pc:docMk/>
            <pc:sldMk cId="1754176998" sldId="285"/>
            <ac:picMk id="9" creationId="{95E891C4-36FC-BA7E-AB9C-81BA729AA7CA}"/>
          </ac:picMkLst>
        </pc:picChg>
        <pc:picChg chg="mod">
          <ac:chgData name="Sabrina Subhit" userId="S::ss2664@njaes.rutgers.edu::f57ff2ff-6f12-488b-86dd-4be04cd2bcbc" providerId="AD" clId="Web-{B515DA23-E032-2B0B-51E1-FA96C8A1EFE6}" dt="2023-09-13T13:57:03.852" v="139" actId="14100"/>
          <ac:picMkLst>
            <pc:docMk/>
            <pc:sldMk cId="1754176998" sldId="285"/>
            <ac:picMk id="11" creationId="{7807608B-A000-BBBB-9038-49E2E3EA2CAD}"/>
          </ac:picMkLst>
        </pc:picChg>
      </pc:sldChg>
    </pc:docChg>
  </pc:docChgLst>
  <pc:docChgLst>
    <pc:chgData name="Sabrina Subhit" userId="S::ss2664@njaes.rutgers.edu::f57ff2ff-6f12-488b-86dd-4be04cd2bcbc" providerId="AD" clId="Web-{CC798833-FFEF-4929-18BA-4C83424D8278}"/>
    <pc:docChg chg="">
      <pc:chgData name="Sabrina Subhit" userId="S::ss2664@njaes.rutgers.edu::f57ff2ff-6f12-488b-86dd-4be04cd2bcbc" providerId="AD" clId="Web-{CC798833-FFEF-4929-18BA-4C83424D8278}" dt="2023-09-25T12:57:04.044" v="7"/>
      <pc:docMkLst>
        <pc:docMk/>
      </pc:docMkLst>
      <pc:sldChg chg="modCm">
        <pc:chgData name="Sabrina Subhit" userId="S::ss2664@njaes.rutgers.edu::f57ff2ff-6f12-488b-86dd-4be04cd2bcbc" providerId="AD" clId="Web-{CC798833-FFEF-4929-18BA-4C83424D8278}" dt="2023-09-25T12:56:22.714" v="0"/>
        <pc:sldMkLst>
          <pc:docMk/>
          <pc:sldMk cId="2404677732" sldId="268"/>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CC798833-FFEF-4929-18BA-4C83424D8278}" dt="2023-09-25T12:56:22.714" v="0"/>
              <pc2:cmMkLst xmlns:pc2="http://schemas.microsoft.com/office/powerpoint/2019/9/main/command">
                <pc:docMk/>
                <pc:sldMk cId="2404677732" sldId="268"/>
                <pc2:cmMk id="{676C5813-3081-4CC3-A58A-9C2CD3704003}"/>
              </pc2:cmMkLst>
            </pc226:cmChg>
          </p:ext>
        </pc:extLst>
      </pc:sldChg>
      <pc:sldChg chg="modCm">
        <pc:chgData name="Sabrina Subhit" userId="S::ss2664@njaes.rutgers.edu::f57ff2ff-6f12-488b-86dd-4be04cd2bcbc" providerId="AD" clId="Web-{CC798833-FFEF-4929-18BA-4C83424D8278}" dt="2023-09-25T12:56:41.903" v="2"/>
        <pc:sldMkLst>
          <pc:docMk/>
          <pc:sldMk cId="2820109827" sldId="270"/>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CC798833-FFEF-4929-18BA-4C83424D8278}" dt="2023-09-25T12:56:41.903" v="2"/>
              <pc2:cmMkLst xmlns:pc2="http://schemas.microsoft.com/office/powerpoint/2019/9/main/command">
                <pc:docMk/>
                <pc:sldMk cId="2820109827" sldId="270"/>
                <pc2:cmMk id="{01C362D7-4817-4E99-A2E8-67FAFFF528FB}"/>
              </pc2:cmMkLst>
            </pc226:cmChg>
          </p:ext>
        </pc:extLst>
      </pc:sldChg>
      <pc:sldChg chg="modCm">
        <pc:chgData name="Sabrina Subhit" userId="S::ss2664@njaes.rutgers.edu::f57ff2ff-6f12-488b-86dd-4be04cd2bcbc" providerId="AD" clId="Web-{CC798833-FFEF-4929-18BA-4C83424D8278}" dt="2023-09-25T12:57:04.044" v="7"/>
        <pc:sldMkLst>
          <pc:docMk/>
          <pc:sldMk cId="1600270816" sldId="271"/>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CC798833-FFEF-4929-18BA-4C83424D8278}" dt="2023-09-25T12:57:04.044" v="7"/>
              <pc2:cmMkLst xmlns:pc2="http://schemas.microsoft.com/office/powerpoint/2019/9/main/command">
                <pc:docMk/>
                <pc:sldMk cId="1600270816" sldId="271"/>
                <pc2:cmMk id="{DD730B87-759E-498F-BDD5-DB29F66E8449}"/>
              </pc2:cmMkLst>
            </pc226:cmChg>
          </p:ext>
        </pc:extLst>
      </pc:sldChg>
      <pc:sldChg chg="modCm">
        <pc:chgData name="Sabrina Subhit" userId="S::ss2664@njaes.rutgers.edu::f57ff2ff-6f12-488b-86dd-4be04cd2bcbc" providerId="AD" clId="Web-{CC798833-FFEF-4929-18BA-4C83424D8278}" dt="2023-09-25T12:57:01.169" v="6"/>
        <pc:sldMkLst>
          <pc:docMk/>
          <pc:sldMk cId="2922676037" sldId="272"/>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CC798833-FFEF-4929-18BA-4C83424D8278}" dt="2023-09-25T12:57:01.169" v="6"/>
              <pc2:cmMkLst xmlns:pc2="http://schemas.microsoft.com/office/powerpoint/2019/9/main/command">
                <pc:docMk/>
                <pc:sldMk cId="2922676037" sldId="272"/>
                <pc2:cmMk id="{590869FD-E645-4DF5-B588-712A1F940A7D}"/>
              </pc2:cmMkLst>
            </pc226:cmChg>
          </p:ext>
        </pc:extLst>
      </pc:sldChg>
      <pc:sldChg chg="modCm">
        <pc:chgData name="Sabrina Subhit" userId="S::ss2664@njaes.rutgers.edu::f57ff2ff-6f12-488b-86dd-4be04cd2bcbc" providerId="AD" clId="Web-{CC798833-FFEF-4929-18BA-4C83424D8278}" dt="2023-09-25T12:56:57.809" v="5"/>
        <pc:sldMkLst>
          <pc:docMk/>
          <pc:sldMk cId="2088995850" sldId="273"/>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CC798833-FFEF-4929-18BA-4C83424D8278}" dt="2023-09-25T12:56:57.809" v="5"/>
              <pc2:cmMkLst xmlns:pc2="http://schemas.microsoft.com/office/powerpoint/2019/9/main/command">
                <pc:docMk/>
                <pc:sldMk cId="2088995850" sldId="273"/>
                <pc2:cmMk id="{A4590424-A9D8-40BA-B244-FDF6ED4AA2FB}"/>
              </pc2:cmMkLst>
            </pc226:cmChg>
          </p:ext>
        </pc:extLst>
      </pc:sldChg>
      <pc:sldChg chg="modCm">
        <pc:chgData name="Sabrina Subhit" userId="S::ss2664@njaes.rutgers.edu::f57ff2ff-6f12-488b-86dd-4be04cd2bcbc" providerId="AD" clId="Web-{CC798833-FFEF-4929-18BA-4C83424D8278}" dt="2023-09-25T12:56:47.778" v="3"/>
        <pc:sldMkLst>
          <pc:docMk/>
          <pc:sldMk cId="2498633412" sldId="274"/>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CC798833-FFEF-4929-18BA-4C83424D8278}" dt="2023-09-25T12:56:47.778" v="3"/>
              <pc2:cmMkLst xmlns:pc2="http://schemas.microsoft.com/office/powerpoint/2019/9/main/command">
                <pc:docMk/>
                <pc:sldMk cId="2498633412" sldId="274"/>
                <pc2:cmMk id="{416CA0D3-B8DB-4D1E-ACC8-479DF068A93E}"/>
              </pc2:cmMkLst>
            </pc226:cmChg>
          </p:ext>
        </pc:extLst>
      </pc:sldChg>
      <pc:sldChg chg="modCm">
        <pc:chgData name="Sabrina Subhit" userId="S::ss2664@njaes.rutgers.edu::f57ff2ff-6f12-488b-86dd-4be04cd2bcbc" providerId="AD" clId="Web-{CC798833-FFEF-4929-18BA-4C83424D8278}" dt="2023-09-25T12:56:35.762" v="1"/>
        <pc:sldMkLst>
          <pc:docMk/>
          <pc:sldMk cId="1424126677" sldId="278"/>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CC798833-FFEF-4929-18BA-4C83424D8278}" dt="2023-09-25T12:56:35.762" v="1"/>
              <pc2:cmMkLst xmlns:pc2="http://schemas.microsoft.com/office/powerpoint/2019/9/main/command">
                <pc:docMk/>
                <pc:sldMk cId="1424126677" sldId="278"/>
                <pc2:cmMk id="{259E05B1-651D-42A2-A7C7-7F67AC7DB1A5}"/>
              </pc2:cmMkLst>
            </pc226:cmChg>
          </p:ext>
        </pc:extLst>
      </pc:sldChg>
      <pc:sldChg chg="modCm">
        <pc:chgData name="Sabrina Subhit" userId="S::ss2664@njaes.rutgers.edu::f57ff2ff-6f12-488b-86dd-4be04cd2bcbc" providerId="AD" clId="Web-{CC798833-FFEF-4929-18BA-4C83424D8278}" dt="2023-09-25T12:56:51.387" v="4"/>
        <pc:sldMkLst>
          <pc:docMk/>
          <pc:sldMk cId="1754176998" sldId="285"/>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CC798833-FFEF-4929-18BA-4C83424D8278}" dt="2023-09-25T12:56:51.387" v="4"/>
              <pc2:cmMkLst xmlns:pc2="http://schemas.microsoft.com/office/powerpoint/2019/9/main/command">
                <pc:docMk/>
                <pc:sldMk cId="1754176998" sldId="285"/>
                <pc2:cmMk id="{9BB76E5B-0352-41DA-B73A-D3FFBBCDA0D8}"/>
              </pc2:cmMkLst>
            </pc226:cmChg>
          </p:ext>
        </pc:extLst>
      </pc:sldChg>
    </pc:docChg>
  </pc:docChgLst>
  <pc:docChgLst>
    <pc:chgData name="Sabrina Subhit" userId="S::ss2664@njaes.rutgers.edu::f57ff2ff-6f12-488b-86dd-4be04cd2bcbc" providerId="AD" clId="Web-{79595760-2653-01A6-4BC8-5B0A4F88DB28}"/>
    <pc:docChg chg="addSld modSld sldOrd">
      <pc:chgData name="Sabrina Subhit" userId="S::ss2664@njaes.rutgers.edu::f57ff2ff-6f12-488b-86dd-4be04cd2bcbc" providerId="AD" clId="Web-{79595760-2653-01A6-4BC8-5B0A4F88DB28}" dt="2023-09-12T14:20:23.477" v="118"/>
      <pc:docMkLst>
        <pc:docMk/>
      </pc:docMkLst>
      <pc:sldChg chg="modCm">
        <pc:chgData name="Sabrina Subhit" userId="S::ss2664@njaes.rutgers.edu::f57ff2ff-6f12-488b-86dd-4be04cd2bcbc" providerId="AD" clId="Web-{79595760-2653-01A6-4BC8-5B0A4F88DB28}" dt="2023-09-12T13:54:37.166" v="26"/>
        <pc:sldMkLst>
          <pc:docMk/>
          <pc:sldMk cId="1455007607" sldId="269"/>
        </pc:sldMkLst>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79595760-2653-01A6-4BC8-5B0A4F88DB28}" dt="2023-09-12T13:54:37.166" v="26"/>
              <pc2:cmMkLst xmlns:pc2="http://schemas.microsoft.com/office/powerpoint/2019/9/main/command">
                <pc:docMk/>
                <pc:sldMk cId="1455007607" sldId="269"/>
                <pc2:cmMk id="{5EC57803-145D-45A4-9696-B63CDB011740}"/>
              </pc2:cmMkLst>
            </pc226:cmChg>
          </p:ext>
        </pc:extLst>
      </pc:sldChg>
      <pc:sldChg chg="addSp delSp modSp">
        <pc:chgData name="Sabrina Subhit" userId="S::ss2664@njaes.rutgers.edu::f57ff2ff-6f12-488b-86dd-4be04cd2bcbc" providerId="AD" clId="Web-{79595760-2653-01A6-4BC8-5B0A4F88DB28}" dt="2023-09-12T14:14:34.295" v="82" actId="1076"/>
        <pc:sldMkLst>
          <pc:docMk/>
          <pc:sldMk cId="2820109827" sldId="270"/>
        </pc:sldMkLst>
        <pc:picChg chg="add mod">
          <ac:chgData name="Sabrina Subhit" userId="S::ss2664@njaes.rutgers.edu::f57ff2ff-6f12-488b-86dd-4be04cd2bcbc" providerId="AD" clId="Web-{79595760-2653-01A6-4BC8-5B0A4F88DB28}" dt="2023-09-12T14:14:34.295" v="82" actId="1076"/>
          <ac:picMkLst>
            <pc:docMk/>
            <pc:sldMk cId="2820109827" sldId="270"/>
            <ac:picMk id="2" creationId="{A4B72806-1758-84A9-65EA-B2C479BB082D}"/>
          </ac:picMkLst>
        </pc:picChg>
        <pc:picChg chg="del">
          <ac:chgData name="Sabrina Subhit" userId="S::ss2664@njaes.rutgers.edu::f57ff2ff-6f12-488b-86dd-4be04cd2bcbc" providerId="AD" clId="Web-{79595760-2653-01A6-4BC8-5B0A4F88DB28}" dt="2023-09-12T14:14:29.294" v="80"/>
          <ac:picMkLst>
            <pc:docMk/>
            <pc:sldMk cId="2820109827" sldId="270"/>
            <ac:picMk id="27" creationId="{313E6E33-5835-FE1B-112C-B8918F653840}"/>
          </ac:picMkLst>
        </pc:picChg>
      </pc:sldChg>
      <pc:sldChg chg="addSp delSp modSp">
        <pc:chgData name="Sabrina Subhit" userId="S::ss2664@njaes.rutgers.edu::f57ff2ff-6f12-488b-86dd-4be04cd2bcbc" providerId="AD" clId="Web-{79595760-2653-01A6-4BC8-5B0A4F88DB28}" dt="2023-09-12T14:19:07.599" v="99"/>
        <pc:sldMkLst>
          <pc:docMk/>
          <pc:sldMk cId="1600270816" sldId="271"/>
        </pc:sldMkLst>
        <pc:spChg chg="del">
          <ac:chgData name="Sabrina Subhit" userId="S::ss2664@njaes.rutgers.edu::f57ff2ff-6f12-488b-86dd-4be04cd2bcbc" providerId="AD" clId="Web-{79595760-2653-01A6-4BC8-5B0A4F88DB28}" dt="2023-09-12T14:19:07.599" v="99"/>
          <ac:spMkLst>
            <pc:docMk/>
            <pc:sldMk cId="1600270816" sldId="271"/>
            <ac:spMk id="31" creationId="{7F18192C-35CB-3F2C-F4D9-95DACD674E64}"/>
          </ac:spMkLst>
        </pc:spChg>
        <pc:picChg chg="add mod">
          <ac:chgData name="Sabrina Subhit" userId="S::ss2664@njaes.rutgers.edu::f57ff2ff-6f12-488b-86dd-4be04cd2bcbc" providerId="AD" clId="Web-{79595760-2653-01A6-4BC8-5B0A4F88DB28}" dt="2023-09-12T14:14:13.997" v="79" actId="1076"/>
          <ac:picMkLst>
            <pc:docMk/>
            <pc:sldMk cId="1600270816" sldId="271"/>
            <ac:picMk id="2" creationId="{02891C90-83DF-AF26-0D08-09E759609766}"/>
          </ac:picMkLst>
        </pc:picChg>
        <pc:picChg chg="del">
          <ac:chgData name="Sabrina Subhit" userId="S::ss2664@njaes.rutgers.edu::f57ff2ff-6f12-488b-86dd-4be04cd2bcbc" providerId="AD" clId="Web-{79595760-2653-01A6-4BC8-5B0A4F88DB28}" dt="2023-09-12T14:12:00.587" v="71"/>
          <ac:picMkLst>
            <pc:docMk/>
            <pc:sldMk cId="1600270816" sldId="271"/>
            <ac:picMk id="33" creationId="{E857631A-FC77-1F5A-FBE9-B6544EE771C6}"/>
          </ac:picMkLst>
        </pc:picChg>
      </pc:sldChg>
      <pc:sldChg chg="addSp delSp modSp">
        <pc:chgData name="Sabrina Subhit" userId="S::ss2664@njaes.rutgers.edu::f57ff2ff-6f12-488b-86dd-4be04cd2bcbc" providerId="AD" clId="Web-{79595760-2653-01A6-4BC8-5B0A4F88DB28}" dt="2023-09-12T14:13:30.808" v="77" actId="1076"/>
        <pc:sldMkLst>
          <pc:docMk/>
          <pc:sldMk cId="2922676037" sldId="272"/>
        </pc:sldMkLst>
        <pc:picChg chg="add del mod">
          <ac:chgData name="Sabrina Subhit" userId="S::ss2664@njaes.rutgers.edu::f57ff2ff-6f12-488b-86dd-4be04cd2bcbc" providerId="AD" clId="Web-{79595760-2653-01A6-4BC8-5B0A4F88DB28}" dt="2023-09-12T14:13:23.855" v="75"/>
          <ac:picMkLst>
            <pc:docMk/>
            <pc:sldMk cId="2922676037" sldId="272"/>
            <ac:picMk id="2" creationId="{51066E12-76B3-F7EA-5511-DC5275BCFA2B}"/>
          </ac:picMkLst>
        </pc:picChg>
        <pc:picChg chg="add mod">
          <ac:chgData name="Sabrina Subhit" userId="S::ss2664@njaes.rutgers.edu::f57ff2ff-6f12-488b-86dd-4be04cd2bcbc" providerId="AD" clId="Web-{79595760-2653-01A6-4BC8-5B0A4F88DB28}" dt="2023-09-12T14:13:30.808" v="77" actId="1076"/>
          <ac:picMkLst>
            <pc:docMk/>
            <pc:sldMk cId="2922676037" sldId="272"/>
            <ac:picMk id="4" creationId="{CC9080A8-2E38-37C1-B644-24EE80BDF75A}"/>
          </ac:picMkLst>
        </pc:picChg>
        <pc:picChg chg="del">
          <ac:chgData name="Sabrina Subhit" userId="S::ss2664@njaes.rutgers.edu::f57ff2ff-6f12-488b-86dd-4be04cd2bcbc" providerId="AD" clId="Web-{79595760-2653-01A6-4BC8-5B0A4F88DB28}" dt="2023-09-12T14:11:32.711" v="68"/>
          <ac:picMkLst>
            <pc:docMk/>
            <pc:sldMk cId="2922676037" sldId="272"/>
            <ac:picMk id="29" creationId="{E92C8A3E-7AD9-B398-C8B0-2A930EB94624}"/>
          </ac:picMkLst>
        </pc:picChg>
      </pc:sldChg>
      <pc:sldChg chg="addSp delSp modSp">
        <pc:chgData name="Sabrina Subhit" userId="S::ss2664@njaes.rutgers.edu::f57ff2ff-6f12-488b-86dd-4be04cd2bcbc" providerId="AD" clId="Web-{79595760-2653-01A6-4BC8-5B0A4F88DB28}" dt="2023-09-12T14:12:45.760" v="74" actId="1076"/>
        <pc:sldMkLst>
          <pc:docMk/>
          <pc:sldMk cId="2088995850" sldId="273"/>
        </pc:sldMkLst>
        <pc:spChg chg="mod topLvl">
          <ac:chgData name="Sabrina Subhit" userId="S::ss2664@njaes.rutgers.edu::f57ff2ff-6f12-488b-86dd-4be04cd2bcbc" providerId="AD" clId="Web-{79595760-2653-01A6-4BC8-5B0A4F88DB28}" dt="2023-09-12T14:11:20.976" v="65" actId="1076"/>
          <ac:spMkLst>
            <pc:docMk/>
            <pc:sldMk cId="2088995850" sldId="273"/>
            <ac:spMk id="2" creationId="{2F299D55-1878-001F-E221-C35C5429C85B}"/>
          </ac:spMkLst>
        </pc:spChg>
        <pc:spChg chg="mod topLvl">
          <ac:chgData name="Sabrina Subhit" userId="S::ss2664@njaes.rutgers.edu::f57ff2ff-6f12-488b-86dd-4be04cd2bcbc" providerId="AD" clId="Web-{79595760-2653-01A6-4BC8-5B0A4F88DB28}" dt="2023-09-12T14:11:24.336" v="66" actId="1076"/>
          <ac:spMkLst>
            <pc:docMk/>
            <pc:sldMk cId="2088995850" sldId="273"/>
            <ac:spMk id="13" creationId="{CC3867CC-8210-B71A-7EED-B5799BE1C7C3}"/>
          </ac:spMkLst>
        </pc:spChg>
        <pc:grpChg chg="del mod">
          <ac:chgData name="Sabrina Subhit" userId="S::ss2664@njaes.rutgers.edu::f57ff2ff-6f12-488b-86dd-4be04cd2bcbc" providerId="AD" clId="Web-{79595760-2653-01A6-4BC8-5B0A4F88DB28}" dt="2023-09-12T14:10:37.413" v="53"/>
          <ac:grpSpMkLst>
            <pc:docMk/>
            <pc:sldMk cId="2088995850" sldId="273"/>
            <ac:grpSpMk id="8" creationId="{8A76A9BE-523B-6335-D00A-B831B2C5B319}"/>
          </ac:grpSpMkLst>
        </pc:grpChg>
        <pc:grpChg chg="topLvl">
          <ac:chgData name="Sabrina Subhit" userId="S::ss2664@njaes.rutgers.edu::f57ff2ff-6f12-488b-86dd-4be04cd2bcbc" providerId="AD" clId="Web-{79595760-2653-01A6-4BC8-5B0A4F88DB28}" dt="2023-09-12T14:10:37.413" v="53"/>
          <ac:grpSpMkLst>
            <pc:docMk/>
            <pc:sldMk cId="2088995850" sldId="273"/>
            <ac:grpSpMk id="15" creationId="{643AC550-B376-43FE-CF3C-82125EAFCD9D}"/>
          </ac:grpSpMkLst>
        </pc:grpChg>
        <pc:picChg chg="add del mod">
          <ac:chgData name="Sabrina Subhit" userId="S::ss2664@njaes.rutgers.edu::f57ff2ff-6f12-488b-86dd-4be04cd2bcbc" providerId="AD" clId="Web-{79595760-2653-01A6-4BC8-5B0A4F88DB28}" dt="2023-09-12T14:12:38.666" v="72"/>
          <ac:picMkLst>
            <pc:docMk/>
            <pc:sldMk cId="2088995850" sldId="273"/>
            <ac:picMk id="3" creationId="{EA7CB088-F086-CC91-D009-4E97BE50D322}"/>
          </ac:picMkLst>
        </pc:picChg>
        <pc:picChg chg="add mod">
          <ac:chgData name="Sabrina Subhit" userId="S::ss2664@njaes.rutgers.edu::f57ff2ff-6f12-488b-86dd-4be04cd2bcbc" providerId="AD" clId="Web-{79595760-2653-01A6-4BC8-5B0A4F88DB28}" dt="2023-09-12T14:12:45.760" v="74" actId="1076"/>
          <ac:picMkLst>
            <pc:docMk/>
            <pc:sldMk cId="2088995850" sldId="273"/>
            <ac:picMk id="4" creationId="{0503EE97-112B-42EF-2EBA-C2F6748D3CF0}"/>
          </ac:picMkLst>
        </pc:picChg>
        <pc:picChg chg="del mod topLvl">
          <ac:chgData name="Sabrina Subhit" userId="S::ss2664@njaes.rutgers.edu::f57ff2ff-6f12-488b-86dd-4be04cd2bcbc" providerId="AD" clId="Web-{79595760-2653-01A6-4BC8-5B0A4F88DB28}" dt="2023-09-12T14:10:53.726" v="61"/>
          <ac:picMkLst>
            <pc:docMk/>
            <pc:sldMk cId="2088995850" sldId="273"/>
            <ac:picMk id="28" creationId="{3307845C-2E39-2F3E-2D1B-1C24E9E9E6F9}"/>
          </ac:picMkLst>
        </pc:picChg>
      </pc:sldChg>
      <pc:sldChg chg="addSp delSp modSp addCm">
        <pc:chgData name="Sabrina Subhit" userId="S::ss2664@njaes.rutgers.edu::f57ff2ff-6f12-488b-86dd-4be04cd2bcbc" providerId="AD" clId="Web-{79595760-2653-01A6-4BC8-5B0A4F88DB28}" dt="2023-09-12T14:20:23.477" v="118"/>
        <pc:sldMkLst>
          <pc:docMk/>
          <pc:sldMk cId="109052010" sldId="277"/>
        </pc:sldMkLst>
        <pc:graphicFrameChg chg="del">
          <ac:chgData name="Sabrina Subhit" userId="S::ss2664@njaes.rutgers.edu::f57ff2ff-6f12-488b-86dd-4be04cd2bcbc" providerId="AD" clId="Web-{79595760-2653-01A6-4BC8-5B0A4F88DB28}" dt="2023-09-12T13:32:06.424" v="0"/>
          <ac:graphicFrameMkLst>
            <pc:docMk/>
            <pc:sldMk cId="109052010" sldId="277"/>
            <ac:graphicFrameMk id="3" creationId="{3AD3FBA6-557A-E316-172D-867414BAC72B}"/>
          </ac:graphicFrameMkLst>
        </pc:graphicFrameChg>
        <pc:picChg chg="add del mod">
          <ac:chgData name="Sabrina Subhit" userId="S::ss2664@njaes.rutgers.edu::f57ff2ff-6f12-488b-86dd-4be04cd2bcbc" providerId="AD" clId="Web-{79595760-2653-01A6-4BC8-5B0A4F88DB28}" dt="2023-09-12T13:42:47.911" v="17"/>
          <ac:picMkLst>
            <pc:docMk/>
            <pc:sldMk cId="109052010" sldId="277"/>
            <ac:picMk id="2" creationId="{D73A8DF0-D3FA-2059-26C8-2359B10C36F7}"/>
          </ac:picMkLst>
        </pc:picChg>
        <pc:picChg chg="add mod">
          <ac:chgData name="Sabrina Subhit" userId="S::ss2664@njaes.rutgers.edu::f57ff2ff-6f12-488b-86dd-4be04cd2bcbc" providerId="AD" clId="Web-{79595760-2653-01A6-4BC8-5B0A4F88DB28}" dt="2023-09-12T13:43:10.412" v="24" actId="1076"/>
          <ac:picMkLst>
            <pc:docMk/>
            <pc:sldMk cId="109052010" sldId="277"/>
            <ac:picMk id="5" creationId="{DAFBA5D1-3AE3-8022-47A2-6ED34DEF02FB}"/>
          </ac:picMkLst>
        </pc:picChg>
        <pc:extLst>
          <p:ext xmlns:p="http://schemas.openxmlformats.org/presentationml/2006/main" uri="{D6D511B9-2390-475A-947B-AFAB55BFBCF1}">
            <pc226:cmChg xmlns:pc226="http://schemas.microsoft.com/office/powerpoint/2022/06/main/command" chg="add">
              <pc226:chgData name="Sabrina Subhit" userId="S::ss2664@njaes.rutgers.edu::f57ff2ff-6f12-488b-86dd-4be04cd2bcbc" providerId="AD" clId="Web-{79595760-2653-01A6-4BC8-5B0A4F88DB28}" dt="2023-09-12T14:20:23.477" v="118"/>
              <pc2:cmMkLst xmlns:pc2="http://schemas.microsoft.com/office/powerpoint/2019/9/main/command">
                <pc:docMk/>
                <pc:sldMk cId="109052010" sldId="277"/>
                <pc2:cmMk id="{5BE44B0D-2A81-4592-B8B0-D486AEB54A0D}"/>
              </pc2:cmMkLst>
            </pc226:cmChg>
          </p:ext>
        </pc:extLst>
      </pc:sldChg>
      <pc:sldChg chg="addSp delSp modSp">
        <pc:chgData name="Sabrina Subhit" userId="S::ss2664@njaes.rutgers.edu::f57ff2ff-6f12-488b-86dd-4be04cd2bcbc" providerId="AD" clId="Web-{79595760-2653-01A6-4BC8-5B0A4F88DB28}" dt="2023-09-12T13:40:40.955" v="12" actId="1076"/>
        <pc:sldMkLst>
          <pc:docMk/>
          <pc:sldMk cId="1424126677" sldId="278"/>
        </pc:sldMkLst>
        <pc:picChg chg="add mod">
          <ac:chgData name="Sabrina Subhit" userId="S::ss2664@njaes.rutgers.edu::f57ff2ff-6f12-488b-86dd-4be04cd2bcbc" providerId="AD" clId="Web-{79595760-2653-01A6-4BC8-5B0A4F88DB28}" dt="2023-09-12T13:40:40.955" v="12" actId="1076"/>
          <ac:picMkLst>
            <pc:docMk/>
            <pc:sldMk cId="1424126677" sldId="278"/>
            <ac:picMk id="2" creationId="{8FC02D36-D1FF-7A17-D0E5-6F70E4708442}"/>
          </ac:picMkLst>
        </pc:picChg>
        <pc:picChg chg="del">
          <ac:chgData name="Sabrina Subhit" userId="S::ss2664@njaes.rutgers.edu::f57ff2ff-6f12-488b-86dd-4be04cd2bcbc" providerId="AD" clId="Web-{79595760-2653-01A6-4BC8-5B0A4F88DB28}" dt="2023-09-12T13:40:29.001" v="9"/>
          <ac:picMkLst>
            <pc:docMk/>
            <pc:sldMk cId="1424126677" sldId="278"/>
            <ac:picMk id="4" creationId="{E237F815-E013-470C-8A2C-F8C2116C0AAD}"/>
          </ac:picMkLst>
        </pc:picChg>
      </pc:sldChg>
      <pc:sldChg chg="addSp delSp modSp">
        <pc:chgData name="Sabrina Subhit" userId="S::ss2664@njaes.rutgers.edu::f57ff2ff-6f12-488b-86dd-4be04cd2bcbc" providerId="AD" clId="Web-{79595760-2653-01A6-4BC8-5B0A4F88DB28}" dt="2023-09-12T14:19:59.023" v="117"/>
        <pc:sldMkLst>
          <pc:docMk/>
          <pc:sldMk cId="2815792492" sldId="281"/>
        </pc:sldMkLst>
        <pc:spChg chg="del">
          <ac:chgData name="Sabrina Subhit" userId="S::ss2664@njaes.rutgers.edu::f57ff2ff-6f12-488b-86dd-4be04cd2bcbc" providerId="AD" clId="Web-{79595760-2653-01A6-4BC8-5B0A4F88DB28}" dt="2023-09-12T14:19:57.632" v="116"/>
          <ac:spMkLst>
            <pc:docMk/>
            <pc:sldMk cId="2815792492" sldId="281"/>
            <ac:spMk id="55" creationId="{757750D8-99C4-3FA4-CFF1-179C34F26465}"/>
          </ac:spMkLst>
        </pc:spChg>
        <pc:spChg chg="del">
          <ac:chgData name="Sabrina Subhit" userId="S::ss2664@njaes.rutgers.edu::f57ff2ff-6f12-488b-86dd-4be04cd2bcbc" providerId="AD" clId="Web-{79595760-2653-01A6-4BC8-5B0A4F88DB28}" dt="2023-09-12T14:19:59.023" v="117"/>
          <ac:spMkLst>
            <pc:docMk/>
            <pc:sldMk cId="2815792492" sldId="281"/>
            <ac:spMk id="56" creationId="{E59A16FA-1061-E316-0079-0B680C56D54E}"/>
          </ac:spMkLst>
        </pc:spChg>
        <pc:spChg chg="del">
          <ac:chgData name="Sabrina Subhit" userId="S::ss2664@njaes.rutgers.edu::f57ff2ff-6f12-488b-86dd-4be04cd2bcbc" providerId="AD" clId="Web-{79595760-2653-01A6-4BC8-5B0A4F88DB28}" dt="2023-09-12T14:19:12.818" v="101"/>
          <ac:spMkLst>
            <pc:docMk/>
            <pc:sldMk cId="2815792492" sldId="281"/>
            <ac:spMk id="57" creationId="{FDFE9600-4377-19AC-E3D3-A256DE26528C}"/>
          </ac:spMkLst>
        </pc:spChg>
        <pc:picChg chg="add mod">
          <ac:chgData name="Sabrina Subhit" userId="S::ss2664@njaes.rutgers.edu::f57ff2ff-6f12-488b-86dd-4be04cd2bcbc" providerId="AD" clId="Web-{79595760-2653-01A6-4BC8-5B0A4F88DB28}" dt="2023-09-12T14:18:07.207" v="86" actId="1076"/>
          <ac:picMkLst>
            <pc:docMk/>
            <pc:sldMk cId="2815792492" sldId="281"/>
            <ac:picMk id="3" creationId="{7D12E174-7E13-261D-03A4-D36B7EB0EB14}"/>
          </ac:picMkLst>
        </pc:picChg>
        <pc:picChg chg="add mod">
          <ac:chgData name="Sabrina Subhit" userId="S::ss2664@njaes.rutgers.edu::f57ff2ff-6f12-488b-86dd-4be04cd2bcbc" providerId="AD" clId="Web-{79595760-2653-01A6-4BC8-5B0A4F88DB28}" dt="2023-09-12T14:18:35.770" v="92" actId="1076"/>
          <ac:picMkLst>
            <pc:docMk/>
            <pc:sldMk cId="2815792492" sldId="281"/>
            <ac:picMk id="5" creationId="{7695E305-2013-8F2D-0FF4-5A2F24F3299A}"/>
          </ac:picMkLst>
        </pc:picChg>
        <pc:picChg chg="add mod">
          <ac:chgData name="Sabrina Subhit" userId="S::ss2664@njaes.rutgers.edu::f57ff2ff-6f12-488b-86dd-4be04cd2bcbc" providerId="AD" clId="Web-{79595760-2653-01A6-4BC8-5B0A4F88DB28}" dt="2023-09-12T14:18:59.834" v="98" actId="1076"/>
          <ac:picMkLst>
            <pc:docMk/>
            <pc:sldMk cId="2815792492" sldId="281"/>
            <ac:picMk id="7" creationId="{79793FA7-71F3-B508-9F00-D3A8B52F5DF5}"/>
          </ac:picMkLst>
        </pc:picChg>
        <pc:picChg chg="add mod">
          <ac:chgData name="Sabrina Subhit" userId="S::ss2664@njaes.rutgers.edu::f57ff2ff-6f12-488b-86dd-4be04cd2bcbc" providerId="AD" clId="Web-{79595760-2653-01A6-4BC8-5B0A4F88DB28}" dt="2023-09-12T14:19:28.678" v="110" actId="1076"/>
          <ac:picMkLst>
            <pc:docMk/>
            <pc:sldMk cId="2815792492" sldId="281"/>
            <ac:picMk id="9" creationId="{95E891C4-36FC-BA7E-AB9C-81BA729AA7CA}"/>
          </ac:picMkLst>
        </pc:picChg>
        <pc:picChg chg="add mod">
          <ac:chgData name="Sabrina Subhit" userId="S::ss2664@njaes.rutgers.edu::f57ff2ff-6f12-488b-86dd-4be04cd2bcbc" providerId="AD" clId="Web-{79595760-2653-01A6-4BC8-5B0A4F88DB28}" dt="2023-09-12T14:19:53.554" v="115" actId="1076"/>
          <ac:picMkLst>
            <pc:docMk/>
            <pc:sldMk cId="2815792492" sldId="281"/>
            <ac:picMk id="11" creationId="{7807608B-A000-BBBB-9038-49E2E3EA2CAD}"/>
          </ac:picMkLst>
        </pc:picChg>
        <pc:picChg chg="del">
          <ac:chgData name="Sabrina Subhit" userId="S::ss2664@njaes.rutgers.edu::f57ff2ff-6f12-488b-86dd-4be04cd2bcbc" providerId="AD" clId="Web-{79595760-2653-01A6-4BC8-5B0A4F88DB28}" dt="2023-09-12T14:18:45.599" v="93"/>
          <ac:picMkLst>
            <pc:docMk/>
            <pc:sldMk cId="2815792492" sldId="281"/>
            <ac:picMk id="58" creationId="{39C51209-68BB-7D4A-B11A-9BB9DE416338}"/>
          </ac:picMkLst>
        </pc:picChg>
        <pc:picChg chg="del">
          <ac:chgData name="Sabrina Subhit" userId="S::ss2664@njaes.rutgers.edu::f57ff2ff-6f12-488b-86dd-4be04cd2bcbc" providerId="AD" clId="Web-{79595760-2653-01A6-4BC8-5B0A4F88DB28}" dt="2023-09-12T14:17:57.800" v="83"/>
          <ac:picMkLst>
            <pc:docMk/>
            <pc:sldMk cId="2815792492" sldId="281"/>
            <ac:picMk id="60" creationId="{90CE94E5-75A0-F41E-4524-139F16C03EAB}"/>
          </ac:picMkLst>
        </pc:picChg>
        <pc:picChg chg="del">
          <ac:chgData name="Sabrina Subhit" userId="S::ss2664@njaes.rutgers.edu::f57ff2ff-6f12-488b-86dd-4be04cd2bcbc" providerId="AD" clId="Web-{79595760-2653-01A6-4BC8-5B0A4F88DB28}" dt="2023-09-12T14:19:37.460" v="111"/>
          <ac:picMkLst>
            <pc:docMk/>
            <pc:sldMk cId="2815792492" sldId="281"/>
            <ac:picMk id="61" creationId="{817571E9-45CE-8F6F-98AF-10E0B72521BA}"/>
          </ac:picMkLst>
        </pc:picChg>
        <pc:picChg chg="del">
          <ac:chgData name="Sabrina Subhit" userId="S::ss2664@njaes.rutgers.edu::f57ff2ff-6f12-488b-86dd-4be04cd2bcbc" providerId="AD" clId="Web-{79595760-2653-01A6-4BC8-5B0A4F88DB28}" dt="2023-09-12T14:18:17.942" v="87"/>
          <ac:picMkLst>
            <pc:docMk/>
            <pc:sldMk cId="2815792492" sldId="281"/>
            <ac:picMk id="62" creationId="{C468E06A-46B6-4383-063F-B1F6760AF4DF}"/>
          </ac:picMkLst>
        </pc:picChg>
        <pc:picChg chg="del">
          <ac:chgData name="Sabrina Subhit" userId="S::ss2664@njaes.rutgers.edu::f57ff2ff-6f12-488b-86dd-4be04cd2bcbc" providerId="AD" clId="Web-{79595760-2653-01A6-4BC8-5B0A4F88DB28}" dt="2023-09-12T14:19:12.053" v="100"/>
          <ac:picMkLst>
            <pc:docMk/>
            <pc:sldMk cId="2815792492" sldId="281"/>
            <ac:picMk id="63" creationId="{88A417E9-21B6-9323-A1BD-9F3B277871F2}"/>
          </ac:picMkLst>
        </pc:picChg>
      </pc:sldChg>
      <pc:sldChg chg="addSp delSp modSp addCm modCm">
        <pc:chgData name="Sabrina Subhit" userId="S::ss2664@njaes.rutgers.edu::f57ff2ff-6f12-488b-86dd-4be04cd2bcbc" providerId="AD" clId="Web-{79595760-2653-01A6-4BC8-5B0A4F88DB28}" dt="2023-09-12T14:06:21.859" v="51" actId="1076"/>
        <pc:sldMkLst>
          <pc:docMk/>
          <pc:sldMk cId="1457170902" sldId="283"/>
        </pc:sldMkLst>
        <pc:spChg chg="mod">
          <ac:chgData name="Sabrina Subhit" userId="S::ss2664@njaes.rutgers.edu::f57ff2ff-6f12-488b-86dd-4be04cd2bcbc" providerId="AD" clId="Web-{79595760-2653-01A6-4BC8-5B0A4F88DB28}" dt="2023-09-12T14:06:21.859" v="51" actId="1076"/>
          <ac:spMkLst>
            <pc:docMk/>
            <pc:sldMk cId="1457170902" sldId="283"/>
            <ac:spMk id="5" creationId="{0A30314D-DECE-828A-A9E5-F86764AE33F6}"/>
          </ac:spMkLst>
        </pc:spChg>
        <pc:spChg chg="del mod">
          <ac:chgData name="Sabrina Subhit" userId="S::ss2664@njaes.rutgers.edu::f57ff2ff-6f12-488b-86dd-4be04cd2bcbc" providerId="AD" clId="Web-{79595760-2653-01A6-4BC8-5B0A4F88DB28}" dt="2023-09-12T14:05:57.202" v="46"/>
          <ac:spMkLst>
            <pc:docMk/>
            <pc:sldMk cId="1457170902" sldId="283"/>
            <ac:spMk id="13" creationId="{863DA0BA-8F0E-11A3-1C5A-08000247B712}"/>
          </ac:spMkLst>
        </pc:spChg>
        <pc:spChg chg="del">
          <ac:chgData name="Sabrina Subhit" userId="S::ss2664@njaes.rutgers.edu::f57ff2ff-6f12-488b-86dd-4be04cd2bcbc" providerId="AD" clId="Web-{79595760-2653-01A6-4BC8-5B0A4F88DB28}" dt="2023-09-12T14:05:59.248" v="47"/>
          <ac:spMkLst>
            <pc:docMk/>
            <pc:sldMk cId="1457170902" sldId="283"/>
            <ac:spMk id="16" creationId="{37C81169-1D38-4BE7-EC6D-917AB3B38E45}"/>
          </ac:spMkLst>
        </pc:spChg>
        <pc:picChg chg="add mod">
          <ac:chgData name="Sabrina Subhit" userId="S::ss2664@njaes.rutgers.edu::f57ff2ff-6f12-488b-86dd-4be04cd2bcbc" providerId="AD" clId="Web-{79595760-2653-01A6-4BC8-5B0A4F88DB28}" dt="2023-09-12T14:06:06.249" v="48" actId="1076"/>
          <ac:picMkLst>
            <pc:docMk/>
            <pc:sldMk cId="1457170902" sldId="283"/>
            <ac:picMk id="2" creationId="{4CD79CE8-426D-80C9-DA3E-2FD8FAF4C131}"/>
          </ac:picMkLst>
        </pc:picChg>
        <pc:picChg chg="mod">
          <ac:chgData name="Sabrina Subhit" userId="S::ss2664@njaes.rutgers.edu::f57ff2ff-6f12-488b-86dd-4be04cd2bcbc" providerId="AD" clId="Web-{79595760-2653-01A6-4BC8-5B0A4F88DB28}" dt="2023-09-12T14:03:52.339" v="39" actId="1076"/>
          <ac:picMkLst>
            <pc:docMk/>
            <pc:sldMk cId="1457170902" sldId="283"/>
            <ac:picMk id="4" creationId="{3A8AF542-EA52-823E-B769-C7D085AB9CF6}"/>
          </ac:picMkLst>
        </pc:picChg>
        <pc:extLst>
          <p:ext xmlns:p="http://schemas.openxmlformats.org/presentationml/2006/main" uri="{D6D511B9-2390-475A-947B-AFAB55BFBCF1}">
            <pc226:cmChg xmlns:pc226="http://schemas.microsoft.com/office/powerpoint/2022/06/main/command" chg="add">
              <pc226:chgData name="Sabrina Subhit" userId="S::ss2664@njaes.rutgers.edu::f57ff2ff-6f12-488b-86dd-4be04cd2bcbc" providerId="AD" clId="Web-{79595760-2653-01A6-4BC8-5B0A4F88DB28}" dt="2023-09-12T14:05:32.013" v="42"/>
              <pc2:cmMkLst xmlns:pc2="http://schemas.microsoft.com/office/powerpoint/2019/9/main/command">
                <pc:docMk/>
                <pc:sldMk cId="1457170902" sldId="283"/>
                <pc2:cmMk id="{8B69EB53-76AD-44FD-8273-A4CB6D94CF6F}"/>
              </pc2:cmMkLst>
            </pc226:cmChg>
            <pc226:cmChg xmlns:pc226="http://schemas.microsoft.com/office/powerpoint/2022/06/main/command" chg="mod">
              <pc226:chgData name="Sabrina Subhit" userId="S::ss2664@njaes.rutgers.edu::f57ff2ff-6f12-488b-86dd-4be04cd2bcbc" providerId="AD" clId="Web-{79595760-2653-01A6-4BC8-5B0A4F88DB28}" dt="2023-09-12T14:04:52.575" v="41"/>
              <pc2:cmMkLst xmlns:pc2="http://schemas.microsoft.com/office/powerpoint/2019/9/main/command">
                <pc:docMk/>
                <pc:sldMk cId="1457170902" sldId="283"/>
                <pc2:cmMk id="{762994ED-9F5F-4F9C-9B6C-53D6A946C767}"/>
              </pc2:cmMkLst>
            </pc226:cmChg>
          </p:ext>
        </pc:extLst>
      </pc:sldChg>
      <pc:sldChg chg="addSp delSp modSp add ord replId">
        <pc:chgData name="Sabrina Subhit" userId="S::ss2664@njaes.rutgers.edu::f57ff2ff-6f12-488b-86dd-4be04cd2bcbc" providerId="AD" clId="Web-{79595760-2653-01A6-4BC8-5B0A4F88DB28}" dt="2023-09-12T13:41:49.113" v="16" actId="1076"/>
        <pc:sldMkLst>
          <pc:docMk/>
          <pc:sldMk cId="451122821" sldId="284"/>
        </pc:sldMkLst>
        <pc:picChg chg="add mod">
          <ac:chgData name="Sabrina Subhit" userId="S::ss2664@njaes.rutgers.edu::f57ff2ff-6f12-488b-86dd-4be04cd2bcbc" providerId="AD" clId="Web-{79595760-2653-01A6-4BC8-5B0A4F88DB28}" dt="2023-09-12T13:41:49.113" v="16" actId="1076"/>
          <ac:picMkLst>
            <pc:docMk/>
            <pc:sldMk cId="451122821" sldId="284"/>
            <ac:picMk id="2" creationId="{576FCD1C-12EB-E354-A5F9-EF3276D06C68}"/>
          </ac:picMkLst>
        </pc:picChg>
        <pc:picChg chg="del">
          <ac:chgData name="Sabrina Subhit" userId="S::ss2664@njaes.rutgers.edu::f57ff2ff-6f12-488b-86dd-4be04cd2bcbc" providerId="AD" clId="Web-{79595760-2653-01A6-4BC8-5B0A4F88DB28}" dt="2023-09-12T13:41:35.144" v="13"/>
          <ac:picMkLst>
            <pc:docMk/>
            <pc:sldMk cId="451122821" sldId="284"/>
            <ac:picMk id="4" creationId="{E237F815-E013-470C-8A2C-F8C2116C0AAD}"/>
          </ac:picMkLst>
        </pc:picChg>
      </pc:sldChg>
    </pc:docChg>
  </pc:docChgLst>
  <pc:docChgLst>
    <pc:chgData name="Alessandra Sommer" userId="S::ads295@scarletmail.rutgers.edu::d1d89697-002c-413c-9ff0-29c100b231a8" providerId="AD" clId="Web-{3AF61E96-E1A2-18D5-1DF0-DE096BB77318}"/>
    <pc:docChg chg="modSld">
      <pc:chgData name="Alessandra Sommer" userId="S::ads295@scarletmail.rutgers.edu::d1d89697-002c-413c-9ff0-29c100b231a8" providerId="AD" clId="Web-{3AF61E96-E1A2-18D5-1DF0-DE096BB77318}" dt="2023-09-22T22:48:27.133" v="4" actId="1076"/>
      <pc:docMkLst>
        <pc:docMk/>
      </pc:docMkLst>
      <pc:sldChg chg="modSp">
        <pc:chgData name="Alessandra Sommer" userId="S::ads295@scarletmail.rutgers.edu::d1d89697-002c-413c-9ff0-29c100b231a8" providerId="AD" clId="Web-{3AF61E96-E1A2-18D5-1DF0-DE096BB77318}" dt="2023-09-22T22:26:33.447" v="1" actId="1076"/>
        <pc:sldMkLst>
          <pc:docMk/>
          <pc:sldMk cId="1175996453" sldId="259"/>
        </pc:sldMkLst>
        <pc:spChg chg="mod">
          <ac:chgData name="Alessandra Sommer" userId="S::ads295@scarletmail.rutgers.edu::d1d89697-002c-413c-9ff0-29c100b231a8" providerId="AD" clId="Web-{3AF61E96-E1A2-18D5-1DF0-DE096BB77318}" dt="2023-09-22T22:26:33.447" v="1" actId="1076"/>
          <ac:spMkLst>
            <pc:docMk/>
            <pc:sldMk cId="1175996453" sldId="259"/>
            <ac:spMk id="10" creationId="{00000000-0000-0000-0000-000000000000}"/>
          </ac:spMkLst>
        </pc:spChg>
        <pc:grpChg chg="mod">
          <ac:chgData name="Alessandra Sommer" userId="S::ads295@scarletmail.rutgers.edu::d1d89697-002c-413c-9ff0-29c100b231a8" providerId="AD" clId="Web-{3AF61E96-E1A2-18D5-1DF0-DE096BB77318}" dt="2023-09-22T22:26:33.431" v="0" actId="1076"/>
          <ac:grpSpMkLst>
            <pc:docMk/>
            <pc:sldMk cId="1175996453" sldId="259"/>
            <ac:grpSpMk id="3" creationId="{00000000-0000-0000-0000-000000000000}"/>
          </ac:grpSpMkLst>
        </pc:grpChg>
      </pc:sldChg>
      <pc:sldChg chg="modSp">
        <pc:chgData name="Alessandra Sommer" userId="S::ads295@scarletmail.rutgers.edu::d1d89697-002c-413c-9ff0-29c100b231a8" providerId="AD" clId="Web-{3AF61E96-E1A2-18D5-1DF0-DE096BB77318}" dt="2023-09-22T22:48:27.133" v="4" actId="1076"/>
        <pc:sldMkLst>
          <pc:docMk/>
          <pc:sldMk cId="2055585132" sldId="262"/>
        </pc:sldMkLst>
        <pc:spChg chg="mod">
          <ac:chgData name="Alessandra Sommer" userId="S::ads295@scarletmail.rutgers.edu::d1d89697-002c-413c-9ff0-29c100b231a8" providerId="AD" clId="Web-{3AF61E96-E1A2-18D5-1DF0-DE096BB77318}" dt="2023-09-22T22:48:27.133" v="4" actId="1076"/>
          <ac:spMkLst>
            <pc:docMk/>
            <pc:sldMk cId="2055585132" sldId="262"/>
            <ac:spMk id="71" creationId="{C657852E-C661-7B49-7A07-E83046D3CC1F}"/>
          </ac:spMkLst>
        </pc:spChg>
      </pc:sldChg>
      <pc:sldChg chg="modSp">
        <pc:chgData name="Alessandra Sommer" userId="S::ads295@scarletmail.rutgers.edu::d1d89697-002c-413c-9ff0-29c100b231a8" providerId="AD" clId="Web-{3AF61E96-E1A2-18D5-1DF0-DE096BB77318}" dt="2023-09-22T22:48:22.195" v="3" actId="1076"/>
        <pc:sldMkLst>
          <pc:docMk/>
          <pc:sldMk cId="397652369" sldId="282"/>
        </pc:sldMkLst>
        <pc:spChg chg="mod">
          <ac:chgData name="Alessandra Sommer" userId="S::ads295@scarletmail.rutgers.edu::d1d89697-002c-413c-9ff0-29c100b231a8" providerId="AD" clId="Web-{3AF61E96-E1A2-18D5-1DF0-DE096BB77318}" dt="2023-09-22T22:48:17.117" v="2" actId="1076"/>
          <ac:spMkLst>
            <pc:docMk/>
            <pc:sldMk cId="397652369" sldId="282"/>
            <ac:spMk id="65" creationId="{00000000-0000-0000-0000-000000000000}"/>
          </ac:spMkLst>
        </pc:spChg>
        <pc:spChg chg="mod">
          <ac:chgData name="Alessandra Sommer" userId="S::ads295@scarletmail.rutgers.edu::d1d89697-002c-413c-9ff0-29c100b231a8" providerId="AD" clId="Web-{3AF61E96-E1A2-18D5-1DF0-DE096BB77318}" dt="2023-09-22T22:48:22.195" v="3" actId="1076"/>
          <ac:spMkLst>
            <pc:docMk/>
            <pc:sldMk cId="397652369" sldId="282"/>
            <ac:spMk id="71" creationId="{C657852E-C661-7B49-7A07-E83046D3CC1F}"/>
          </ac:spMkLst>
        </pc:spChg>
      </pc:sldChg>
    </pc:docChg>
  </pc:docChgLst>
  <pc:docChgLst>
    <pc:chgData name="Jeanine Cava" userId="S::jcava@njaes.rutgers.edu::dcfad38c-de9f-49bc-a069-121672a0fed6" providerId="AD" clId="Web-{6F7D4B79-B2FB-90C9-6EDC-5F49F2ABD633}"/>
    <pc:docChg chg="mod modSld">
      <pc:chgData name="Jeanine Cava" userId="S::jcava@njaes.rutgers.edu::dcfad38c-de9f-49bc-a069-121672a0fed6" providerId="AD" clId="Web-{6F7D4B79-B2FB-90C9-6EDC-5F49F2ABD633}" dt="2023-09-11T12:20:44.240" v="101" actId="20577"/>
      <pc:docMkLst>
        <pc:docMk/>
      </pc:docMkLst>
      <pc:sldChg chg="modCm">
        <pc:chgData name="Jeanine Cava" userId="S::jcava@njaes.rutgers.edu::dcfad38c-de9f-49bc-a069-121672a0fed6" providerId="AD" clId="Web-{6F7D4B79-B2FB-90C9-6EDC-5F49F2ABD633}" dt="2023-09-11T12:08:06.227" v="1"/>
        <pc:sldMkLst>
          <pc:docMk/>
          <pc:sldMk cId="2055585132" sldId="262"/>
        </pc:sldMkLst>
        <pc:extLst>
          <p:ext xmlns:p="http://schemas.openxmlformats.org/presentationml/2006/main" uri="{D6D511B9-2390-475A-947B-AFAB55BFBCF1}">
            <pc226:cmChg xmlns:pc226="http://schemas.microsoft.com/office/powerpoint/2022/06/main/command" chg="mod modRxn">
              <pc226:chgData name="Jeanine Cava" userId="S::jcava@njaes.rutgers.edu::dcfad38c-de9f-49bc-a069-121672a0fed6" providerId="AD" clId="Web-{6F7D4B79-B2FB-90C9-6EDC-5F49F2ABD633}" dt="2023-09-11T12:08:06.227" v="1"/>
              <pc2:cmMkLst xmlns:pc2="http://schemas.microsoft.com/office/powerpoint/2019/9/main/command">
                <pc:docMk/>
                <pc:sldMk cId="2055585132" sldId="262"/>
                <pc2:cmMk id="{7B996311-3922-427A-A8B4-B353DCD68F26}"/>
              </pc2:cmMkLst>
            </pc226:cmChg>
          </p:ext>
        </pc:extLst>
      </pc:sldChg>
      <pc:sldChg chg="addCm">
        <pc:chgData name="Jeanine Cava" userId="S::jcava@njaes.rutgers.edu::dcfad38c-de9f-49bc-a069-121672a0fed6" providerId="AD" clId="Web-{6F7D4B79-B2FB-90C9-6EDC-5F49F2ABD633}" dt="2023-09-11T12:19:06.127" v="27"/>
        <pc:sldMkLst>
          <pc:docMk/>
          <pc:sldMk cId="2404677732" sldId="268"/>
        </pc:sldMkLst>
        <pc:extLst>
          <p:ext xmlns:p="http://schemas.openxmlformats.org/presentationml/2006/main" uri="{D6D511B9-2390-475A-947B-AFAB55BFBCF1}">
            <pc226:cmChg xmlns:pc226="http://schemas.microsoft.com/office/powerpoint/2022/06/main/command" chg="add">
              <pc226:chgData name="Jeanine Cava" userId="S::jcava@njaes.rutgers.edu::dcfad38c-de9f-49bc-a069-121672a0fed6" providerId="AD" clId="Web-{6F7D4B79-B2FB-90C9-6EDC-5F49F2ABD633}" dt="2023-09-11T12:19:06.127" v="27"/>
              <pc2:cmMkLst xmlns:pc2="http://schemas.microsoft.com/office/powerpoint/2019/9/main/command">
                <pc:docMk/>
                <pc:sldMk cId="2404677732" sldId="268"/>
                <pc2:cmMk id="{676C5813-3081-4CC3-A58A-9C2CD3704003}"/>
              </pc2:cmMkLst>
            </pc226:cmChg>
          </p:ext>
        </pc:extLst>
      </pc:sldChg>
      <pc:sldChg chg="modCm">
        <pc:chgData name="Jeanine Cava" userId="S::jcava@njaes.rutgers.edu::dcfad38c-de9f-49bc-a069-121672a0fed6" providerId="AD" clId="Web-{6F7D4B79-B2FB-90C9-6EDC-5F49F2ABD633}" dt="2023-09-11T12:08:31.213" v="2"/>
        <pc:sldMkLst>
          <pc:docMk/>
          <pc:sldMk cId="1455007607" sldId="269"/>
        </pc:sldMkLst>
        <pc:extLst>
          <p:ext xmlns:p="http://schemas.openxmlformats.org/presentationml/2006/main" uri="{D6D511B9-2390-475A-947B-AFAB55BFBCF1}">
            <pc226:cmChg xmlns:pc226="http://schemas.microsoft.com/office/powerpoint/2022/06/main/command" chg="mod modRxn">
              <pc226:chgData name="Jeanine Cava" userId="S::jcava@njaes.rutgers.edu::dcfad38c-de9f-49bc-a069-121672a0fed6" providerId="AD" clId="Web-{6F7D4B79-B2FB-90C9-6EDC-5F49F2ABD633}" dt="2023-09-11T12:08:31.213" v="2"/>
              <pc2:cmMkLst xmlns:pc2="http://schemas.microsoft.com/office/powerpoint/2019/9/main/command">
                <pc:docMk/>
                <pc:sldMk cId="1455007607" sldId="269"/>
                <pc2:cmMk id="{ADA5FF0A-B25B-43EE-976C-5D5F3954A054}"/>
              </pc2:cmMkLst>
            </pc226:cmChg>
          </p:ext>
        </pc:extLst>
      </pc:sldChg>
      <pc:sldChg chg="addSp modSp modCm">
        <pc:chgData name="Jeanine Cava" userId="S::jcava@njaes.rutgers.edu::dcfad38c-de9f-49bc-a069-121672a0fed6" providerId="AD" clId="Web-{6F7D4B79-B2FB-90C9-6EDC-5F49F2ABD633}" dt="2023-09-11T12:20:44.240" v="101" actId="20577"/>
        <pc:sldMkLst>
          <pc:docMk/>
          <pc:sldMk cId="2051391726" sldId="280"/>
        </pc:sldMkLst>
        <pc:spChg chg="mod">
          <ac:chgData name="Jeanine Cava" userId="S::jcava@njaes.rutgers.edu::dcfad38c-de9f-49bc-a069-121672a0fed6" providerId="AD" clId="Web-{6F7D4B79-B2FB-90C9-6EDC-5F49F2ABD633}" dt="2023-09-11T12:15:09.993" v="13" actId="20577"/>
          <ac:spMkLst>
            <pc:docMk/>
            <pc:sldMk cId="2051391726" sldId="280"/>
            <ac:spMk id="2" creationId="{B6E06B93-6B13-2E1D-E9C8-5CB969218BCB}"/>
          </ac:spMkLst>
        </pc:spChg>
        <pc:spChg chg="mod">
          <ac:chgData name="Jeanine Cava" userId="S::jcava@njaes.rutgers.edu::dcfad38c-de9f-49bc-a069-121672a0fed6" providerId="AD" clId="Web-{6F7D4B79-B2FB-90C9-6EDC-5F49F2ABD633}" dt="2023-09-11T12:20:44.240" v="101" actId="20577"/>
          <ac:spMkLst>
            <pc:docMk/>
            <pc:sldMk cId="2051391726" sldId="280"/>
            <ac:spMk id="3" creationId="{696E8451-ECBE-CF3F-DD50-81B0A185B0D3}"/>
          </ac:spMkLst>
        </pc:spChg>
        <pc:spChg chg="add mod">
          <ac:chgData name="Jeanine Cava" userId="S::jcava@njaes.rutgers.edu::dcfad38c-de9f-49bc-a069-121672a0fed6" providerId="AD" clId="Web-{6F7D4B79-B2FB-90C9-6EDC-5F49F2ABD633}" dt="2023-09-11T12:19:27.706" v="32" actId="14100"/>
          <ac:spMkLst>
            <pc:docMk/>
            <pc:sldMk cId="2051391726" sldId="280"/>
            <ac:spMk id="8" creationId="{1C653DB7-1F1A-4BF8-3652-AE7EF4D64E0C}"/>
          </ac:spMkLst>
        </pc:spChg>
        <pc:grpChg chg="add">
          <ac:chgData name="Jeanine Cava" userId="S::jcava@njaes.rutgers.edu::dcfad38c-de9f-49bc-a069-121672a0fed6" providerId="AD" clId="Web-{6F7D4B79-B2FB-90C9-6EDC-5F49F2ABD633}" dt="2023-09-11T12:15:01.399" v="11"/>
          <ac:grpSpMkLst>
            <pc:docMk/>
            <pc:sldMk cId="2051391726" sldId="280"/>
            <ac:grpSpMk id="7" creationId="{79003BD0-07AA-27F7-2D17-961A5F8DC458}"/>
          </ac:grpSpMkLst>
        </pc:grpChg>
        <pc:extLst>
          <p:ext xmlns:p="http://schemas.openxmlformats.org/presentationml/2006/main" uri="{D6D511B9-2390-475A-947B-AFAB55BFBCF1}">
            <pc226:cmChg xmlns:pc226="http://schemas.microsoft.com/office/powerpoint/2022/06/main/command" chg="mod">
              <pc226:chgData name="Jeanine Cava" userId="S::jcava@njaes.rutgers.edu::dcfad38c-de9f-49bc-a069-121672a0fed6" providerId="AD" clId="Web-{6F7D4B79-B2FB-90C9-6EDC-5F49F2ABD633}" dt="2023-09-11T12:20:40.224" v="100"/>
              <pc2:cmMkLst xmlns:pc2="http://schemas.microsoft.com/office/powerpoint/2019/9/main/command">
                <pc:docMk/>
                <pc:sldMk cId="2051391726" sldId="280"/>
                <pc2:cmMk id="{9810BAA6-37C5-469D-A1F8-F770CED76684}"/>
              </pc2:cmMkLst>
            </pc226:cmChg>
          </p:ext>
        </pc:extLst>
      </pc:sldChg>
      <pc:sldChg chg="addSp delSp modSp modCm">
        <pc:chgData name="Jeanine Cava" userId="S::jcava@njaes.rutgers.edu::dcfad38c-de9f-49bc-a069-121672a0fed6" providerId="AD" clId="Web-{6F7D4B79-B2FB-90C9-6EDC-5F49F2ABD633}" dt="2023-09-11T12:11:09.922" v="9"/>
        <pc:sldMkLst>
          <pc:docMk/>
          <pc:sldMk cId="1457170902" sldId="283"/>
        </pc:sldMkLst>
        <pc:spChg chg="add del mod">
          <ac:chgData name="Jeanine Cava" userId="S::jcava@njaes.rutgers.edu::dcfad38c-de9f-49bc-a069-121672a0fed6" providerId="AD" clId="Web-{6F7D4B79-B2FB-90C9-6EDC-5F49F2ABD633}" dt="2023-09-11T12:11:09.922" v="9"/>
          <ac:spMkLst>
            <pc:docMk/>
            <pc:sldMk cId="1457170902" sldId="283"/>
            <ac:spMk id="2" creationId="{C44DAC58-0C67-D015-6E1F-B1F245EA16E2}"/>
          </ac:spMkLst>
        </pc:spChg>
        <pc:extLst>
          <p:ext xmlns:p="http://schemas.openxmlformats.org/presentationml/2006/main" uri="{D6D511B9-2390-475A-947B-AFAB55BFBCF1}">
            <pc226:cmChg xmlns:pc226="http://schemas.microsoft.com/office/powerpoint/2022/06/main/command" chg="">
              <pc226:chgData name="Jeanine Cava" userId="S::jcava@njaes.rutgers.edu::dcfad38c-de9f-49bc-a069-121672a0fed6" providerId="AD" clId="Web-{6F7D4B79-B2FB-90C9-6EDC-5F49F2ABD633}" dt="2023-09-11T12:11:03.546" v="5"/>
              <pc2:cmMkLst xmlns:pc2="http://schemas.microsoft.com/office/powerpoint/2019/9/main/command">
                <pc:docMk/>
                <pc:sldMk cId="1457170902" sldId="283"/>
                <pc2:cmMk id="{762994ED-9F5F-4F9C-9B6C-53D6A946C767}"/>
              </pc2:cmMkLst>
              <pc226:cmRplyChg chg="add">
                <pc226:chgData name="Jeanine Cava" userId="S::jcava@njaes.rutgers.edu::dcfad38c-de9f-49bc-a069-121672a0fed6" providerId="AD" clId="Web-{6F7D4B79-B2FB-90C9-6EDC-5F49F2ABD633}" dt="2023-09-11T12:09:21.152" v="3"/>
                <pc2:cmRplyMkLst xmlns:pc2="http://schemas.microsoft.com/office/powerpoint/2019/9/main/command">
                  <pc:docMk/>
                  <pc:sldMk cId="1457170902" sldId="283"/>
                  <pc2:cmMk id="{762994ED-9F5F-4F9C-9B6C-53D6A946C767}"/>
                  <pc2:cmRplyMk id="{6AB23F39-8A6C-4B92-B188-A740A97C7BC7}"/>
                </pc2:cmRplyMkLst>
              </pc226:cmRplyChg>
              <pc226:cmRplyChg chg="add">
                <pc226:chgData name="Jeanine Cava" userId="S::jcava@njaes.rutgers.edu::dcfad38c-de9f-49bc-a069-121672a0fed6" providerId="AD" clId="Web-{6F7D4B79-B2FB-90C9-6EDC-5F49F2ABD633}" dt="2023-09-11T12:10:36.108" v="4"/>
                <pc2:cmRplyMkLst xmlns:pc2="http://schemas.microsoft.com/office/powerpoint/2019/9/main/command">
                  <pc:docMk/>
                  <pc:sldMk cId="1457170902" sldId="283"/>
                  <pc2:cmMk id="{762994ED-9F5F-4F9C-9B6C-53D6A946C767}"/>
                  <pc2:cmRplyMk id="{87A1D852-3158-41D1-AB33-B7ED65601FE5}"/>
                </pc2:cmRplyMkLst>
              </pc226:cmRplyChg>
              <pc226:cmRplyChg chg="add">
                <pc226:chgData name="Jeanine Cava" userId="S::jcava@njaes.rutgers.edu::dcfad38c-de9f-49bc-a069-121672a0fed6" providerId="AD" clId="Web-{6F7D4B79-B2FB-90C9-6EDC-5F49F2ABD633}" dt="2023-09-11T12:11:03.546" v="5"/>
                <pc2:cmRplyMkLst xmlns:pc2="http://schemas.microsoft.com/office/powerpoint/2019/9/main/command">
                  <pc:docMk/>
                  <pc:sldMk cId="1457170902" sldId="283"/>
                  <pc2:cmMk id="{762994ED-9F5F-4F9C-9B6C-53D6A946C767}"/>
                  <pc2:cmRplyMk id="{51BBF3D5-7CD7-497C-8A02-C86CF1B8C39B}"/>
                </pc2:cmRplyMkLst>
              </pc226:cmRplyChg>
            </pc226:cmChg>
          </p:ext>
        </pc:extLst>
      </pc:sldChg>
    </pc:docChg>
  </pc:docChgLst>
  <pc:docChgLst>
    <pc:chgData name="Sabrina Subhit" userId="S::ss2664@njaes.rutgers.edu::f57ff2ff-6f12-488b-86dd-4be04cd2bcbc" providerId="AD" clId="Web-{43DBEAC6-6342-A0F8-F06D-F18EA69B1FFF}"/>
    <pc:docChg chg="delSld">
      <pc:chgData name="Sabrina Subhit" userId="S::ss2664@njaes.rutgers.edu::f57ff2ff-6f12-488b-86dd-4be04cd2bcbc" providerId="AD" clId="Web-{43DBEAC6-6342-A0F8-F06D-F18EA69B1FFF}" dt="2023-09-19T17:39:31.529" v="9"/>
      <pc:docMkLst>
        <pc:docMk/>
      </pc:docMkLst>
      <pc:sldChg chg="del">
        <pc:chgData name="Sabrina Subhit" userId="S::ss2664@njaes.rutgers.edu::f57ff2ff-6f12-488b-86dd-4be04cd2bcbc" providerId="AD" clId="Web-{43DBEAC6-6342-A0F8-F06D-F18EA69B1FFF}" dt="2023-09-19T17:39:31.529" v="9"/>
        <pc:sldMkLst>
          <pc:docMk/>
          <pc:sldMk cId="1351290911" sldId="264"/>
        </pc:sldMkLst>
      </pc:sldChg>
      <pc:sldChg chg="del">
        <pc:chgData name="Sabrina Subhit" userId="S::ss2664@njaes.rutgers.edu::f57ff2ff-6f12-488b-86dd-4be04cd2bcbc" providerId="AD" clId="Web-{43DBEAC6-6342-A0F8-F06D-F18EA69B1FFF}" dt="2023-09-19T17:39:29.810" v="6"/>
        <pc:sldMkLst>
          <pc:docMk/>
          <pc:sldMk cId="1007367802" sldId="265"/>
        </pc:sldMkLst>
      </pc:sldChg>
      <pc:sldChg chg="del">
        <pc:chgData name="Sabrina Subhit" userId="S::ss2664@njaes.rutgers.edu::f57ff2ff-6f12-488b-86dd-4be04cd2bcbc" providerId="AD" clId="Web-{43DBEAC6-6342-A0F8-F06D-F18EA69B1FFF}" dt="2023-09-19T17:39:29.232" v="5"/>
        <pc:sldMkLst>
          <pc:docMk/>
          <pc:sldMk cId="1455007607" sldId="269"/>
        </pc:sldMkLst>
      </pc:sldChg>
      <pc:sldChg chg="del">
        <pc:chgData name="Sabrina Subhit" userId="S::ss2664@njaes.rutgers.edu::f57ff2ff-6f12-488b-86dd-4be04cd2bcbc" providerId="AD" clId="Web-{43DBEAC6-6342-A0F8-F06D-F18EA69B1FFF}" dt="2023-09-19T17:39:28.138" v="3"/>
        <pc:sldMkLst>
          <pc:docMk/>
          <pc:sldMk cId="1992069736" sldId="276"/>
        </pc:sldMkLst>
      </pc:sldChg>
      <pc:sldChg chg="del">
        <pc:chgData name="Sabrina Subhit" userId="S::ss2664@njaes.rutgers.edu::f57ff2ff-6f12-488b-86dd-4be04cd2bcbc" providerId="AD" clId="Web-{43DBEAC6-6342-A0F8-F06D-F18EA69B1FFF}" dt="2023-09-19T17:39:27.529" v="2"/>
        <pc:sldMkLst>
          <pc:docMk/>
          <pc:sldMk cId="109052010" sldId="277"/>
        </pc:sldMkLst>
      </pc:sldChg>
      <pc:sldChg chg="del">
        <pc:chgData name="Sabrina Subhit" userId="S::ss2664@njaes.rutgers.edu::f57ff2ff-6f12-488b-86dd-4be04cd2bcbc" providerId="AD" clId="Web-{43DBEAC6-6342-A0F8-F06D-F18EA69B1FFF}" dt="2023-09-19T17:39:30.826" v="8"/>
        <pc:sldMkLst>
          <pc:docMk/>
          <pc:sldMk cId="1095104955" sldId="279"/>
        </pc:sldMkLst>
      </pc:sldChg>
      <pc:sldChg chg="del">
        <pc:chgData name="Sabrina Subhit" userId="S::ss2664@njaes.rutgers.edu::f57ff2ff-6f12-488b-86dd-4be04cd2bcbc" providerId="AD" clId="Web-{43DBEAC6-6342-A0F8-F06D-F18EA69B1FFF}" dt="2023-09-19T17:39:30.310" v="7"/>
        <pc:sldMkLst>
          <pc:docMk/>
          <pc:sldMk cId="2051391726" sldId="280"/>
        </pc:sldMkLst>
      </pc:sldChg>
      <pc:sldChg chg="del">
        <pc:chgData name="Sabrina Subhit" userId="S::ss2664@njaes.rutgers.edu::f57ff2ff-6f12-488b-86dd-4be04cd2bcbc" providerId="AD" clId="Web-{43DBEAC6-6342-A0F8-F06D-F18EA69B1FFF}" dt="2023-09-19T17:39:28.732" v="4"/>
        <pc:sldMkLst>
          <pc:docMk/>
          <pc:sldMk cId="1457170902" sldId="283"/>
        </pc:sldMkLst>
      </pc:sldChg>
      <pc:sldChg chg="del">
        <pc:chgData name="Sabrina Subhit" userId="S::ss2664@njaes.rutgers.edu::f57ff2ff-6f12-488b-86dd-4be04cd2bcbc" providerId="AD" clId="Web-{43DBEAC6-6342-A0F8-F06D-F18EA69B1FFF}" dt="2023-09-19T17:39:25.528" v="0"/>
        <pc:sldMkLst>
          <pc:docMk/>
          <pc:sldMk cId="451122821" sldId="284"/>
        </pc:sldMkLst>
      </pc:sldChg>
      <pc:sldChg chg="del">
        <pc:chgData name="Sabrina Subhit" userId="S::ss2664@njaes.rutgers.edu::f57ff2ff-6f12-488b-86dd-4be04cd2bcbc" providerId="AD" clId="Web-{43DBEAC6-6342-A0F8-F06D-F18EA69B1FFF}" dt="2023-09-19T17:39:26.497" v="1"/>
        <pc:sldMkLst>
          <pc:docMk/>
          <pc:sldMk cId="3881056847" sldId="286"/>
        </pc:sldMkLst>
      </pc:sldChg>
    </pc:docChg>
  </pc:docChgLst>
  <pc:docChgLst>
    <pc:chgData name="Sabrina Subhit" userId="S::ss2664@njaes.rutgers.edu::f57ff2ff-6f12-488b-86dd-4be04cd2bcbc" providerId="AD" clId="Web-{C47CFA76-EB44-D215-65EB-CC75D7EB1D10}"/>
    <pc:docChg chg="modSld">
      <pc:chgData name="Sabrina Subhit" userId="S::ss2664@njaes.rutgers.edu::f57ff2ff-6f12-488b-86dd-4be04cd2bcbc" providerId="AD" clId="Web-{C47CFA76-EB44-D215-65EB-CC75D7EB1D10}" dt="2023-10-04T17:33:52.605" v="4" actId="1076"/>
      <pc:docMkLst>
        <pc:docMk/>
      </pc:docMkLst>
      <pc:sldChg chg="addSp delSp modSp">
        <pc:chgData name="Sabrina Subhit" userId="S::ss2664@njaes.rutgers.edu::f57ff2ff-6f12-488b-86dd-4be04cd2bcbc" providerId="AD" clId="Web-{C47CFA76-EB44-D215-65EB-CC75D7EB1D10}" dt="2023-10-04T17:33:52.605" v="4" actId="1076"/>
        <pc:sldMkLst>
          <pc:docMk/>
          <pc:sldMk cId="1424126677" sldId="278"/>
        </pc:sldMkLst>
        <pc:picChg chg="del">
          <ac:chgData name="Sabrina Subhit" userId="S::ss2664@njaes.rutgers.edu::f57ff2ff-6f12-488b-86dd-4be04cd2bcbc" providerId="AD" clId="Web-{C47CFA76-EB44-D215-65EB-CC75D7EB1D10}" dt="2023-10-04T17:33:43.433" v="0"/>
          <ac:picMkLst>
            <pc:docMk/>
            <pc:sldMk cId="1424126677" sldId="278"/>
            <ac:picMk id="2" creationId="{8FC02D36-D1FF-7A17-D0E5-6F70E4708442}"/>
          </ac:picMkLst>
        </pc:picChg>
        <pc:picChg chg="add mod">
          <ac:chgData name="Sabrina Subhit" userId="S::ss2664@njaes.rutgers.edu::f57ff2ff-6f12-488b-86dd-4be04cd2bcbc" providerId="AD" clId="Web-{C47CFA76-EB44-D215-65EB-CC75D7EB1D10}" dt="2023-10-04T17:33:52.605" v="4" actId="1076"/>
          <ac:picMkLst>
            <pc:docMk/>
            <pc:sldMk cId="1424126677" sldId="278"/>
            <ac:picMk id="3" creationId="{8B144330-CB8C-6FFA-1F54-FD992F6537F0}"/>
          </ac:picMkLst>
        </pc:picChg>
      </pc:sldChg>
    </pc:docChg>
  </pc:docChgLst>
  <pc:docChgLst>
    <pc:chgData name="Brielle Kociolek" userId="S::bkk34@docs.rutgers.edu::10be7d01-deae-4f0e-bfcb-7f99a859edfc" providerId="AD" clId="Web-{A9C8695D-22D9-F645-C482-3FE9F29E6756}"/>
    <pc:docChg chg="addSld delSld modSld sldOrd addMainMaster modMainMaster">
      <pc:chgData name="Brielle Kociolek" userId="S::bkk34@docs.rutgers.edu::10be7d01-deae-4f0e-bfcb-7f99a859edfc" providerId="AD" clId="Web-{A9C8695D-22D9-F645-C482-3FE9F29E6756}" dt="2023-09-06T19:15:11.872" v="189"/>
      <pc:docMkLst>
        <pc:docMk/>
      </pc:docMkLst>
      <pc:sldChg chg="del">
        <pc:chgData name="Brielle Kociolek" userId="S::bkk34@docs.rutgers.edu::10be7d01-deae-4f0e-bfcb-7f99a859edfc" providerId="AD" clId="Web-{A9C8695D-22D9-F645-C482-3FE9F29E6756}" dt="2023-09-06T17:03:34.848" v="49"/>
        <pc:sldMkLst>
          <pc:docMk/>
          <pc:sldMk cId="3339785790" sldId="263"/>
        </pc:sldMkLst>
      </pc:sldChg>
      <pc:sldChg chg="addSp delSp modSp add ord">
        <pc:chgData name="Brielle Kociolek" userId="S::bkk34@docs.rutgers.edu::10be7d01-deae-4f0e-bfcb-7f99a859edfc" providerId="AD" clId="Web-{A9C8695D-22D9-F645-C482-3FE9F29E6756}" dt="2023-09-06T19:00:52.718" v="77"/>
        <pc:sldMkLst>
          <pc:docMk/>
          <pc:sldMk cId="1351290911" sldId="264"/>
        </pc:sldMkLst>
        <pc:spChg chg="add del mod">
          <ac:chgData name="Brielle Kociolek" userId="S::bkk34@docs.rutgers.edu::10be7d01-deae-4f0e-bfcb-7f99a859edfc" providerId="AD" clId="Web-{A9C8695D-22D9-F645-C482-3FE9F29E6756}" dt="2023-09-06T19:00:52.718" v="77"/>
          <ac:spMkLst>
            <pc:docMk/>
            <pc:sldMk cId="1351290911" sldId="264"/>
            <ac:spMk id="8" creationId="{928477C2-1CF3-AE4E-3193-CF629CA4493E}"/>
          </ac:spMkLst>
        </pc:spChg>
        <pc:spChg chg="mod">
          <ac:chgData name="Brielle Kociolek" userId="S::bkk34@docs.rutgers.edu::10be7d01-deae-4f0e-bfcb-7f99a859edfc" providerId="AD" clId="Web-{A9C8695D-22D9-F645-C482-3FE9F29E6756}" dt="2023-09-06T14:35:44.793" v="2" actId="20577"/>
          <ac:spMkLst>
            <pc:docMk/>
            <pc:sldMk cId="1351290911" sldId="264"/>
            <ac:spMk id="10" creationId="{00000000-0000-0000-0000-000000000000}"/>
          </ac:spMkLst>
        </pc:spChg>
      </pc:sldChg>
      <pc:sldChg chg="add ord delCm">
        <pc:chgData name="Brielle Kociolek" userId="S::bkk34@docs.rutgers.edu::10be7d01-deae-4f0e-bfcb-7f99a859edfc" providerId="AD" clId="Web-{A9C8695D-22D9-F645-C482-3FE9F29E6756}" dt="2023-09-06T19:12:23.991" v="187"/>
        <pc:sldMkLst>
          <pc:docMk/>
          <pc:sldMk cId="1007367802" sldId="265"/>
        </pc:sldMkLst>
        <pc:extLst>
          <p:ext xmlns:p="http://schemas.openxmlformats.org/presentationml/2006/main" uri="{D6D511B9-2390-475A-947B-AFAB55BFBCF1}">
            <pc226:cmChg xmlns:pc226="http://schemas.microsoft.com/office/powerpoint/2022/06/main/command" chg="del">
              <pc226:chgData name="Brielle Kociolek" userId="S::bkk34@docs.rutgers.edu::10be7d01-deae-4f0e-bfcb-7f99a859edfc" providerId="AD" clId="Web-{A9C8695D-22D9-F645-C482-3FE9F29E6756}" dt="2023-09-06T19:12:23.991" v="187"/>
              <pc2:cmMkLst xmlns:pc2="http://schemas.microsoft.com/office/powerpoint/2019/9/main/command">
                <pc:docMk/>
                <pc:sldMk cId="1007367802" sldId="265"/>
                <pc2:cmMk id="{3B7B4ADB-013A-4183-BDC7-17E76C812F00}"/>
              </pc2:cmMkLst>
            </pc226:cmChg>
          </p:ext>
        </pc:extLst>
      </pc:sldChg>
      <pc:sldChg chg="add">
        <pc:chgData name="Brielle Kociolek" userId="S::bkk34@docs.rutgers.edu::10be7d01-deae-4f0e-bfcb-7f99a859edfc" providerId="AD" clId="Web-{A9C8695D-22D9-F645-C482-3FE9F29E6756}" dt="2023-09-06T15:56:50.687" v="4"/>
        <pc:sldMkLst>
          <pc:docMk/>
          <pc:sldMk cId="858257632" sldId="266"/>
        </pc:sldMkLst>
      </pc:sldChg>
      <pc:sldChg chg="add">
        <pc:chgData name="Brielle Kociolek" userId="S::bkk34@docs.rutgers.edu::10be7d01-deae-4f0e-bfcb-7f99a859edfc" providerId="AD" clId="Web-{A9C8695D-22D9-F645-C482-3FE9F29E6756}" dt="2023-09-06T15:56:51.373" v="5"/>
        <pc:sldMkLst>
          <pc:docMk/>
          <pc:sldMk cId="1578368367" sldId="267"/>
        </pc:sldMkLst>
      </pc:sldChg>
      <pc:sldChg chg="add">
        <pc:chgData name="Brielle Kociolek" userId="S::bkk34@docs.rutgers.edu::10be7d01-deae-4f0e-bfcb-7f99a859edfc" providerId="AD" clId="Web-{A9C8695D-22D9-F645-C482-3FE9F29E6756}" dt="2023-09-06T15:56:51.780" v="6"/>
        <pc:sldMkLst>
          <pc:docMk/>
          <pc:sldMk cId="2404677732" sldId="268"/>
        </pc:sldMkLst>
      </pc:sldChg>
      <pc:sldChg chg="addSp delSp modSp new addCm">
        <pc:chgData name="Brielle Kociolek" userId="S::bkk34@docs.rutgers.edu::10be7d01-deae-4f0e-bfcb-7f99a859edfc" providerId="AD" clId="Web-{A9C8695D-22D9-F645-C482-3FE9F29E6756}" dt="2023-09-06T18:43:51.292" v="66"/>
        <pc:sldMkLst>
          <pc:docMk/>
          <pc:sldMk cId="1455007607" sldId="269"/>
        </pc:sldMkLst>
        <pc:spChg chg="mod">
          <ac:chgData name="Brielle Kociolek" userId="S::bkk34@docs.rutgers.edu::10be7d01-deae-4f0e-bfcb-7f99a859edfc" providerId="AD" clId="Web-{A9C8695D-22D9-F645-C482-3FE9F29E6756}" dt="2023-09-06T15:58:28.267" v="36"/>
          <ac:spMkLst>
            <pc:docMk/>
            <pc:sldMk cId="1455007607" sldId="269"/>
            <ac:spMk id="2" creationId="{0B6BAEA2-BD26-3771-4AE6-FA8459192401}"/>
          </ac:spMkLst>
        </pc:spChg>
        <pc:spChg chg="del">
          <ac:chgData name="Brielle Kociolek" userId="S::bkk34@docs.rutgers.edu::10be7d01-deae-4f0e-bfcb-7f99a859edfc" providerId="AD" clId="Web-{A9C8695D-22D9-F645-C482-3FE9F29E6756}" dt="2023-09-06T18:43:38.885" v="63"/>
          <ac:spMkLst>
            <pc:docMk/>
            <pc:sldMk cId="1455007607" sldId="269"/>
            <ac:spMk id="3" creationId="{AFFEF085-00BF-95D2-292B-546CEEC87189}"/>
          </ac:spMkLst>
        </pc:spChg>
        <pc:picChg chg="add del mod">
          <ac:chgData name="Brielle Kociolek" userId="S::bkk34@docs.rutgers.edu::10be7d01-deae-4f0e-bfcb-7f99a859edfc" providerId="AD" clId="Web-{A9C8695D-22D9-F645-C482-3FE9F29E6756}" dt="2023-09-06T18:43:43.120" v="65" actId="1076"/>
          <ac:picMkLst>
            <pc:docMk/>
            <pc:sldMk cId="1455007607" sldId="269"/>
            <ac:picMk id="4" creationId="{3A8AF542-EA52-823E-B769-C7D085AB9CF6}"/>
          </ac:picMkLst>
        </pc:picChg>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8:43:51.292" v="66"/>
              <pc2:cmMkLst xmlns:pc2="http://schemas.microsoft.com/office/powerpoint/2019/9/main/command">
                <pc:docMk/>
                <pc:sldMk cId="1455007607" sldId="269"/>
                <pc2:cmMk id="{ADA5FF0A-B25B-43EE-976C-5D5F3954A054}"/>
              </pc2:cmMkLst>
            </pc226:cmChg>
          </p:ext>
        </pc:extLst>
      </pc:sldChg>
      <pc:sldChg chg="add addCm">
        <pc:chgData name="Brielle Kociolek" userId="S::bkk34@docs.rutgers.edu::10be7d01-deae-4f0e-bfcb-7f99a859edfc" providerId="AD" clId="Web-{A9C8695D-22D9-F645-C482-3FE9F29E6756}" dt="2023-09-06T16:46:57.852" v="46"/>
        <pc:sldMkLst>
          <pc:docMk/>
          <pc:sldMk cId="2820109827" sldId="270"/>
        </pc:sldMkLst>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6:46:57.852" v="46"/>
              <pc2:cmMkLst xmlns:pc2="http://schemas.microsoft.com/office/powerpoint/2019/9/main/command">
                <pc:docMk/>
                <pc:sldMk cId="2820109827" sldId="270"/>
                <pc2:cmMk id="{01C362D7-4817-4E99-A2E8-67FAFFF528FB}"/>
              </pc2:cmMkLst>
            </pc226:cmChg>
          </p:ext>
        </pc:extLst>
      </pc:sldChg>
      <pc:sldChg chg="add addCm">
        <pc:chgData name="Brielle Kociolek" userId="S::bkk34@docs.rutgers.edu::10be7d01-deae-4f0e-bfcb-7f99a859edfc" providerId="AD" clId="Web-{A9C8695D-22D9-F645-C482-3FE9F29E6756}" dt="2023-09-06T16:46:53.508" v="45"/>
        <pc:sldMkLst>
          <pc:docMk/>
          <pc:sldMk cId="1600270816" sldId="271"/>
        </pc:sldMkLst>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6:46:53.508" v="45"/>
              <pc2:cmMkLst xmlns:pc2="http://schemas.microsoft.com/office/powerpoint/2019/9/main/command">
                <pc:docMk/>
                <pc:sldMk cId="1600270816" sldId="271"/>
                <pc2:cmMk id="{DD730B87-759E-498F-BDD5-DB29F66E8449}"/>
              </pc2:cmMkLst>
            </pc226:cmChg>
          </p:ext>
        </pc:extLst>
      </pc:sldChg>
      <pc:sldChg chg="add addCm">
        <pc:chgData name="Brielle Kociolek" userId="S::bkk34@docs.rutgers.edu::10be7d01-deae-4f0e-bfcb-7f99a859edfc" providerId="AD" clId="Web-{A9C8695D-22D9-F645-C482-3FE9F29E6756}" dt="2023-09-06T16:46:49.508" v="44"/>
        <pc:sldMkLst>
          <pc:docMk/>
          <pc:sldMk cId="2922676037" sldId="272"/>
        </pc:sldMkLst>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6:46:49.508" v="44"/>
              <pc2:cmMkLst xmlns:pc2="http://schemas.microsoft.com/office/powerpoint/2019/9/main/command">
                <pc:docMk/>
                <pc:sldMk cId="2922676037" sldId="272"/>
                <pc2:cmMk id="{590869FD-E645-4DF5-B588-712A1F940A7D}"/>
              </pc2:cmMkLst>
            </pc226:cmChg>
          </p:ext>
        </pc:extLst>
      </pc:sldChg>
      <pc:sldChg chg="add addCm">
        <pc:chgData name="Brielle Kociolek" userId="S::bkk34@docs.rutgers.edu::10be7d01-deae-4f0e-bfcb-7f99a859edfc" providerId="AD" clId="Web-{A9C8695D-22D9-F645-C482-3FE9F29E6756}" dt="2023-09-06T16:46:42.961" v="43"/>
        <pc:sldMkLst>
          <pc:docMk/>
          <pc:sldMk cId="2088995850" sldId="273"/>
        </pc:sldMkLst>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6:46:42.961" v="43"/>
              <pc2:cmMkLst xmlns:pc2="http://schemas.microsoft.com/office/powerpoint/2019/9/main/command">
                <pc:docMk/>
                <pc:sldMk cId="2088995850" sldId="273"/>
                <pc2:cmMk id="{A4590424-A9D8-40BA-B244-FDF6ED4AA2FB}"/>
              </pc2:cmMkLst>
            </pc226:cmChg>
          </p:ext>
        </pc:extLst>
      </pc:sldChg>
      <pc:sldChg chg="add addCm">
        <pc:chgData name="Brielle Kociolek" userId="S::bkk34@docs.rutgers.edu::10be7d01-deae-4f0e-bfcb-7f99a859edfc" providerId="AD" clId="Web-{A9C8695D-22D9-F645-C482-3FE9F29E6756}" dt="2023-09-06T16:46:06.493" v="42"/>
        <pc:sldMkLst>
          <pc:docMk/>
          <pc:sldMk cId="2498633412" sldId="274"/>
        </pc:sldMkLst>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6:46:06.493" v="42"/>
              <pc2:cmMkLst xmlns:pc2="http://schemas.microsoft.com/office/powerpoint/2019/9/main/command">
                <pc:docMk/>
                <pc:sldMk cId="2498633412" sldId="274"/>
                <pc2:cmMk id="{416CA0D3-B8DB-4D1E-ACC8-479DF068A93E}"/>
              </pc2:cmMkLst>
            </pc226:cmChg>
          </p:ext>
        </pc:extLst>
      </pc:sldChg>
      <pc:sldChg chg="add del addCm">
        <pc:chgData name="Brielle Kociolek" userId="S::bkk34@docs.rutgers.edu::10be7d01-deae-4f0e-bfcb-7f99a859edfc" providerId="AD" clId="Web-{A9C8695D-22D9-F645-C482-3FE9F29E6756}" dt="2023-09-06T18:41:51.975" v="56"/>
        <pc:sldMkLst>
          <pc:docMk/>
          <pc:sldMk cId="1723223762" sldId="275"/>
        </pc:sldMkLst>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7:01:43.814" v="48"/>
              <pc2:cmMkLst xmlns:pc2="http://schemas.microsoft.com/office/powerpoint/2019/9/main/command">
                <pc:docMk/>
                <pc:sldMk cId="1723223762" sldId="275"/>
                <pc2:cmMk id="{D5EF6144-4736-4FDB-A8E0-DA7634324AD4}"/>
              </pc2:cmMkLst>
            </pc226:cmChg>
          </p:ext>
        </pc:extLst>
      </pc:sldChg>
      <pc:sldChg chg="add">
        <pc:chgData name="Brielle Kociolek" userId="S::bkk34@docs.rutgers.edu::10be7d01-deae-4f0e-bfcb-7f99a859edfc" providerId="AD" clId="Web-{A9C8695D-22D9-F645-C482-3FE9F29E6756}" dt="2023-09-06T17:05:29.945" v="51"/>
        <pc:sldMkLst>
          <pc:docMk/>
          <pc:sldMk cId="1992069736" sldId="276"/>
        </pc:sldMkLst>
      </pc:sldChg>
      <pc:sldChg chg="addSp delSp modSp add addCm">
        <pc:chgData name="Brielle Kociolek" userId="S::bkk34@docs.rutgers.edu::10be7d01-deae-4f0e-bfcb-7f99a859edfc" providerId="AD" clId="Web-{A9C8695D-22D9-F645-C482-3FE9F29E6756}" dt="2023-09-06T18:53:58.391" v="73"/>
        <pc:sldMkLst>
          <pc:docMk/>
          <pc:sldMk cId="109052010" sldId="277"/>
        </pc:sldMkLst>
        <pc:graphicFrameChg chg="add mod modGraphic">
          <ac:chgData name="Brielle Kociolek" userId="S::bkk34@docs.rutgers.edu::10be7d01-deae-4f0e-bfcb-7f99a859edfc" providerId="AD" clId="Web-{A9C8695D-22D9-F645-C482-3FE9F29E6756}" dt="2023-09-06T18:53:39.265" v="72" actId="1076"/>
          <ac:graphicFrameMkLst>
            <pc:docMk/>
            <pc:sldMk cId="109052010" sldId="277"/>
            <ac:graphicFrameMk id="3" creationId="{3AD3FBA6-557A-E316-172D-867414BAC72B}"/>
          </ac:graphicFrameMkLst>
        </pc:graphicFrameChg>
        <pc:picChg chg="del">
          <ac:chgData name="Brielle Kociolek" userId="S::bkk34@docs.rutgers.edu::10be7d01-deae-4f0e-bfcb-7f99a859edfc" providerId="AD" clId="Web-{A9C8695D-22D9-F645-C482-3FE9F29E6756}" dt="2023-09-06T18:53:17.624" v="67"/>
          <ac:picMkLst>
            <pc:docMk/>
            <pc:sldMk cId="109052010" sldId="277"/>
            <ac:picMk id="5" creationId="{DE508D69-5314-9DE8-DEAE-B80351B94530}"/>
          </ac:picMkLst>
        </pc:picChg>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8:53:58.391" v="73"/>
              <pc2:cmMkLst xmlns:pc2="http://schemas.microsoft.com/office/powerpoint/2019/9/main/command">
                <pc:docMk/>
                <pc:sldMk cId="109052010" sldId="277"/>
                <pc2:cmMk id="{BB736AE5-5181-4AA2-A166-B9A69C902DB3}"/>
              </pc2:cmMkLst>
            </pc226:cmChg>
          </p:ext>
        </pc:extLst>
      </pc:sldChg>
      <pc:sldChg chg="add addCm delCm">
        <pc:chgData name="Brielle Kociolek" userId="S::bkk34@docs.rutgers.edu::10be7d01-deae-4f0e-bfcb-7f99a859edfc" providerId="AD" clId="Web-{A9C8695D-22D9-F645-C482-3FE9F29E6756}" dt="2023-09-06T17:06:50.338" v="55"/>
        <pc:sldMkLst>
          <pc:docMk/>
          <pc:sldMk cId="1424126677" sldId="278"/>
        </pc:sldMkLst>
        <pc:extLst>
          <p:ext xmlns:p="http://schemas.openxmlformats.org/presentationml/2006/main" uri="{D6D511B9-2390-475A-947B-AFAB55BFBCF1}">
            <pc226:cmChg xmlns:pc226="http://schemas.microsoft.com/office/powerpoint/2022/06/main/command" chg="del">
              <pc226:chgData name="Brielle Kociolek" userId="S::bkk34@docs.rutgers.edu::10be7d01-deae-4f0e-bfcb-7f99a859edfc" providerId="AD" clId="Web-{A9C8695D-22D9-F645-C482-3FE9F29E6756}" dt="2023-09-06T17:06:36.103" v="54"/>
              <pc2:cmMkLst xmlns:pc2="http://schemas.microsoft.com/office/powerpoint/2019/9/main/command">
                <pc:docMk/>
                <pc:sldMk cId="1424126677" sldId="278"/>
                <pc2:cmMk id="{670D8020-AE22-49B2-95EC-A6394AA9BA47}"/>
              </pc2:cmMkLst>
            </pc226:cmChg>
            <pc226:cmChg xmlns:pc226="http://schemas.microsoft.com/office/powerpoint/2022/06/main/command" chg="add">
              <pc226:chgData name="Brielle Kociolek" userId="S::bkk34@docs.rutgers.edu::10be7d01-deae-4f0e-bfcb-7f99a859edfc" providerId="AD" clId="Web-{A9C8695D-22D9-F645-C482-3FE9F29E6756}" dt="2023-09-06T17:06:50.338" v="55"/>
              <pc2:cmMkLst xmlns:pc2="http://schemas.microsoft.com/office/powerpoint/2019/9/main/command">
                <pc:docMk/>
                <pc:sldMk cId="1424126677" sldId="278"/>
                <pc2:cmMk id="{259E05B1-651D-42A2-A7C7-7F67AC7DB1A5}"/>
              </pc2:cmMkLst>
            </pc226:cmChg>
          </p:ext>
        </pc:extLst>
      </pc:sldChg>
      <pc:sldChg chg="modSp add">
        <pc:chgData name="Brielle Kociolek" userId="S::bkk34@docs.rutgers.edu::10be7d01-deae-4f0e-bfcb-7f99a859edfc" providerId="AD" clId="Web-{A9C8695D-22D9-F645-C482-3FE9F29E6756}" dt="2023-09-06T19:01:31.063" v="88" actId="20577"/>
        <pc:sldMkLst>
          <pc:docMk/>
          <pc:sldMk cId="1095104955" sldId="279"/>
        </pc:sldMkLst>
        <pc:spChg chg="mod">
          <ac:chgData name="Brielle Kociolek" userId="S::bkk34@docs.rutgers.edu::10be7d01-deae-4f0e-bfcb-7f99a859edfc" providerId="AD" clId="Web-{A9C8695D-22D9-F645-C482-3FE9F29E6756}" dt="2023-09-06T19:01:31.063" v="88" actId="20577"/>
          <ac:spMkLst>
            <pc:docMk/>
            <pc:sldMk cId="1095104955" sldId="279"/>
            <ac:spMk id="11" creationId="{00000000-0000-0000-0000-000000000000}"/>
          </ac:spMkLst>
        </pc:spChg>
        <pc:spChg chg="mod">
          <ac:chgData name="Brielle Kociolek" userId="S::bkk34@docs.rutgers.edu::10be7d01-deae-4f0e-bfcb-7f99a859edfc" providerId="AD" clId="Web-{A9C8695D-22D9-F645-C482-3FE9F29E6756}" dt="2023-09-06T19:01:28.406" v="86" actId="20577"/>
          <ac:spMkLst>
            <pc:docMk/>
            <pc:sldMk cId="1095104955" sldId="279"/>
            <ac:spMk id="15" creationId="{185AE3DB-3586-2D78-A51B-614A9B810DED}"/>
          </ac:spMkLst>
        </pc:spChg>
      </pc:sldChg>
      <pc:sldChg chg="modSp new mod modClrScheme addCm chgLayout">
        <pc:chgData name="Brielle Kociolek" userId="S::bkk34@docs.rutgers.edu::10be7d01-deae-4f0e-bfcb-7f99a859edfc" providerId="AD" clId="Web-{A9C8695D-22D9-F645-C482-3FE9F29E6756}" dt="2023-09-06T19:06:24.135" v="186" actId="20577"/>
        <pc:sldMkLst>
          <pc:docMk/>
          <pc:sldMk cId="2051391726" sldId="280"/>
        </pc:sldMkLst>
        <pc:spChg chg="mod ord">
          <ac:chgData name="Brielle Kociolek" userId="S::bkk34@docs.rutgers.edu::10be7d01-deae-4f0e-bfcb-7f99a859edfc" providerId="AD" clId="Web-{A9C8695D-22D9-F645-C482-3FE9F29E6756}" dt="2023-09-06T19:04:00.552" v="93" actId="20577"/>
          <ac:spMkLst>
            <pc:docMk/>
            <pc:sldMk cId="2051391726" sldId="280"/>
            <ac:spMk id="2" creationId="{B6E06B93-6B13-2E1D-E9C8-5CB969218BCB}"/>
          </ac:spMkLst>
        </pc:spChg>
        <pc:spChg chg="mod ord">
          <ac:chgData name="Brielle Kociolek" userId="S::bkk34@docs.rutgers.edu::10be7d01-deae-4f0e-bfcb-7f99a859edfc" providerId="AD" clId="Web-{A9C8695D-22D9-F645-C482-3FE9F29E6756}" dt="2023-09-06T19:06:24.135" v="186" actId="20577"/>
          <ac:spMkLst>
            <pc:docMk/>
            <pc:sldMk cId="2051391726" sldId="280"/>
            <ac:spMk id="3" creationId="{696E8451-ECBE-CF3F-DD50-81B0A185B0D3}"/>
          </ac:spMkLst>
        </pc:spChg>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9:06:22.526" v="185"/>
              <pc2:cmMkLst xmlns:pc2="http://schemas.microsoft.com/office/powerpoint/2019/9/main/command">
                <pc:docMk/>
                <pc:sldMk cId="2051391726" sldId="280"/>
                <pc2:cmMk id="{9810BAA6-37C5-469D-A1F8-F770CED76684}"/>
              </pc2:cmMkLst>
            </pc226:cmChg>
          </p:ext>
        </pc:extLst>
      </pc:sldChg>
      <pc:sldChg chg="add addCm">
        <pc:chgData name="Brielle Kociolek" userId="S::bkk34@docs.rutgers.edu::10be7d01-deae-4f0e-bfcb-7f99a859edfc" providerId="AD" clId="Web-{A9C8695D-22D9-F645-C482-3FE9F29E6756}" dt="2023-09-06T19:15:11.872" v="189"/>
        <pc:sldMkLst>
          <pc:docMk/>
          <pc:sldMk cId="2815792492" sldId="281"/>
        </pc:sldMkLst>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A9C8695D-22D9-F645-C482-3FE9F29E6756}" dt="2023-09-06T19:15:11.872" v="189"/>
              <pc2:cmMkLst xmlns:pc2="http://schemas.microsoft.com/office/powerpoint/2019/9/main/command">
                <pc:docMk/>
                <pc:sldMk cId="2815792492" sldId="281"/>
                <pc2:cmMk id="{78BA8DAB-474D-407B-A6B2-FB79A1D14238}"/>
              </pc2:cmMkLst>
            </pc226:cmChg>
          </p:ext>
        </pc:extLst>
      </pc:sldChg>
      <pc:sldMasterChg chg="add addSldLayout">
        <pc:chgData name="Brielle Kociolek" userId="S::bkk34@docs.rutgers.edu::10be7d01-deae-4f0e-bfcb-7f99a859edfc" providerId="AD" clId="Web-{A9C8695D-22D9-F645-C482-3FE9F29E6756}" dt="2023-09-06T19:14:37.902" v="188"/>
        <pc:sldMasterMkLst>
          <pc:docMk/>
          <pc:sldMasterMk cId="859106" sldId="2147483648"/>
        </pc:sldMasterMkLst>
        <pc:sldLayoutChg chg="add">
          <pc:chgData name="Brielle Kociolek" userId="S::bkk34@docs.rutgers.edu::10be7d01-deae-4f0e-bfcb-7f99a859edfc" providerId="AD" clId="Web-{A9C8695D-22D9-F645-C482-3FE9F29E6756}" dt="2023-09-06T14:35:35.480" v="0"/>
          <pc:sldLayoutMkLst>
            <pc:docMk/>
            <pc:sldMasterMk cId="859106" sldId="2147483648"/>
            <pc:sldLayoutMk cId="53770384" sldId="2147483649"/>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2324353715" sldId="2147483650"/>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2605611452" sldId="2147483651"/>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4132127293" sldId="2147483652"/>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3309675769" sldId="2147483653"/>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901981096" sldId="2147483654"/>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309347929" sldId="2147483655"/>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1112678099" sldId="2147483656"/>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2524512890" sldId="2147483657"/>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2652524996" sldId="2147483658"/>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1379924392" sldId="2147483659"/>
          </pc:sldLayoutMkLst>
        </pc:sldLayoutChg>
        <pc:sldLayoutChg chg="add">
          <pc:chgData name="Brielle Kociolek" userId="S::bkk34@docs.rutgers.edu::10be7d01-deae-4f0e-bfcb-7f99a859edfc" providerId="AD" clId="Web-{A9C8695D-22D9-F645-C482-3FE9F29E6756}" dt="2023-09-06T14:35:35.480" v="0"/>
          <pc:sldLayoutMkLst>
            <pc:docMk/>
            <pc:sldMasterMk cId="859106" sldId="2147483648"/>
            <pc:sldLayoutMk cId="3629910045" sldId="2147483660"/>
          </pc:sldLayoutMkLst>
        </pc:sldLayoutChg>
        <pc:sldLayoutChg chg="add">
          <pc:chgData name="Brielle Kociolek" userId="S::bkk34@docs.rutgers.edu::10be7d01-deae-4f0e-bfcb-7f99a859edfc" providerId="AD" clId="Web-{A9C8695D-22D9-F645-C482-3FE9F29E6756}" dt="2023-09-06T19:14:37.902" v="188"/>
          <pc:sldLayoutMkLst>
            <pc:docMk/>
            <pc:sldMasterMk cId="859106" sldId="2147483648"/>
            <pc:sldLayoutMk cId="53770384" sldId="2147483679"/>
          </pc:sldLayoutMkLst>
        </pc:sldLayoutChg>
        <pc:sldLayoutChg chg="add">
          <pc:chgData name="Brielle Kociolek" userId="S::bkk34@docs.rutgers.edu::10be7d01-deae-4f0e-bfcb-7f99a859edfc" providerId="AD" clId="Web-{A9C8695D-22D9-F645-C482-3FE9F29E6756}" dt="2023-09-06T19:14:37.902" v="188"/>
          <pc:sldLayoutMkLst>
            <pc:docMk/>
            <pc:sldMasterMk cId="859106" sldId="2147483648"/>
            <pc:sldLayoutMk cId="2605611452" sldId="2147483680"/>
          </pc:sldLayoutMkLst>
        </pc:sldLayoutChg>
        <pc:sldLayoutChg chg="add">
          <pc:chgData name="Brielle Kociolek" userId="S::bkk34@docs.rutgers.edu::10be7d01-deae-4f0e-bfcb-7f99a859edfc" providerId="AD" clId="Web-{A9C8695D-22D9-F645-C482-3FE9F29E6756}" dt="2023-09-06T19:14:37.902" v="188"/>
          <pc:sldLayoutMkLst>
            <pc:docMk/>
            <pc:sldMasterMk cId="859106" sldId="2147483648"/>
            <pc:sldLayoutMk cId="3309675769" sldId="2147483681"/>
          </pc:sldLayoutMkLst>
        </pc:sldLayoutChg>
        <pc:sldLayoutChg chg="add">
          <pc:chgData name="Brielle Kociolek" userId="S::bkk34@docs.rutgers.edu::10be7d01-deae-4f0e-bfcb-7f99a859edfc" providerId="AD" clId="Web-{A9C8695D-22D9-F645-C482-3FE9F29E6756}" dt="2023-09-06T19:14:37.902" v="188"/>
          <pc:sldLayoutMkLst>
            <pc:docMk/>
            <pc:sldMasterMk cId="859106" sldId="2147483648"/>
            <pc:sldLayoutMk cId="1112678099" sldId="2147483682"/>
          </pc:sldLayoutMkLst>
        </pc:sldLayoutChg>
        <pc:sldLayoutChg chg="add">
          <pc:chgData name="Brielle Kociolek" userId="S::bkk34@docs.rutgers.edu::10be7d01-deae-4f0e-bfcb-7f99a859edfc" providerId="AD" clId="Web-{A9C8695D-22D9-F645-C482-3FE9F29E6756}" dt="2023-09-06T19:14:37.902" v="188"/>
          <pc:sldLayoutMkLst>
            <pc:docMk/>
            <pc:sldMasterMk cId="859106" sldId="2147483648"/>
            <pc:sldLayoutMk cId="2524512890" sldId="2147483683"/>
          </pc:sldLayoutMkLst>
        </pc:sldLayoutChg>
        <pc:sldLayoutChg chg="add">
          <pc:chgData name="Brielle Kociolek" userId="S::bkk34@docs.rutgers.edu::10be7d01-deae-4f0e-bfcb-7f99a859edfc" providerId="AD" clId="Web-{A9C8695D-22D9-F645-C482-3FE9F29E6756}" dt="2023-09-06T19:14:37.902" v="188"/>
          <pc:sldLayoutMkLst>
            <pc:docMk/>
            <pc:sldMasterMk cId="859106" sldId="2147483648"/>
            <pc:sldLayoutMk cId="3629910045" sldId="2147483684"/>
          </pc:sldLayoutMkLst>
        </pc:sldLayoutChg>
      </pc:sldMasterChg>
      <pc:sldMasterChg chg="replId">
        <pc:chgData name="Brielle Kociolek" userId="S::bkk34@docs.rutgers.edu::10be7d01-deae-4f0e-bfcb-7f99a859edfc" providerId="AD" clId="Web-{A9C8695D-22D9-F645-C482-3FE9F29E6756}" dt="2023-09-06T14:35:35.480" v="0"/>
        <pc:sldMasterMkLst>
          <pc:docMk/>
          <pc:sldMasterMk cId="2460954070" sldId="2147483678"/>
        </pc:sldMasterMkLst>
      </pc:sldMasterChg>
    </pc:docChg>
  </pc:docChgLst>
  <pc:docChgLst>
    <pc:chgData name="Sabrina Subhit" userId="S::ss2664@njaes.rutgers.edu::f57ff2ff-6f12-488b-86dd-4be04cd2bcbc" providerId="AD" clId="Web-{EB4D299F-2C7F-A895-F349-1E369C5721BC}"/>
    <pc:docChg chg="modSld">
      <pc:chgData name="Sabrina Subhit" userId="S::ss2664@njaes.rutgers.edu::f57ff2ff-6f12-488b-86dd-4be04cd2bcbc" providerId="AD" clId="Web-{EB4D299F-2C7F-A895-F349-1E369C5721BC}" dt="2023-09-18T17:10:49.631" v="18" actId="20577"/>
      <pc:docMkLst>
        <pc:docMk/>
      </pc:docMkLst>
      <pc:sldChg chg="delSp">
        <pc:chgData name="Sabrina Subhit" userId="S::ss2664@njaes.rutgers.edu::f57ff2ff-6f12-488b-86dd-4be04cd2bcbc" providerId="AD" clId="Web-{EB4D299F-2C7F-A895-F349-1E369C5721BC}" dt="2023-09-18T16:40:48.545" v="3"/>
        <pc:sldMkLst>
          <pc:docMk/>
          <pc:sldMk cId="1175996453" sldId="259"/>
        </pc:sldMkLst>
        <pc:picChg chg="del">
          <ac:chgData name="Sabrina Subhit" userId="S::ss2664@njaes.rutgers.edu::f57ff2ff-6f12-488b-86dd-4be04cd2bcbc" providerId="AD" clId="Web-{EB4D299F-2C7F-A895-F349-1E369C5721BC}" dt="2023-09-18T16:40:48.545" v="3"/>
          <ac:picMkLst>
            <pc:docMk/>
            <pc:sldMk cId="1175996453" sldId="259"/>
            <ac:picMk id="7" creationId="{A16EC9EE-6EFF-6D64-50C7-E3E235A9FF39}"/>
          </ac:picMkLst>
        </pc:picChg>
      </pc:sldChg>
      <pc:sldChg chg="addSp delSp modSp">
        <pc:chgData name="Sabrina Subhit" userId="S::ss2664@njaes.rutgers.edu::f57ff2ff-6f12-488b-86dd-4be04cd2bcbc" providerId="AD" clId="Web-{EB4D299F-2C7F-A895-F349-1E369C5721BC}" dt="2023-09-18T16:40:46.279" v="2" actId="1076"/>
        <pc:sldMkLst>
          <pc:docMk/>
          <pc:sldMk cId="2477310728" sldId="260"/>
        </pc:sldMkLst>
        <pc:picChg chg="add mod">
          <ac:chgData name="Sabrina Subhit" userId="S::ss2664@njaes.rutgers.edu::f57ff2ff-6f12-488b-86dd-4be04cd2bcbc" providerId="AD" clId="Web-{EB4D299F-2C7F-A895-F349-1E369C5721BC}" dt="2023-09-18T16:40:46.279" v="2" actId="1076"/>
          <ac:picMkLst>
            <pc:docMk/>
            <pc:sldMk cId="2477310728" sldId="260"/>
            <ac:picMk id="6" creationId="{0A8CF920-EC54-9FB8-DB95-107101750FCC}"/>
          </ac:picMkLst>
        </pc:picChg>
        <pc:picChg chg="del">
          <ac:chgData name="Sabrina Subhit" userId="S::ss2664@njaes.rutgers.edu::f57ff2ff-6f12-488b-86dd-4be04cd2bcbc" providerId="AD" clId="Web-{EB4D299F-2C7F-A895-F349-1E369C5721BC}" dt="2023-09-18T16:40:40.373" v="0"/>
          <ac:picMkLst>
            <pc:docMk/>
            <pc:sldMk cId="2477310728" sldId="260"/>
            <ac:picMk id="7" creationId="{A16EC9EE-6EFF-6D64-50C7-E3E235A9FF39}"/>
          </ac:picMkLst>
        </pc:picChg>
      </pc:sldChg>
      <pc:sldChg chg="addSp delSp modSp">
        <pc:chgData name="Sabrina Subhit" userId="S::ss2664@njaes.rutgers.edu::f57ff2ff-6f12-488b-86dd-4be04cd2bcbc" providerId="AD" clId="Web-{EB4D299F-2C7F-A895-F349-1E369C5721BC}" dt="2023-09-18T16:40:56.733" v="6" actId="1076"/>
        <pc:sldMkLst>
          <pc:docMk/>
          <pc:sldMk cId="1351290911" sldId="264"/>
        </pc:sldMkLst>
        <pc:picChg chg="add mod">
          <ac:chgData name="Sabrina Subhit" userId="S::ss2664@njaes.rutgers.edu::f57ff2ff-6f12-488b-86dd-4be04cd2bcbc" providerId="AD" clId="Web-{EB4D299F-2C7F-A895-F349-1E369C5721BC}" dt="2023-09-18T16:40:56.733" v="6" actId="1076"/>
          <ac:picMkLst>
            <pc:docMk/>
            <pc:sldMk cId="1351290911" sldId="264"/>
            <ac:picMk id="2" creationId="{DDB56890-01ED-977B-74CC-C6EF04A4C65A}"/>
          </ac:picMkLst>
        </pc:picChg>
        <pc:picChg chg="del">
          <ac:chgData name="Sabrina Subhit" userId="S::ss2664@njaes.rutgers.edu::f57ff2ff-6f12-488b-86dd-4be04cd2bcbc" providerId="AD" clId="Web-{EB4D299F-2C7F-A895-F349-1E369C5721BC}" dt="2023-09-18T16:40:53.670" v="4"/>
          <ac:picMkLst>
            <pc:docMk/>
            <pc:sldMk cId="1351290911" sldId="264"/>
            <ac:picMk id="6" creationId="{95A0DF77-C05D-795A-61EC-6290826EE24E}"/>
          </ac:picMkLst>
        </pc:picChg>
      </pc:sldChg>
      <pc:sldChg chg="modSp">
        <pc:chgData name="Sabrina Subhit" userId="S::ss2664@njaes.rutgers.edu::f57ff2ff-6f12-488b-86dd-4be04cd2bcbc" providerId="AD" clId="Web-{EB4D299F-2C7F-A895-F349-1E369C5721BC}" dt="2023-09-18T17:10:49.631" v="18" actId="20577"/>
        <pc:sldMkLst>
          <pc:docMk/>
          <pc:sldMk cId="1992069736" sldId="276"/>
        </pc:sldMkLst>
        <pc:spChg chg="mod">
          <ac:chgData name="Sabrina Subhit" userId="S::ss2664@njaes.rutgers.edu::f57ff2ff-6f12-488b-86dd-4be04cd2bcbc" providerId="AD" clId="Web-{EB4D299F-2C7F-A895-F349-1E369C5721BC}" dt="2023-09-18T17:10:49.631" v="18" actId="20577"/>
          <ac:spMkLst>
            <pc:docMk/>
            <pc:sldMk cId="1992069736" sldId="276"/>
            <ac:spMk id="6" creationId="{6BADE951-448B-9476-6D77-EBCEB054B317}"/>
          </ac:spMkLst>
        </pc:spChg>
      </pc:sldChg>
      <pc:sldChg chg="addSp delSp modSp addCm modCm">
        <pc:chgData name="Sabrina Subhit" userId="S::ss2664@njaes.rutgers.edu::f57ff2ff-6f12-488b-86dd-4be04cd2bcbc" providerId="AD" clId="Web-{EB4D299F-2C7F-A895-F349-1E369C5721BC}" dt="2023-09-18T16:56:35.308" v="16"/>
        <pc:sldMkLst>
          <pc:docMk/>
          <pc:sldMk cId="109052010" sldId="277"/>
        </pc:sldMkLst>
        <pc:spChg chg="mod">
          <ac:chgData name="Sabrina Subhit" userId="S::ss2664@njaes.rutgers.edu::f57ff2ff-6f12-488b-86dd-4be04cd2bcbc" providerId="AD" clId="Web-{EB4D299F-2C7F-A895-F349-1E369C5721BC}" dt="2023-09-18T16:48:54.560" v="9" actId="20577"/>
          <ac:spMkLst>
            <pc:docMk/>
            <pc:sldMk cId="109052010" sldId="277"/>
            <ac:spMk id="4" creationId="{64C0153D-FBE4-6AF5-F383-77A5E2F307C0}"/>
          </ac:spMkLst>
        </pc:spChg>
        <pc:picChg chg="del">
          <ac:chgData name="Sabrina Subhit" userId="S::ss2664@njaes.rutgers.edu::f57ff2ff-6f12-488b-86dd-4be04cd2bcbc" providerId="AD" clId="Web-{EB4D299F-2C7F-A895-F349-1E369C5721BC}" dt="2023-09-18T16:56:05.120" v="11"/>
          <ac:picMkLst>
            <pc:docMk/>
            <pc:sldMk cId="109052010" sldId="277"/>
            <ac:picMk id="2" creationId="{7E705A5D-09BB-E66B-548E-BC6A26D76590}"/>
          </ac:picMkLst>
        </pc:picChg>
        <pc:picChg chg="add mod">
          <ac:chgData name="Sabrina Subhit" userId="S::ss2664@njaes.rutgers.edu::f57ff2ff-6f12-488b-86dd-4be04cd2bcbc" providerId="AD" clId="Web-{EB4D299F-2C7F-A895-F349-1E369C5721BC}" dt="2023-09-18T16:56:30.480" v="15" actId="1076"/>
          <ac:picMkLst>
            <pc:docMk/>
            <pc:sldMk cId="109052010" sldId="277"/>
            <ac:picMk id="3" creationId="{79A1D1BC-2BA2-83BE-AE87-EE13D71A18CC}"/>
          </ac:picMkLst>
        </pc:picChg>
        <pc:extLst>
          <p:ext xmlns:p="http://schemas.openxmlformats.org/presentationml/2006/main" uri="{D6D511B9-2390-475A-947B-AFAB55BFBCF1}">
            <pc226:cmChg xmlns:pc226="http://schemas.microsoft.com/office/powerpoint/2022/06/main/command" chg="add mod">
              <pc226:chgData name="Sabrina Subhit" userId="S::ss2664@njaes.rutgers.edu::f57ff2ff-6f12-488b-86dd-4be04cd2bcbc" providerId="AD" clId="Web-{EB4D299F-2C7F-A895-F349-1E369C5721BC}" dt="2023-09-18T16:56:35.308" v="16"/>
              <pc2:cmMkLst xmlns:pc2="http://schemas.microsoft.com/office/powerpoint/2019/9/main/command">
                <pc:docMk/>
                <pc:sldMk cId="109052010" sldId="277"/>
                <pc2:cmMk id="{6FFE484C-C0E2-42C4-B33E-34AE1827E602}"/>
              </pc2:cmMkLst>
            </pc226:cmChg>
          </p:ext>
        </pc:extLst>
      </pc:sldChg>
    </pc:docChg>
  </pc:docChgLst>
  <pc:docChgLst>
    <pc:chgData name="Alessandra Sommer" userId="d1d89697-002c-413c-9ff0-29c100b231a8" providerId="ADAL" clId="{59A0FC70-1F0F-4F6A-B6CE-9F0758DB287E}"/>
    <pc:docChg chg="undo redo custSel addSld delSld modSld">
      <pc:chgData name="Alessandra Sommer" userId="d1d89697-002c-413c-9ff0-29c100b231a8" providerId="ADAL" clId="{59A0FC70-1F0F-4F6A-B6CE-9F0758DB287E}" dt="2023-09-16T03:10:43.030" v="928" actId="207"/>
      <pc:docMkLst>
        <pc:docMk/>
      </pc:docMkLst>
      <pc:sldChg chg="modSp mod">
        <pc:chgData name="Alessandra Sommer" userId="d1d89697-002c-413c-9ff0-29c100b231a8" providerId="ADAL" clId="{59A0FC70-1F0F-4F6A-B6CE-9F0758DB287E}" dt="2023-09-16T01:40:09.372" v="11" actId="1076"/>
        <pc:sldMkLst>
          <pc:docMk/>
          <pc:sldMk cId="2477310728" sldId="260"/>
        </pc:sldMkLst>
        <pc:grpChg chg="mod">
          <ac:chgData name="Alessandra Sommer" userId="d1d89697-002c-413c-9ff0-29c100b231a8" providerId="ADAL" clId="{59A0FC70-1F0F-4F6A-B6CE-9F0758DB287E}" dt="2023-09-16T01:40:08.780" v="10" actId="1076"/>
          <ac:grpSpMkLst>
            <pc:docMk/>
            <pc:sldMk cId="2477310728" sldId="260"/>
            <ac:grpSpMk id="100" creationId="{96C180CE-E37D-DFE7-BF8F-0975E4C4EA52}"/>
          </ac:grpSpMkLst>
        </pc:grpChg>
        <pc:picChg chg="mod">
          <ac:chgData name="Alessandra Sommer" userId="d1d89697-002c-413c-9ff0-29c100b231a8" providerId="ADAL" clId="{59A0FC70-1F0F-4F6A-B6CE-9F0758DB287E}" dt="2023-09-16T01:40:09.372" v="11" actId="1076"/>
          <ac:picMkLst>
            <pc:docMk/>
            <pc:sldMk cId="2477310728" sldId="260"/>
            <ac:picMk id="8" creationId="{FAE6BD8B-AFB9-59D1-6F77-255A47253B95}"/>
          </ac:picMkLst>
        </pc:picChg>
      </pc:sldChg>
      <pc:sldChg chg="addSp delSp modSp mod">
        <pc:chgData name="Alessandra Sommer" userId="d1d89697-002c-413c-9ff0-29c100b231a8" providerId="ADAL" clId="{59A0FC70-1F0F-4F6A-B6CE-9F0758DB287E}" dt="2023-09-16T01:54:33.967" v="101" actId="207"/>
        <pc:sldMkLst>
          <pc:docMk/>
          <pc:sldMk cId="2055585132" sldId="262"/>
        </pc:sldMkLst>
        <pc:spChg chg="add del mod">
          <ac:chgData name="Alessandra Sommer" userId="d1d89697-002c-413c-9ff0-29c100b231a8" providerId="ADAL" clId="{59A0FC70-1F0F-4F6A-B6CE-9F0758DB287E}" dt="2023-09-16T01:54:00.156" v="80" actId="1076"/>
          <ac:spMkLst>
            <pc:docMk/>
            <pc:sldMk cId="2055585132" sldId="262"/>
            <ac:spMk id="2" creationId="{00000000-0000-0000-0000-000000000000}"/>
          </ac:spMkLst>
        </pc:spChg>
        <pc:spChg chg="add del mod">
          <ac:chgData name="Alessandra Sommer" userId="d1d89697-002c-413c-9ff0-29c100b231a8" providerId="ADAL" clId="{59A0FC70-1F0F-4F6A-B6CE-9F0758DB287E}" dt="2023-09-16T01:54:07.590" v="85" actId="478"/>
          <ac:spMkLst>
            <pc:docMk/>
            <pc:sldMk cId="2055585132" sldId="262"/>
            <ac:spMk id="65" creationId="{00000000-0000-0000-0000-000000000000}"/>
          </ac:spMkLst>
        </pc:spChg>
        <pc:spChg chg="add del mod">
          <ac:chgData name="Alessandra Sommer" userId="d1d89697-002c-413c-9ff0-29c100b231a8" providerId="ADAL" clId="{59A0FC70-1F0F-4F6A-B6CE-9F0758DB287E}" dt="2023-09-16T01:42:26.876" v="27" actId="478"/>
          <ac:spMkLst>
            <pc:docMk/>
            <pc:sldMk cId="2055585132" sldId="262"/>
            <ac:spMk id="70" creationId="{AD604EBD-47DD-BCBD-4472-4B6FBD82E6A7}"/>
          </ac:spMkLst>
        </pc:spChg>
        <pc:spChg chg="add mod">
          <ac:chgData name="Alessandra Sommer" userId="d1d89697-002c-413c-9ff0-29c100b231a8" providerId="ADAL" clId="{59A0FC70-1F0F-4F6A-B6CE-9F0758DB287E}" dt="2023-09-16T01:54:33.967" v="101" actId="207"/>
          <ac:spMkLst>
            <pc:docMk/>
            <pc:sldMk cId="2055585132" sldId="262"/>
            <ac:spMk id="72" creationId="{5B290C0B-20C8-DA76-9EF5-2B7419EB20DF}"/>
          </ac:spMkLst>
        </pc:spChg>
        <pc:spChg chg="add del mod">
          <ac:chgData name="Alessandra Sommer" userId="d1d89697-002c-413c-9ff0-29c100b231a8" providerId="ADAL" clId="{59A0FC70-1F0F-4F6A-B6CE-9F0758DB287E}" dt="2023-09-16T01:54:07.958" v="86" actId="478"/>
          <ac:spMkLst>
            <pc:docMk/>
            <pc:sldMk cId="2055585132" sldId="262"/>
            <ac:spMk id="74" creationId="{2C606F52-BF8C-BD1D-0D2F-8929ED710E62}"/>
          </ac:spMkLst>
        </pc:spChg>
      </pc:sldChg>
      <pc:sldChg chg="delSp modSp mod setBg">
        <pc:chgData name="Alessandra Sommer" userId="d1d89697-002c-413c-9ff0-29c100b231a8" providerId="ADAL" clId="{59A0FC70-1F0F-4F6A-B6CE-9F0758DB287E}" dt="2023-09-16T03:06:58.242" v="892"/>
        <pc:sldMkLst>
          <pc:docMk/>
          <pc:sldMk cId="1351290911" sldId="264"/>
        </pc:sldMkLst>
        <pc:spChg chg="del mod">
          <ac:chgData name="Alessandra Sommer" userId="d1d89697-002c-413c-9ff0-29c100b231a8" providerId="ADAL" clId="{59A0FC70-1F0F-4F6A-B6CE-9F0758DB287E}" dt="2023-09-16T03:05:08.890" v="876" actId="478"/>
          <ac:spMkLst>
            <pc:docMk/>
            <pc:sldMk cId="1351290911" sldId="264"/>
            <ac:spMk id="2" creationId="{00000000-0000-0000-0000-000000000000}"/>
          </ac:spMkLst>
        </pc:spChg>
        <pc:spChg chg="mod">
          <ac:chgData name="Alessandra Sommer" userId="d1d89697-002c-413c-9ff0-29c100b231a8" providerId="ADAL" clId="{59A0FC70-1F0F-4F6A-B6CE-9F0758DB287E}" dt="2023-09-16T02:41:14.045" v="788" actId="1076"/>
          <ac:spMkLst>
            <pc:docMk/>
            <pc:sldMk cId="1351290911" sldId="264"/>
            <ac:spMk id="5" creationId="{00000000-0000-0000-0000-000000000000}"/>
          </ac:spMkLst>
        </pc:spChg>
        <pc:grpChg chg="mod">
          <ac:chgData name="Alessandra Sommer" userId="d1d89697-002c-413c-9ff0-29c100b231a8" providerId="ADAL" clId="{59A0FC70-1F0F-4F6A-B6CE-9F0758DB287E}" dt="2023-09-16T02:41:10.496" v="786" actId="1076"/>
          <ac:grpSpMkLst>
            <pc:docMk/>
            <pc:sldMk cId="1351290911" sldId="264"/>
            <ac:grpSpMk id="3" creationId="{00000000-0000-0000-0000-000000000000}"/>
          </ac:grpSpMkLst>
        </pc:grpChg>
      </pc:sldChg>
      <pc:sldChg chg="delSp modSp mod setBg">
        <pc:chgData name="Alessandra Sommer" userId="d1d89697-002c-413c-9ff0-29c100b231a8" providerId="ADAL" clId="{59A0FC70-1F0F-4F6A-B6CE-9F0758DB287E}" dt="2023-09-16T03:07:36.134" v="897" actId="478"/>
        <pc:sldMkLst>
          <pc:docMk/>
          <pc:sldMk cId="1007367802" sldId="265"/>
        </pc:sldMkLst>
        <pc:spChg chg="del mod">
          <ac:chgData name="Alessandra Sommer" userId="d1d89697-002c-413c-9ff0-29c100b231a8" providerId="ADAL" clId="{59A0FC70-1F0F-4F6A-B6CE-9F0758DB287E}" dt="2023-09-16T03:07:36.134" v="897" actId="478"/>
          <ac:spMkLst>
            <pc:docMk/>
            <pc:sldMk cId="1007367802" sldId="265"/>
            <ac:spMk id="2" creationId="{00000000-0000-0000-0000-000000000000}"/>
          </ac:spMkLst>
        </pc:spChg>
        <pc:spChg chg="mod">
          <ac:chgData name="Alessandra Sommer" userId="d1d89697-002c-413c-9ff0-29c100b231a8" providerId="ADAL" clId="{59A0FC70-1F0F-4F6A-B6CE-9F0758DB287E}" dt="2023-09-16T02:53:38.018" v="866" actId="1076"/>
          <ac:spMkLst>
            <pc:docMk/>
            <pc:sldMk cId="1007367802" sldId="265"/>
            <ac:spMk id="11" creationId="{6BF0645A-A0D5-0369-3C3C-4554C442FF2D}"/>
          </ac:spMkLst>
        </pc:spChg>
        <pc:grpChg chg="mod">
          <ac:chgData name="Alessandra Sommer" userId="d1d89697-002c-413c-9ff0-29c100b231a8" providerId="ADAL" clId="{59A0FC70-1F0F-4F6A-B6CE-9F0758DB287E}" dt="2023-09-16T02:53:26.009" v="863" actId="1076"/>
          <ac:grpSpMkLst>
            <pc:docMk/>
            <pc:sldMk cId="1007367802" sldId="265"/>
            <ac:grpSpMk id="9" creationId="{0B0FD7F6-1AB0-3DA4-D494-C519BE7C2B05}"/>
          </ac:grpSpMkLst>
        </pc:grpChg>
      </pc:sldChg>
      <pc:sldChg chg="modSp mod setBg">
        <pc:chgData name="Alessandra Sommer" userId="d1d89697-002c-413c-9ff0-29c100b231a8" providerId="ADAL" clId="{59A0FC70-1F0F-4F6A-B6CE-9F0758DB287E}" dt="2023-09-16T03:07:43.218" v="900"/>
        <pc:sldMkLst>
          <pc:docMk/>
          <pc:sldMk cId="1455007607" sldId="269"/>
        </pc:sldMkLst>
        <pc:spChg chg="mod">
          <ac:chgData name="Alessandra Sommer" userId="d1d89697-002c-413c-9ff0-29c100b231a8" providerId="ADAL" clId="{59A0FC70-1F0F-4F6A-B6CE-9F0758DB287E}" dt="2023-09-16T03:07:39.765" v="899" actId="1076"/>
          <ac:spMkLst>
            <pc:docMk/>
            <pc:sldMk cId="1455007607" sldId="269"/>
            <ac:spMk id="5" creationId="{0A30314D-DECE-828A-A9E5-F86764AE33F6}"/>
          </ac:spMkLst>
        </pc:spChg>
      </pc:sldChg>
      <pc:sldChg chg="addSp delSp modSp mod">
        <pc:chgData name="Alessandra Sommer" userId="d1d89697-002c-413c-9ff0-29c100b231a8" providerId="ADAL" clId="{59A0FC70-1F0F-4F6A-B6CE-9F0758DB287E}" dt="2023-09-16T02:31:47.368" v="738" actId="1076"/>
        <pc:sldMkLst>
          <pc:docMk/>
          <pc:sldMk cId="2820109827" sldId="270"/>
        </pc:sldMkLst>
        <pc:spChg chg="del">
          <ac:chgData name="Alessandra Sommer" userId="d1d89697-002c-413c-9ff0-29c100b231a8" providerId="ADAL" clId="{59A0FC70-1F0F-4F6A-B6CE-9F0758DB287E}" dt="2023-09-16T02:30:49.289" v="719" actId="478"/>
          <ac:spMkLst>
            <pc:docMk/>
            <pc:sldMk cId="2820109827" sldId="270"/>
            <ac:spMk id="7" creationId="{CA9A7554-B2D7-CDFB-521C-6B314EDEC858}"/>
          </ac:spMkLst>
        </pc:spChg>
        <pc:spChg chg="del">
          <ac:chgData name="Alessandra Sommer" userId="d1d89697-002c-413c-9ff0-29c100b231a8" providerId="ADAL" clId="{59A0FC70-1F0F-4F6A-B6CE-9F0758DB287E}" dt="2023-09-16T02:30:49.289" v="719" actId="478"/>
          <ac:spMkLst>
            <pc:docMk/>
            <pc:sldMk cId="2820109827" sldId="270"/>
            <ac:spMk id="32" creationId="{6A06F01A-2218-86AD-684D-31938F578B5B}"/>
          </ac:spMkLst>
        </pc:spChg>
        <pc:grpChg chg="del">
          <ac:chgData name="Alessandra Sommer" userId="d1d89697-002c-413c-9ff0-29c100b231a8" providerId="ADAL" clId="{59A0FC70-1F0F-4F6A-B6CE-9F0758DB287E}" dt="2023-09-16T02:30:49.289" v="719" actId="478"/>
          <ac:grpSpMkLst>
            <pc:docMk/>
            <pc:sldMk cId="2820109827" sldId="270"/>
            <ac:grpSpMk id="24" creationId="{BBBF4729-552F-AD22-0B53-31A615F0262F}"/>
          </ac:grpSpMkLst>
        </pc:grpChg>
        <pc:picChg chg="del">
          <ac:chgData name="Alessandra Sommer" userId="d1d89697-002c-413c-9ff0-29c100b231a8" providerId="ADAL" clId="{59A0FC70-1F0F-4F6A-B6CE-9F0758DB287E}" dt="2023-09-16T02:30:49.289" v="719" actId="478"/>
          <ac:picMkLst>
            <pc:docMk/>
            <pc:sldMk cId="2820109827" sldId="270"/>
            <ac:picMk id="2" creationId="{A4B72806-1758-84A9-65EA-B2C479BB082D}"/>
          </ac:picMkLst>
        </pc:picChg>
        <pc:picChg chg="add mod">
          <ac:chgData name="Alessandra Sommer" userId="d1d89697-002c-413c-9ff0-29c100b231a8" providerId="ADAL" clId="{59A0FC70-1F0F-4F6A-B6CE-9F0758DB287E}" dt="2023-09-16T02:31:47.368" v="738" actId="1076"/>
          <ac:picMkLst>
            <pc:docMk/>
            <pc:sldMk cId="2820109827" sldId="270"/>
            <ac:picMk id="4" creationId="{80CA4B34-2D0F-F74C-E4C5-9512BCFC95BC}"/>
          </ac:picMkLst>
        </pc:picChg>
        <pc:picChg chg="add del mod">
          <ac:chgData name="Alessandra Sommer" userId="d1d89697-002c-413c-9ff0-29c100b231a8" providerId="ADAL" clId="{59A0FC70-1F0F-4F6A-B6CE-9F0758DB287E}" dt="2023-09-16T02:31:44.773" v="737" actId="478"/>
          <ac:picMkLst>
            <pc:docMk/>
            <pc:sldMk cId="2820109827" sldId="270"/>
            <ac:picMk id="5" creationId="{E670857B-7501-CD42-9946-6007994025AA}"/>
          </ac:picMkLst>
        </pc:picChg>
      </pc:sldChg>
      <pc:sldChg chg="addSp delSp modSp mod">
        <pc:chgData name="Alessandra Sommer" userId="d1d89697-002c-413c-9ff0-29c100b231a8" providerId="ADAL" clId="{59A0FC70-1F0F-4F6A-B6CE-9F0758DB287E}" dt="2023-09-16T02:33:56.869" v="746" actId="14100"/>
        <pc:sldMkLst>
          <pc:docMk/>
          <pc:sldMk cId="1600270816" sldId="271"/>
        </pc:sldMkLst>
        <pc:spChg chg="del mod">
          <ac:chgData name="Alessandra Sommer" userId="d1d89697-002c-413c-9ff0-29c100b231a8" providerId="ADAL" clId="{59A0FC70-1F0F-4F6A-B6CE-9F0758DB287E}" dt="2023-09-16T02:30:46.018" v="717" actId="478"/>
          <ac:spMkLst>
            <pc:docMk/>
            <pc:sldMk cId="1600270816" sldId="271"/>
            <ac:spMk id="4" creationId="{2F35E270-ED21-87C7-BDB7-98E2356152F7}"/>
          </ac:spMkLst>
        </pc:spChg>
        <pc:grpChg chg="del">
          <ac:chgData name="Alessandra Sommer" userId="d1d89697-002c-413c-9ff0-29c100b231a8" providerId="ADAL" clId="{59A0FC70-1F0F-4F6A-B6CE-9F0758DB287E}" dt="2023-09-16T02:30:44.453" v="715" actId="478"/>
          <ac:grpSpMkLst>
            <pc:docMk/>
            <pc:sldMk cId="1600270816" sldId="271"/>
            <ac:grpSpMk id="18" creationId="{AD8A22A5-3F6E-FA1A-6553-F0607A09D472}"/>
          </ac:grpSpMkLst>
        </pc:grpChg>
        <pc:picChg chg="del">
          <ac:chgData name="Alessandra Sommer" userId="d1d89697-002c-413c-9ff0-29c100b231a8" providerId="ADAL" clId="{59A0FC70-1F0F-4F6A-B6CE-9F0758DB287E}" dt="2023-09-16T02:30:46.416" v="718" actId="478"/>
          <ac:picMkLst>
            <pc:docMk/>
            <pc:sldMk cId="1600270816" sldId="271"/>
            <ac:picMk id="2" creationId="{02891C90-83DF-AF26-0D08-09E759609766}"/>
          </ac:picMkLst>
        </pc:picChg>
        <pc:picChg chg="add del mod">
          <ac:chgData name="Alessandra Sommer" userId="d1d89697-002c-413c-9ff0-29c100b231a8" providerId="ADAL" clId="{59A0FC70-1F0F-4F6A-B6CE-9F0758DB287E}" dt="2023-09-16T02:33:44.144" v="743" actId="478"/>
          <ac:picMkLst>
            <pc:docMk/>
            <pc:sldMk cId="1600270816" sldId="271"/>
            <ac:picMk id="5" creationId="{C3B75199-A7B3-3D40-D2A3-BE3D147B69A4}"/>
          </ac:picMkLst>
        </pc:picChg>
        <pc:picChg chg="add del mod">
          <ac:chgData name="Alessandra Sommer" userId="d1d89697-002c-413c-9ff0-29c100b231a8" providerId="ADAL" clId="{59A0FC70-1F0F-4F6A-B6CE-9F0758DB287E}" dt="2023-09-16T02:31:33.069" v="733" actId="478"/>
          <ac:picMkLst>
            <pc:docMk/>
            <pc:sldMk cId="1600270816" sldId="271"/>
            <ac:picMk id="6" creationId="{285B7BC9-D9F2-6D72-9E29-748A4E827BFB}"/>
          </ac:picMkLst>
        </pc:picChg>
        <pc:picChg chg="add mod">
          <ac:chgData name="Alessandra Sommer" userId="d1d89697-002c-413c-9ff0-29c100b231a8" providerId="ADAL" clId="{59A0FC70-1F0F-4F6A-B6CE-9F0758DB287E}" dt="2023-09-16T02:33:56.869" v="746" actId="14100"/>
          <ac:picMkLst>
            <pc:docMk/>
            <pc:sldMk cId="1600270816" sldId="271"/>
            <ac:picMk id="8" creationId="{886F8BC7-9D89-D267-01C9-B2FE87235709}"/>
          </ac:picMkLst>
        </pc:picChg>
      </pc:sldChg>
      <pc:sldChg chg="addSp delSp modSp mod">
        <pc:chgData name="Alessandra Sommer" userId="d1d89697-002c-413c-9ff0-29c100b231a8" providerId="ADAL" clId="{59A0FC70-1F0F-4F6A-B6CE-9F0758DB287E}" dt="2023-09-16T02:31:55.888" v="740" actId="1076"/>
        <pc:sldMkLst>
          <pc:docMk/>
          <pc:sldMk cId="2922676037" sldId="272"/>
        </pc:sldMkLst>
        <pc:spChg chg="del">
          <ac:chgData name="Alessandra Sommer" userId="d1d89697-002c-413c-9ff0-29c100b231a8" providerId="ADAL" clId="{59A0FC70-1F0F-4F6A-B6CE-9F0758DB287E}" dt="2023-09-16T02:30:42.287" v="713" actId="478"/>
          <ac:spMkLst>
            <pc:docMk/>
            <pc:sldMk cId="2922676037" sldId="272"/>
            <ac:spMk id="3" creationId="{CB703F79-25AB-1C2C-1526-F45392D3DCF0}"/>
          </ac:spMkLst>
        </pc:spChg>
        <pc:spChg chg="del">
          <ac:chgData name="Alessandra Sommer" userId="d1d89697-002c-413c-9ff0-29c100b231a8" providerId="ADAL" clId="{59A0FC70-1F0F-4F6A-B6CE-9F0758DB287E}" dt="2023-09-16T02:30:42.287" v="713" actId="478"/>
          <ac:spMkLst>
            <pc:docMk/>
            <pc:sldMk cId="2922676037" sldId="272"/>
            <ac:spMk id="16" creationId="{F2143847-EAC7-0C1E-F14E-AF63C632B6F7}"/>
          </ac:spMkLst>
        </pc:spChg>
        <pc:grpChg chg="del">
          <ac:chgData name="Alessandra Sommer" userId="d1d89697-002c-413c-9ff0-29c100b231a8" providerId="ADAL" clId="{59A0FC70-1F0F-4F6A-B6CE-9F0758DB287E}" dt="2023-09-16T02:30:43.196" v="714" actId="478"/>
          <ac:grpSpMkLst>
            <pc:docMk/>
            <pc:sldMk cId="2922676037" sldId="272"/>
            <ac:grpSpMk id="21" creationId="{5C53CBA3-244A-A2E9-CC90-E21D9FAB4E81}"/>
          </ac:grpSpMkLst>
        </pc:grpChg>
        <pc:picChg chg="del">
          <ac:chgData name="Alessandra Sommer" userId="d1d89697-002c-413c-9ff0-29c100b231a8" providerId="ADAL" clId="{59A0FC70-1F0F-4F6A-B6CE-9F0758DB287E}" dt="2023-09-16T02:30:42.287" v="713" actId="478"/>
          <ac:picMkLst>
            <pc:docMk/>
            <pc:sldMk cId="2922676037" sldId="272"/>
            <ac:picMk id="4" creationId="{CC9080A8-2E38-37C1-B644-24EE80BDF75A}"/>
          </ac:picMkLst>
        </pc:picChg>
        <pc:picChg chg="add mod">
          <ac:chgData name="Alessandra Sommer" userId="d1d89697-002c-413c-9ff0-29c100b231a8" providerId="ADAL" clId="{59A0FC70-1F0F-4F6A-B6CE-9F0758DB287E}" dt="2023-09-16T02:31:55.888" v="740" actId="1076"/>
          <ac:picMkLst>
            <pc:docMk/>
            <pc:sldMk cId="2922676037" sldId="272"/>
            <ac:picMk id="5" creationId="{E122E366-8FC5-6C24-4CDB-D24138F41D84}"/>
          </ac:picMkLst>
        </pc:picChg>
        <pc:picChg chg="add del mod">
          <ac:chgData name="Alessandra Sommer" userId="d1d89697-002c-413c-9ff0-29c100b231a8" providerId="ADAL" clId="{59A0FC70-1F0F-4F6A-B6CE-9F0758DB287E}" dt="2023-09-16T02:31:22.470" v="728" actId="478"/>
          <ac:picMkLst>
            <pc:docMk/>
            <pc:sldMk cId="2922676037" sldId="272"/>
            <ac:picMk id="6" creationId="{E905EFA0-7D33-BBF4-1AE5-E40ECC9EDEB7}"/>
          </ac:picMkLst>
        </pc:picChg>
      </pc:sldChg>
      <pc:sldChg chg="addSp delSp modSp mod">
        <pc:chgData name="Alessandra Sommer" userId="d1d89697-002c-413c-9ff0-29c100b231a8" providerId="ADAL" clId="{59A0FC70-1F0F-4F6A-B6CE-9F0758DB287E}" dt="2023-09-16T02:30:33.539" v="712" actId="478"/>
        <pc:sldMkLst>
          <pc:docMk/>
          <pc:sldMk cId="2088995850" sldId="273"/>
        </pc:sldMkLst>
        <pc:spChg chg="del">
          <ac:chgData name="Alessandra Sommer" userId="d1d89697-002c-413c-9ff0-29c100b231a8" providerId="ADAL" clId="{59A0FC70-1F0F-4F6A-B6CE-9F0758DB287E}" dt="2023-09-16T02:30:12.024" v="701" actId="478"/>
          <ac:spMkLst>
            <pc:docMk/>
            <pc:sldMk cId="2088995850" sldId="273"/>
            <ac:spMk id="2" creationId="{2F299D55-1878-001F-E221-C35C5429C85B}"/>
          </ac:spMkLst>
        </pc:spChg>
        <pc:spChg chg="del">
          <ac:chgData name="Alessandra Sommer" userId="d1d89697-002c-413c-9ff0-29c100b231a8" providerId="ADAL" clId="{59A0FC70-1F0F-4F6A-B6CE-9F0758DB287E}" dt="2023-09-16T02:30:13.651" v="703" actId="478"/>
          <ac:spMkLst>
            <pc:docMk/>
            <pc:sldMk cId="2088995850" sldId="273"/>
            <ac:spMk id="13" creationId="{CC3867CC-8210-B71A-7EED-B5799BE1C7C3}"/>
          </ac:spMkLst>
        </pc:spChg>
        <pc:grpChg chg="del">
          <ac:chgData name="Alessandra Sommer" userId="d1d89697-002c-413c-9ff0-29c100b231a8" providerId="ADAL" clId="{59A0FC70-1F0F-4F6A-B6CE-9F0758DB287E}" dt="2023-09-16T02:30:12.814" v="702" actId="478"/>
          <ac:grpSpMkLst>
            <pc:docMk/>
            <pc:sldMk cId="2088995850" sldId="273"/>
            <ac:grpSpMk id="15" creationId="{643AC550-B376-43FE-CF3C-82125EAFCD9D}"/>
          </ac:grpSpMkLst>
        </pc:grpChg>
        <pc:picChg chg="del">
          <ac:chgData name="Alessandra Sommer" userId="d1d89697-002c-413c-9ff0-29c100b231a8" providerId="ADAL" clId="{59A0FC70-1F0F-4F6A-B6CE-9F0758DB287E}" dt="2023-09-16T02:30:12.024" v="701" actId="478"/>
          <ac:picMkLst>
            <pc:docMk/>
            <pc:sldMk cId="2088995850" sldId="273"/>
            <ac:picMk id="4" creationId="{0503EE97-112B-42EF-2EBA-C2F6748D3CF0}"/>
          </ac:picMkLst>
        </pc:picChg>
        <pc:picChg chg="add del mod">
          <ac:chgData name="Alessandra Sommer" userId="d1d89697-002c-413c-9ff0-29c100b231a8" providerId="ADAL" clId="{59A0FC70-1F0F-4F6A-B6CE-9F0758DB287E}" dt="2023-09-16T02:30:30.829" v="710" actId="478"/>
          <ac:picMkLst>
            <pc:docMk/>
            <pc:sldMk cId="2088995850" sldId="273"/>
            <ac:picMk id="5" creationId="{30B8A9A1-567C-8F73-4334-08F8C0CF2F00}"/>
          </ac:picMkLst>
        </pc:picChg>
        <pc:picChg chg="add del mod">
          <ac:chgData name="Alessandra Sommer" userId="d1d89697-002c-413c-9ff0-29c100b231a8" providerId="ADAL" clId="{59A0FC70-1F0F-4F6A-B6CE-9F0758DB287E}" dt="2023-09-16T02:30:33.539" v="712" actId="478"/>
          <ac:picMkLst>
            <pc:docMk/>
            <pc:sldMk cId="2088995850" sldId="273"/>
            <ac:picMk id="6" creationId="{DE8E7AEB-B0FB-D49F-401B-858BC1F38528}"/>
          </ac:picMkLst>
        </pc:picChg>
      </pc:sldChg>
      <pc:sldChg chg="addSp delSp modSp mod">
        <pc:chgData name="Alessandra Sommer" userId="d1d89697-002c-413c-9ff0-29c100b231a8" providerId="ADAL" clId="{59A0FC70-1F0F-4F6A-B6CE-9F0758DB287E}" dt="2023-09-16T02:27:16.018" v="692" actId="1076"/>
        <pc:sldMkLst>
          <pc:docMk/>
          <pc:sldMk cId="2498633412" sldId="274"/>
        </pc:sldMkLst>
        <pc:spChg chg="del">
          <ac:chgData name="Alessandra Sommer" userId="d1d89697-002c-413c-9ff0-29c100b231a8" providerId="ADAL" clId="{59A0FC70-1F0F-4F6A-B6CE-9F0758DB287E}" dt="2023-09-16T02:26:02.506" v="680" actId="478"/>
          <ac:spMkLst>
            <pc:docMk/>
            <pc:sldMk cId="2498633412" sldId="274"/>
            <ac:spMk id="3" creationId="{AA023B6F-5875-0989-F1D7-80AF7B5AAF7D}"/>
          </ac:spMkLst>
        </pc:spChg>
        <pc:spChg chg="add del mod">
          <ac:chgData name="Alessandra Sommer" userId="d1d89697-002c-413c-9ff0-29c100b231a8" providerId="ADAL" clId="{59A0FC70-1F0F-4F6A-B6CE-9F0758DB287E}" dt="2023-09-16T02:26:24.127" v="686"/>
          <ac:spMkLst>
            <pc:docMk/>
            <pc:sldMk cId="2498633412" sldId="274"/>
            <ac:spMk id="9" creationId="{B987AE83-BB14-83DC-2DDE-4512DBD944FD}"/>
          </ac:spMkLst>
        </pc:spChg>
        <pc:spChg chg="del">
          <ac:chgData name="Alessandra Sommer" userId="d1d89697-002c-413c-9ff0-29c100b231a8" providerId="ADAL" clId="{59A0FC70-1F0F-4F6A-B6CE-9F0758DB287E}" dt="2023-09-16T02:26:02.506" v="680" actId="478"/>
          <ac:spMkLst>
            <pc:docMk/>
            <pc:sldMk cId="2498633412" sldId="274"/>
            <ac:spMk id="10" creationId="{838DFA11-FF4F-4F72-EFF6-EB860AD8A620}"/>
          </ac:spMkLst>
        </pc:spChg>
        <pc:spChg chg="add del mod">
          <ac:chgData name="Alessandra Sommer" userId="d1d89697-002c-413c-9ff0-29c100b231a8" providerId="ADAL" clId="{59A0FC70-1F0F-4F6A-B6CE-9F0758DB287E}" dt="2023-09-16T02:26:24.127" v="686"/>
          <ac:spMkLst>
            <pc:docMk/>
            <pc:sldMk cId="2498633412" sldId="274"/>
            <ac:spMk id="11" creationId="{FEDA1988-ABF9-AB87-EDEC-08FF3826ACFF}"/>
          </ac:spMkLst>
        </pc:spChg>
        <pc:spChg chg="del">
          <ac:chgData name="Alessandra Sommer" userId="d1d89697-002c-413c-9ff0-29c100b231a8" providerId="ADAL" clId="{59A0FC70-1F0F-4F6A-B6CE-9F0758DB287E}" dt="2023-09-16T02:26:02.506" v="680" actId="478"/>
          <ac:spMkLst>
            <pc:docMk/>
            <pc:sldMk cId="2498633412" sldId="274"/>
            <ac:spMk id="30" creationId="{EC53DEE3-38CB-CB10-1624-465DDC31C5B5}"/>
          </ac:spMkLst>
        </pc:spChg>
        <pc:grpChg chg="add del mod">
          <ac:chgData name="Alessandra Sommer" userId="d1d89697-002c-413c-9ff0-29c100b231a8" providerId="ADAL" clId="{59A0FC70-1F0F-4F6A-B6CE-9F0758DB287E}" dt="2023-09-16T02:26:24.127" v="686"/>
          <ac:grpSpMkLst>
            <pc:docMk/>
            <pc:sldMk cId="2498633412" sldId="274"/>
            <ac:grpSpMk id="2" creationId="{AA9050C1-67F1-A9A4-BCB5-A0CAC6ECF70D}"/>
          </ac:grpSpMkLst>
        </pc:grpChg>
        <pc:grpChg chg="del">
          <ac:chgData name="Alessandra Sommer" userId="d1d89697-002c-413c-9ff0-29c100b231a8" providerId="ADAL" clId="{59A0FC70-1F0F-4F6A-B6CE-9F0758DB287E}" dt="2023-09-16T02:26:02.506" v="680" actId="478"/>
          <ac:grpSpMkLst>
            <pc:docMk/>
            <pc:sldMk cId="2498633412" sldId="274"/>
            <ac:grpSpMk id="17" creationId="{A44EB1A0-3553-92F7-B794-ED9F6128197F}"/>
          </ac:grpSpMkLst>
        </pc:grpChg>
        <pc:picChg chg="mod">
          <ac:chgData name="Alessandra Sommer" userId="d1d89697-002c-413c-9ff0-29c100b231a8" providerId="ADAL" clId="{59A0FC70-1F0F-4F6A-B6CE-9F0758DB287E}" dt="2023-09-16T02:26:02.836" v="681"/>
          <ac:picMkLst>
            <pc:docMk/>
            <pc:sldMk cId="2498633412" sldId="274"/>
            <ac:picMk id="4" creationId="{BFB71C14-683F-9BCD-3796-903D56F94841}"/>
          </ac:picMkLst>
        </pc:picChg>
        <pc:picChg chg="del">
          <ac:chgData name="Alessandra Sommer" userId="d1d89697-002c-413c-9ff0-29c100b231a8" providerId="ADAL" clId="{59A0FC70-1F0F-4F6A-B6CE-9F0758DB287E}" dt="2023-09-16T02:26:02.506" v="680" actId="478"/>
          <ac:picMkLst>
            <pc:docMk/>
            <pc:sldMk cId="2498633412" sldId="274"/>
            <ac:picMk id="7" creationId="{D577CF5D-A4D5-36A9-908D-B27D74899D18}"/>
          </ac:picMkLst>
        </pc:picChg>
        <pc:picChg chg="mod">
          <ac:chgData name="Alessandra Sommer" userId="d1d89697-002c-413c-9ff0-29c100b231a8" providerId="ADAL" clId="{59A0FC70-1F0F-4F6A-B6CE-9F0758DB287E}" dt="2023-09-16T02:26:02.836" v="681"/>
          <ac:picMkLst>
            <pc:docMk/>
            <pc:sldMk cId="2498633412" sldId="274"/>
            <ac:picMk id="8" creationId="{45A81782-FD6D-18FE-0748-A161E23D6E5C}"/>
          </ac:picMkLst>
        </pc:picChg>
        <pc:picChg chg="add del mod">
          <ac:chgData name="Alessandra Sommer" userId="d1d89697-002c-413c-9ff0-29c100b231a8" providerId="ADAL" clId="{59A0FC70-1F0F-4F6A-B6CE-9F0758DB287E}" dt="2023-09-16T02:26:24.127" v="686"/>
          <ac:picMkLst>
            <pc:docMk/>
            <pc:sldMk cId="2498633412" sldId="274"/>
            <ac:picMk id="12" creationId="{810DF428-F044-9B03-4DC1-EDF95F3D1BA9}"/>
          </ac:picMkLst>
        </pc:picChg>
        <pc:picChg chg="add mod">
          <ac:chgData name="Alessandra Sommer" userId="d1d89697-002c-413c-9ff0-29c100b231a8" providerId="ADAL" clId="{59A0FC70-1F0F-4F6A-B6CE-9F0758DB287E}" dt="2023-09-16T02:27:16.018" v="692" actId="1076"/>
          <ac:picMkLst>
            <pc:docMk/>
            <pc:sldMk cId="2498633412" sldId="274"/>
            <ac:picMk id="14" creationId="{6D775020-838E-A5A2-3C56-0CFC68B27232}"/>
          </ac:picMkLst>
        </pc:picChg>
      </pc:sldChg>
      <pc:sldChg chg="modSp mod setBg">
        <pc:chgData name="Alessandra Sommer" userId="d1d89697-002c-413c-9ff0-29c100b231a8" providerId="ADAL" clId="{59A0FC70-1F0F-4F6A-B6CE-9F0758DB287E}" dt="2023-09-16T03:08:02.214" v="903" actId="207"/>
        <pc:sldMkLst>
          <pc:docMk/>
          <pc:sldMk cId="1992069736" sldId="276"/>
        </pc:sldMkLst>
        <pc:spChg chg="mod">
          <ac:chgData name="Alessandra Sommer" userId="d1d89697-002c-413c-9ff0-29c100b231a8" providerId="ADAL" clId="{59A0FC70-1F0F-4F6A-B6CE-9F0758DB287E}" dt="2023-09-16T03:08:02.214" v="903" actId="207"/>
          <ac:spMkLst>
            <pc:docMk/>
            <pc:sldMk cId="1992069736" sldId="276"/>
            <ac:spMk id="3" creationId="{00000000-0000-0000-0000-000000000000}"/>
          </ac:spMkLst>
        </pc:spChg>
        <pc:spChg chg="mod">
          <ac:chgData name="Alessandra Sommer" userId="d1d89697-002c-413c-9ff0-29c100b231a8" providerId="ADAL" clId="{59A0FC70-1F0F-4F6A-B6CE-9F0758DB287E}" dt="2023-09-16T02:23:52.965" v="676" actId="1076"/>
          <ac:spMkLst>
            <pc:docMk/>
            <pc:sldMk cId="1992069736" sldId="276"/>
            <ac:spMk id="4" creationId="{0D1BCD83-B37A-CF30-E32E-FE3972340ED2}"/>
          </ac:spMkLst>
        </pc:spChg>
      </pc:sldChg>
      <pc:sldChg chg="setBg">
        <pc:chgData name="Alessandra Sommer" userId="d1d89697-002c-413c-9ff0-29c100b231a8" providerId="ADAL" clId="{59A0FC70-1F0F-4F6A-B6CE-9F0758DB287E}" dt="2023-09-16T03:08:06.934" v="904"/>
        <pc:sldMkLst>
          <pc:docMk/>
          <pc:sldMk cId="109052010" sldId="277"/>
        </pc:sldMkLst>
      </pc:sldChg>
      <pc:sldChg chg="setBg">
        <pc:chgData name="Alessandra Sommer" userId="d1d89697-002c-413c-9ff0-29c100b231a8" providerId="ADAL" clId="{59A0FC70-1F0F-4F6A-B6CE-9F0758DB287E}" dt="2023-09-16T03:07:22.565" v="893"/>
        <pc:sldMkLst>
          <pc:docMk/>
          <pc:sldMk cId="1095104955" sldId="279"/>
        </pc:sldMkLst>
      </pc:sldChg>
      <pc:sldChg chg="addSp delSp modSp mod setBg modCm">
        <pc:chgData name="Alessandra Sommer" userId="d1d89697-002c-413c-9ff0-29c100b231a8" providerId="ADAL" clId="{59A0FC70-1F0F-4F6A-B6CE-9F0758DB287E}" dt="2023-09-16T03:07:28.278" v="894"/>
        <pc:sldMkLst>
          <pc:docMk/>
          <pc:sldMk cId="2051391726" sldId="280"/>
        </pc:sldMkLst>
        <pc:spChg chg="add del mod">
          <ac:chgData name="Alessandra Sommer" userId="d1d89697-002c-413c-9ff0-29c100b231a8" providerId="ADAL" clId="{59A0FC70-1F0F-4F6A-B6CE-9F0758DB287E}" dt="2023-09-16T02:52:28.863" v="856" actId="1076"/>
          <ac:spMkLst>
            <pc:docMk/>
            <pc:sldMk cId="2051391726" sldId="280"/>
            <ac:spMk id="3" creationId="{696E8451-ECBE-CF3F-DD50-81B0A185B0D3}"/>
          </ac:spMkLst>
        </pc:spChg>
        <pc:spChg chg="add del">
          <ac:chgData name="Alessandra Sommer" userId="d1d89697-002c-413c-9ff0-29c100b231a8" providerId="ADAL" clId="{59A0FC70-1F0F-4F6A-B6CE-9F0758DB287E}" dt="2023-09-16T02:41:28.133" v="790" actId="478"/>
          <ac:spMkLst>
            <pc:docMk/>
            <pc:sldMk cId="2051391726" sldId="280"/>
            <ac:spMk id="4" creationId="{046D0CDA-92AD-7533-DE83-1D5B0C78AA23}"/>
          </ac:spMkLst>
        </pc:spChg>
        <pc:spChg chg="mod topLvl">
          <ac:chgData name="Alessandra Sommer" userId="d1d89697-002c-413c-9ff0-29c100b231a8" providerId="ADAL" clId="{59A0FC70-1F0F-4F6A-B6CE-9F0758DB287E}" dt="2023-09-16T02:46:25.338" v="848" actId="478"/>
          <ac:spMkLst>
            <pc:docMk/>
            <pc:sldMk cId="2051391726" sldId="280"/>
            <ac:spMk id="5" creationId="{D9D7EF5D-7062-76B7-148E-6FA176715B48}"/>
          </ac:spMkLst>
        </pc:spChg>
        <pc:spChg chg="add del mod topLvl">
          <ac:chgData name="Alessandra Sommer" userId="d1d89697-002c-413c-9ff0-29c100b231a8" providerId="ADAL" clId="{59A0FC70-1F0F-4F6A-B6CE-9F0758DB287E}" dt="2023-09-16T02:46:25.338" v="848" actId="478"/>
          <ac:spMkLst>
            <pc:docMk/>
            <pc:sldMk cId="2051391726" sldId="280"/>
            <ac:spMk id="6" creationId="{121C4791-F0FB-EC14-479D-5BEE105E9056}"/>
          </ac:spMkLst>
        </pc:spChg>
        <pc:spChg chg="mod">
          <ac:chgData name="Alessandra Sommer" userId="d1d89697-002c-413c-9ff0-29c100b231a8" providerId="ADAL" clId="{59A0FC70-1F0F-4F6A-B6CE-9F0758DB287E}" dt="2023-09-16T02:46:23.903" v="845" actId="1076"/>
          <ac:spMkLst>
            <pc:docMk/>
            <pc:sldMk cId="2051391726" sldId="280"/>
            <ac:spMk id="8" creationId="{1C653DB7-1F1A-4BF8-3652-AE7EF4D64E0C}"/>
          </ac:spMkLst>
        </pc:spChg>
        <pc:spChg chg="add mod">
          <ac:chgData name="Alessandra Sommer" userId="d1d89697-002c-413c-9ff0-29c100b231a8" providerId="ADAL" clId="{59A0FC70-1F0F-4F6A-B6CE-9F0758DB287E}" dt="2023-09-16T02:52:55.413" v="861" actId="14100"/>
          <ac:spMkLst>
            <pc:docMk/>
            <pc:sldMk cId="2051391726" sldId="280"/>
            <ac:spMk id="9" creationId="{8FA87990-298F-CAEE-53D9-97402D4733CF}"/>
          </ac:spMkLst>
        </pc:spChg>
        <pc:spChg chg="add del mod ord">
          <ac:chgData name="Alessandra Sommer" userId="d1d89697-002c-413c-9ff0-29c100b231a8" providerId="ADAL" clId="{59A0FC70-1F0F-4F6A-B6CE-9F0758DB287E}" dt="2023-09-16T02:52:23.871" v="854" actId="478"/>
          <ac:spMkLst>
            <pc:docMk/>
            <pc:sldMk cId="2051391726" sldId="280"/>
            <ac:spMk id="10" creationId="{5175D058-C8AE-4858-D06C-FF3A91683929}"/>
          </ac:spMkLst>
        </pc:spChg>
        <pc:spChg chg="add mod ord">
          <ac:chgData name="Alessandra Sommer" userId="d1d89697-002c-413c-9ff0-29c100b231a8" providerId="ADAL" clId="{59A0FC70-1F0F-4F6A-B6CE-9F0758DB287E}" dt="2023-09-16T02:52:36.110" v="858" actId="14100"/>
          <ac:spMkLst>
            <pc:docMk/>
            <pc:sldMk cId="2051391726" sldId="280"/>
            <ac:spMk id="11" creationId="{6F0366B1-1542-39CF-44D2-39C925FB8502}"/>
          </ac:spMkLst>
        </pc:spChg>
        <pc:grpChg chg="add del mod">
          <ac:chgData name="Alessandra Sommer" userId="d1d89697-002c-413c-9ff0-29c100b231a8" providerId="ADAL" clId="{59A0FC70-1F0F-4F6A-B6CE-9F0758DB287E}" dt="2023-09-16T02:46:43.196" v="850" actId="14100"/>
          <ac:grpSpMkLst>
            <pc:docMk/>
            <pc:sldMk cId="2051391726" sldId="280"/>
            <ac:grpSpMk id="7" creationId="{79003BD0-07AA-27F7-2D17-961A5F8DC458}"/>
          </ac:grpSpMkLst>
        </pc:grpChg>
        <pc:extLst>
          <p:ext xmlns:p="http://schemas.openxmlformats.org/presentationml/2006/main" uri="{D6D511B9-2390-475A-947B-AFAB55BFBCF1}">
            <pc226:cmChg xmlns:pc226="http://schemas.microsoft.com/office/powerpoint/2022/06/main/command" chg="mod">
              <pc226:chgData name="Alessandra Sommer" userId="d1d89697-002c-413c-9ff0-29c100b231a8" providerId="ADAL" clId="{59A0FC70-1F0F-4F6A-B6CE-9F0758DB287E}" dt="2023-09-16T02:44:25.056" v="814" actId="478"/>
              <pc2:cmMkLst xmlns:pc2="http://schemas.microsoft.com/office/powerpoint/2019/9/main/command">
                <pc:docMk/>
                <pc:sldMk cId="2051391726" sldId="280"/>
                <pc2:cmMk id="{9810BAA6-37C5-469D-A1F8-F770CED76684}"/>
              </pc2:cmMkLst>
            </pc226:cmChg>
          </p:ext>
        </pc:extLst>
      </pc:sldChg>
      <pc:sldChg chg="del setBg">
        <pc:chgData name="Alessandra Sommer" userId="d1d89697-002c-413c-9ff0-29c100b231a8" providerId="ADAL" clId="{59A0FC70-1F0F-4F6A-B6CE-9F0758DB287E}" dt="2023-09-16T03:10:27.010" v="924" actId="47"/>
        <pc:sldMkLst>
          <pc:docMk/>
          <pc:sldMk cId="2815792492" sldId="281"/>
        </pc:sldMkLst>
      </pc:sldChg>
      <pc:sldChg chg="addSp modSp mod">
        <pc:chgData name="Alessandra Sommer" userId="d1d89697-002c-413c-9ff0-29c100b231a8" providerId="ADAL" clId="{59A0FC70-1F0F-4F6A-B6CE-9F0758DB287E}" dt="2023-09-16T01:59:46.793" v="131" actId="1076"/>
        <pc:sldMkLst>
          <pc:docMk/>
          <pc:sldMk cId="397652369" sldId="282"/>
        </pc:sldMkLst>
        <pc:spChg chg="mod">
          <ac:chgData name="Alessandra Sommer" userId="d1d89697-002c-413c-9ff0-29c100b231a8" providerId="ADAL" clId="{59A0FC70-1F0F-4F6A-B6CE-9F0758DB287E}" dt="2023-09-16T01:55:54.743" v="119" actId="34135"/>
          <ac:spMkLst>
            <pc:docMk/>
            <pc:sldMk cId="397652369" sldId="282"/>
            <ac:spMk id="2" creationId="{00000000-0000-0000-0000-000000000000}"/>
          </ac:spMkLst>
        </pc:spChg>
        <pc:spChg chg="add mod">
          <ac:chgData name="Alessandra Sommer" userId="d1d89697-002c-413c-9ff0-29c100b231a8" providerId="ADAL" clId="{59A0FC70-1F0F-4F6A-B6CE-9F0758DB287E}" dt="2023-09-16T01:59:32.436" v="129" actId="1076"/>
          <ac:spMkLst>
            <pc:docMk/>
            <pc:sldMk cId="397652369" sldId="282"/>
            <ac:spMk id="62" creationId="{E8E31BA2-D62D-FEF0-5ECF-F49C12C735D3}"/>
          </ac:spMkLst>
        </pc:spChg>
        <pc:spChg chg="mod">
          <ac:chgData name="Alessandra Sommer" userId="d1d89697-002c-413c-9ff0-29c100b231a8" providerId="ADAL" clId="{59A0FC70-1F0F-4F6A-B6CE-9F0758DB287E}" dt="2023-09-16T01:59:46.793" v="131" actId="1076"/>
          <ac:spMkLst>
            <pc:docMk/>
            <pc:sldMk cId="397652369" sldId="282"/>
            <ac:spMk id="65" creationId="{00000000-0000-0000-0000-000000000000}"/>
          </ac:spMkLst>
        </pc:spChg>
        <pc:picChg chg="mod">
          <ac:chgData name="Alessandra Sommer" userId="d1d89697-002c-413c-9ff0-29c100b231a8" providerId="ADAL" clId="{59A0FC70-1F0F-4F6A-B6CE-9F0758DB287E}" dt="2023-09-16T01:55:40.139" v="111" actId="1076"/>
          <ac:picMkLst>
            <pc:docMk/>
            <pc:sldMk cId="397652369" sldId="282"/>
            <ac:picMk id="69" creationId="{00000000-0000-0000-0000-000000000000}"/>
          </ac:picMkLst>
        </pc:picChg>
      </pc:sldChg>
      <pc:sldChg chg="modSp mod setBg">
        <pc:chgData name="Alessandra Sommer" userId="d1d89697-002c-413c-9ff0-29c100b231a8" providerId="ADAL" clId="{59A0FC70-1F0F-4F6A-B6CE-9F0758DB287E}" dt="2023-09-16T03:07:48.874" v="901"/>
        <pc:sldMkLst>
          <pc:docMk/>
          <pc:sldMk cId="1457170902" sldId="283"/>
        </pc:sldMkLst>
        <pc:spChg chg="mod">
          <ac:chgData name="Alessandra Sommer" userId="d1d89697-002c-413c-9ff0-29c100b231a8" providerId="ADAL" clId="{59A0FC70-1F0F-4F6A-B6CE-9F0758DB287E}" dt="2023-09-16T02:53:50.323" v="869" actId="1076"/>
          <ac:spMkLst>
            <pc:docMk/>
            <pc:sldMk cId="1457170902" sldId="283"/>
            <ac:spMk id="5" creationId="{0A30314D-DECE-828A-A9E5-F86764AE33F6}"/>
          </ac:spMkLst>
        </pc:spChg>
        <pc:picChg chg="mod">
          <ac:chgData name="Alessandra Sommer" userId="d1d89697-002c-413c-9ff0-29c100b231a8" providerId="ADAL" clId="{59A0FC70-1F0F-4F6A-B6CE-9F0758DB287E}" dt="2023-09-16T02:53:47.442" v="868" actId="1076"/>
          <ac:picMkLst>
            <pc:docMk/>
            <pc:sldMk cId="1457170902" sldId="283"/>
            <ac:picMk id="2" creationId="{4CD79CE8-426D-80C9-DA3E-2FD8FAF4C131}"/>
          </ac:picMkLst>
        </pc:picChg>
      </pc:sldChg>
      <pc:sldChg chg="modSp mod setBg">
        <pc:chgData name="Alessandra Sommer" userId="d1d89697-002c-413c-9ff0-29c100b231a8" providerId="ADAL" clId="{59A0FC70-1F0F-4F6A-B6CE-9F0758DB287E}" dt="2023-09-16T03:08:34.014" v="909" actId="207"/>
        <pc:sldMkLst>
          <pc:docMk/>
          <pc:sldMk cId="451122821" sldId="284"/>
        </pc:sldMkLst>
        <pc:spChg chg="mod">
          <ac:chgData name="Alessandra Sommer" userId="d1d89697-002c-413c-9ff0-29c100b231a8" providerId="ADAL" clId="{59A0FC70-1F0F-4F6A-B6CE-9F0758DB287E}" dt="2023-09-16T03:08:34.014" v="909" actId="207"/>
          <ac:spMkLst>
            <pc:docMk/>
            <pc:sldMk cId="451122821" sldId="284"/>
            <ac:spMk id="20" creationId="{B984B4F0-4ECC-6B67-7AEA-D7C45A42AD39}"/>
          </ac:spMkLst>
        </pc:spChg>
      </pc:sldChg>
      <pc:sldChg chg="addSp delSp modSp mod">
        <pc:chgData name="Alessandra Sommer" userId="d1d89697-002c-413c-9ff0-29c100b231a8" providerId="ADAL" clId="{59A0FC70-1F0F-4F6A-B6CE-9F0758DB287E}" dt="2023-09-16T02:37:53.310" v="771" actId="14100"/>
        <pc:sldMkLst>
          <pc:docMk/>
          <pc:sldMk cId="1754176998" sldId="285"/>
        </pc:sldMkLst>
        <pc:spChg chg="add del mod ord">
          <ac:chgData name="Alessandra Sommer" userId="d1d89697-002c-413c-9ff0-29c100b231a8" providerId="ADAL" clId="{59A0FC70-1F0F-4F6A-B6CE-9F0758DB287E}" dt="2023-09-16T02:20:45.370" v="674" actId="207"/>
          <ac:spMkLst>
            <pc:docMk/>
            <pc:sldMk cId="1754176998" sldId="285"/>
            <ac:spMk id="17" creationId="{4F5BD5DB-0808-420C-519F-2361FCE40284}"/>
          </ac:spMkLst>
        </pc:spChg>
        <pc:spChg chg="add mod ord">
          <ac:chgData name="Alessandra Sommer" userId="d1d89697-002c-413c-9ff0-29c100b231a8" providerId="ADAL" clId="{59A0FC70-1F0F-4F6A-B6CE-9F0758DB287E}" dt="2023-09-16T02:20:45.370" v="674" actId="207"/>
          <ac:spMkLst>
            <pc:docMk/>
            <pc:sldMk cId="1754176998" sldId="285"/>
            <ac:spMk id="18" creationId="{425CB03A-162B-C6DB-E4A0-95FCFF1F8ABA}"/>
          </ac:spMkLst>
        </pc:spChg>
        <pc:spChg chg="add mod ord">
          <ac:chgData name="Alessandra Sommer" userId="d1d89697-002c-413c-9ff0-29c100b231a8" providerId="ADAL" clId="{59A0FC70-1F0F-4F6A-B6CE-9F0758DB287E}" dt="2023-09-16T02:20:45.370" v="674" actId="207"/>
          <ac:spMkLst>
            <pc:docMk/>
            <pc:sldMk cId="1754176998" sldId="285"/>
            <ac:spMk id="19" creationId="{B5BFBFC5-1D42-E414-DF56-3839CB51EBA4}"/>
          </ac:spMkLst>
        </pc:spChg>
        <pc:spChg chg="add mod ord">
          <ac:chgData name="Alessandra Sommer" userId="d1d89697-002c-413c-9ff0-29c100b231a8" providerId="ADAL" clId="{59A0FC70-1F0F-4F6A-B6CE-9F0758DB287E}" dt="2023-09-16T02:20:45.370" v="674" actId="207"/>
          <ac:spMkLst>
            <pc:docMk/>
            <pc:sldMk cId="1754176998" sldId="285"/>
            <ac:spMk id="20" creationId="{81D6FB09-C5F4-398D-FF38-84ACE816E847}"/>
          </ac:spMkLst>
        </pc:spChg>
        <pc:spChg chg="add mod ord">
          <ac:chgData name="Alessandra Sommer" userId="d1d89697-002c-413c-9ff0-29c100b231a8" providerId="ADAL" clId="{59A0FC70-1F0F-4F6A-B6CE-9F0758DB287E}" dt="2023-09-16T02:20:53.467" v="675" actId="14100"/>
          <ac:spMkLst>
            <pc:docMk/>
            <pc:sldMk cId="1754176998" sldId="285"/>
            <ac:spMk id="21" creationId="{DE39B6B8-E01E-0023-1090-1D64A75AFB7D}"/>
          </ac:spMkLst>
        </pc:spChg>
        <pc:spChg chg="mod">
          <ac:chgData name="Alessandra Sommer" userId="d1d89697-002c-413c-9ff0-29c100b231a8" providerId="ADAL" clId="{59A0FC70-1F0F-4F6A-B6CE-9F0758DB287E}" dt="2023-09-16T02:33:23.851" v="742" actId="1076"/>
          <ac:spMkLst>
            <pc:docMk/>
            <pc:sldMk cId="1754176998" sldId="285"/>
            <ac:spMk id="52" creationId="{EB0DE302-9F1A-F53F-CDF3-740DE7C0561D}"/>
          </ac:spMkLst>
        </pc:spChg>
        <pc:spChg chg="add del mod">
          <ac:chgData name="Alessandra Sommer" userId="d1d89697-002c-413c-9ff0-29c100b231a8" providerId="ADAL" clId="{59A0FC70-1F0F-4F6A-B6CE-9F0758DB287E}" dt="2023-09-16T02:09:31.292" v="377" actId="14100"/>
          <ac:spMkLst>
            <pc:docMk/>
            <pc:sldMk cId="1754176998" sldId="285"/>
            <ac:spMk id="54" creationId="{C19654B5-E98A-55B4-8FA3-17B2144047C0}"/>
          </ac:spMkLst>
        </pc:spChg>
        <pc:spChg chg="mod">
          <ac:chgData name="Alessandra Sommer" userId="d1d89697-002c-413c-9ff0-29c100b231a8" providerId="ADAL" clId="{59A0FC70-1F0F-4F6A-B6CE-9F0758DB287E}" dt="2023-09-16T02:37:53.310" v="771" actId="14100"/>
          <ac:spMkLst>
            <pc:docMk/>
            <pc:sldMk cId="1754176998" sldId="285"/>
            <ac:spMk id="66" creationId="{7CFB540E-818E-8891-05BD-C73773EF203F}"/>
          </ac:spMkLst>
        </pc:spChg>
        <pc:picChg chg="del">
          <ac:chgData name="Alessandra Sommer" userId="d1d89697-002c-413c-9ff0-29c100b231a8" providerId="ADAL" clId="{59A0FC70-1F0F-4F6A-B6CE-9F0758DB287E}" dt="2023-09-16T02:03:50.901" v="142" actId="478"/>
          <ac:picMkLst>
            <pc:docMk/>
            <pc:sldMk cId="1754176998" sldId="285"/>
            <ac:picMk id="3" creationId="{7D12E174-7E13-261D-03A4-D36B7EB0EB14}"/>
          </ac:picMkLst>
        </pc:picChg>
        <pc:picChg chg="add mod ord modCrop">
          <ac:chgData name="Alessandra Sommer" userId="d1d89697-002c-413c-9ff0-29c100b231a8" providerId="ADAL" clId="{59A0FC70-1F0F-4F6A-B6CE-9F0758DB287E}" dt="2023-09-16T02:25:42.150" v="679" actId="1582"/>
          <ac:picMkLst>
            <pc:docMk/>
            <pc:sldMk cId="1754176998" sldId="285"/>
            <ac:picMk id="4" creationId="{B245CC0F-37D0-D34C-4D55-8A8F2CE07EE5}"/>
          </ac:picMkLst>
        </pc:picChg>
        <pc:picChg chg="del">
          <ac:chgData name="Alessandra Sommer" userId="d1d89697-002c-413c-9ff0-29c100b231a8" providerId="ADAL" clId="{59A0FC70-1F0F-4F6A-B6CE-9F0758DB287E}" dt="2023-09-16T02:03:53.615" v="144" actId="478"/>
          <ac:picMkLst>
            <pc:docMk/>
            <pc:sldMk cId="1754176998" sldId="285"/>
            <ac:picMk id="5" creationId="{7695E305-2013-8F2D-0FF4-5A2F24F3299A}"/>
          </ac:picMkLst>
        </pc:picChg>
        <pc:picChg chg="del">
          <ac:chgData name="Alessandra Sommer" userId="d1d89697-002c-413c-9ff0-29c100b231a8" providerId="ADAL" clId="{59A0FC70-1F0F-4F6A-B6CE-9F0758DB287E}" dt="2023-09-16T02:03:55.986" v="146" actId="478"/>
          <ac:picMkLst>
            <pc:docMk/>
            <pc:sldMk cId="1754176998" sldId="285"/>
            <ac:picMk id="7" creationId="{79793FA7-71F3-B508-9F00-D3A8B52F5DF5}"/>
          </ac:picMkLst>
        </pc:picChg>
        <pc:picChg chg="add mod">
          <ac:chgData name="Alessandra Sommer" userId="d1d89697-002c-413c-9ff0-29c100b231a8" providerId="ADAL" clId="{59A0FC70-1F0F-4F6A-B6CE-9F0758DB287E}" dt="2023-09-16T02:25:42.150" v="679" actId="1582"/>
          <ac:picMkLst>
            <pc:docMk/>
            <pc:sldMk cId="1754176998" sldId="285"/>
            <ac:picMk id="8" creationId="{ED73615D-4D93-CB8C-59F1-859BFD557B82}"/>
          </ac:picMkLst>
        </pc:picChg>
        <pc:picChg chg="del">
          <ac:chgData name="Alessandra Sommer" userId="d1d89697-002c-413c-9ff0-29c100b231a8" providerId="ADAL" clId="{59A0FC70-1F0F-4F6A-B6CE-9F0758DB287E}" dt="2023-09-16T02:03:58.535" v="148" actId="478"/>
          <ac:picMkLst>
            <pc:docMk/>
            <pc:sldMk cId="1754176998" sldId="285"/>
            <ac:picMk id="9" creationId="{95E891C4-36FC-BA7E-AB9C-81BA729AA7CA}"/>
          </ac:picMkLst>
        </pc:picChg>
        <pc:picChg chg="del">
          <ac:chgData name="Alessandra Sommer" userId="d1d89697-002c-413c-9ff0-29c100b231a8" providerId="ADAL" clId="{59A0FC70-1F0F-4F6A-B6CE-9F0758DB287E}" dt="2023-09-16T02:04:00.679" v="150" actId="478"/>
          <ac:picMkLst>
            <pc:docMk/>
            <pc:sldMk cId="1754176998" sldId="285"/>
            <ac:picMk id="11" creationId="{7807608B-A000-BBBB-9038-49E2E3EA2CAD}"/>
          </ac:picMkLst>
        </pc:picChg>
        <pc:picChg chg="add mod">
          <ac:chgData name="Alessandra Sommer" userId="d1d89697-002c-413c-9ff0-29c100b231a8" providerId="ADAL" clId="{59A0FC70-1F0F-4F6A-B6CE-9F0758DB287E}" dt="2023-09-16T02:25:42.150" v="679" actId="1582"/>
          <ac:picMkLst>
            <pc:docMk/>
            <pc:sldMk cId="1754176998" sldId="285"/>
            <ac:picMk id="12" creationId="{D7181FB5-4A00-1F45-38BE-9D2B294AEE8A}"/>
          </ac:picMkLst>
        </pc:picChg>
        <pc:picChg chg="add mod">
          <ac:chgData name="Alessandra Sommer" userId="d1d89697-002c-413c-9ff0-29c100b231a8" providerId="ADAL" clId="{59A0FC70-1F0F-4F6A-B6CE-9F0758DB287E}" dt="2023-09-16T02:25:42.150" v="679" actId="1582"/>
          <ac:picMkLst>
            <pc:docMk/>
            <pc:sldMk cId="1754176998" sldId="285"/>
            <ac:picMk id="14" creationId="{D174B214-8D5D-2208-86E8-D0074722F97B}"/>
          </ac:picMkLst>
        </pc:picChg>
        <pc:picChg chg="add mod">
          <ac:chgData name="Alessandra Sommer" userId="d1d89697-002c-413c-9ff0-29c100b231a8" providerId="ADAL" clId="{59A0FC70-1F0F-4F6A-B6CE-9F0758DB287E}" dt="2023-09-16T02:25:42.150" v="679" actId="1582"/>
          <ac:picMkLst>
            <pc:docMk/>
            <pc:sldMk cId="1754176998" sldId="285"/>
            <ac:picMk id="16" creationId="{3E01F03B-B281-5536-E084-16E03843D4E9}"/>
          </ac:picMkLst>
        </pc:picChg>
      </pc:sldChg>
      <pc:sldChg chg="add del setBg">
        <pc:chgData name="Alessandra Sommer" userId="d1d89697-002c-413c-9ff0-29c100b231a8" providerId="ADAL" clId="{59A0FC70-1F0F-4F6A-B6CE-9F0758DB287E}" dt="2023-09-16T03:08:55.164" v="911"/>
        <pc:sldMkLst>
          <pc:docMk/>
          <pc:sldMk cId="2240660792" sldId="286"/>
        </pc:sldMkLst>
      </pc:sldChg>
      <pc:sldChg chg="addSp delSp modSp add mod setBg delCm">
        <pc:chgData name="Alessandra Sommer" userId="d1d89697-002c-413c-9ff0-29c100b231a8" providerId="ADAL" clId="{59A0FC70-1F0F-4F6A-B6CE-9F0758DB287E}" dt="2023-09-16T03:10:43.030" v="928" actId="207"/>
        <pc:sldMkLst>
          <pc:docMk/>
          <pc:sldMk cId="3881056847" sldId="286"/>
        </pc:sldMkLst>
        <pc:spChg chg="add mod">
          <ac:chgData name="Alessandra Sommer" userId="d1d89697-002c-413c-9ff0-29c100b231a8" providerId="ADAL" clId="{59A0FC70-1F0F-4F6A-B6CE-9F0758DB287E}" dt="2023-09-16T03:10:08.292" v="921" actId="1076"/>
          <ac:spMkLst>
            <pc:docMk/>
            <pc:sldMk cId="3881056847" sldId="286"/>
            <ac:spMk id="2" creationId="{56B2E659-8E4A-B426-A80E-5E7CF8BCC283}"/>
          </ac:spMkLst>
        </pc:spChg>
        <pc:spChg chg="add mod">
          <ac:chgData name="Alessandra Sommer" userId="d1d89697-002c-413c-9ff0-29c100b231a8" providerId="ADAL" clId="{59A0FC70-1F0F-4F6A-B6CE-9F0758DB287E}" dt="2023-09-16T03:10:08.292" v="921" actId="1076"/>
          <ac:spMkLst>
            <pc:docMk/>
            <pc:sldMk cId="3881056847" sldId="286"/>
            <ac:spMk id="3" creationId="{82C1E33A-0E31-852F-1A60-FE86F5FB8BA1}"/>
          </ac:spMkLst>
        </pc:spChg>
        <pc:spChg chg="mod">
          <ac:chgData name="Alessandra Sommer" userId="d1d89697-002c-413c-9ff0-29c100b231a8" providerId="ADAL" clId="{59A0FC70-1F0F-4F6A-B6CE-9F0758DB287E}" dt="2023-09-16T03:10:43.030" v="928" actId="207"/>
          <ac:spMkLst>
            <pc:docMk/>
            <pc:sldMk cId="3881056847" sldId="286"/>
            <ac:spMk id="17" creationId="{4F5BD5DB-0808-420C-519F-2361FCE40284}"/>
          </ac:spMkLst>
        </pc:spChg>
        <pc:spChg chg="mod">
          <ac:chgData name="Alessandra Sommer" userId="d1d89697-002c-413c-9ff0-29c100b231a8" providerId="ADAL" clId="{59A0FC70-1F0F-4F6A-B6CE-9F0758DB287E}" dt="2023-09-16T03:10:43.030" v="928" actId="207"/>
          <ac:spMkLst>
            <pc:docMk/>
            <pc:sldMk cId="3881056847" sldId="286"/>
            <ac:spMk id="18" creationId="{425CB03A-162B-C6DB-E4A0-95FCFF1F8ABA}"/>
          </ac:spMkLst>
        </pc:spChg>
        <pc:spChg chg="mod">
          <ac:chgData name="Alessandra Sommer" userId="d1d89697-002c-413c-9ff0-29c100b231a8" providerId="ADAL" clId="{59A0FC70-1F0F-4F6A-B6CE-9F0758DB287E}" dt="2023-09-16T03:10:43.030" v="928" actId="207"/>
          <ac:spMkLst>
            <pc:docMk/>
            <pc:sldMk cId="3881056847" sldId="286"/>
            <ac:spMk id="19" creationId="{B5BFBFC5-1D42-E414-DF56-3839CB51EBA4}"/>
          </ac:spMkLst>
        </pc:spChg>
        <pc:spChg chg="mod">
          <ac:chgData name="Alessandra Sommer" userId="d1d89697-002c-413c-9ff0-29c100b231a8" providerId="ADAL" clId="{59A0FC70-1F0F-4F6A-B6CE-9F0758DB287E}" dt="2023-09-16T03:10:43.030" v="928" actId="207"/>
          <ac:spMkLst>
            <pc:docMk/>
            <pc:sldMk cId="3881056847" sldId="286"/>
            <ac:spMk id="20" creationId="{81D6FB09-C5F4-398D-FF38-84ACE816E847}"/>
          </ac:spMkLst>
        </pc:spChg>
        <pc:spChg chg="mod">
          <ac:chgData name="Alessandra Sommer" userId="d1d89697-002c-413c-9ff0-29c100b231a8" providerId="ADAL" clId="{59A0FC70-1F0F-4F6A-B6CE-9F0758DB287E}" dt="2023-09-16T03:10:43.030" v="928" actId="207"/>
          <ac:spMkLst>
            <pc:docMk/>
            <pc:sldMk cId="3881056847" sldId="286"/>
            <ac:spMk id="21" creationId="{DE39B6B8-E01E-0023-1090-1D64A75AFB7D}"/>
          </ac:spMkLst>
        </pc:spChg>
        <pc:spChg chg="mod">
          <ac:chgData name="Alessandra Sommer" userId="d1d89697-002c-413c-9ff0-29c100b231a8" providerId="ADAL" clId="{59A0FC70-1F0F-4F6A-B6CE-9F0758DB287E}" dt="2023-09-16T03:09:51.059" v="918" actId="1076"/>
          <ac:spMkLst>
            <pc:docMk/>
            <pc:sldMk cId="3881056847" sldId="286"/>
            <ac:spMk id="49" creationId="{F16EA136-E61F-1602-A668-56D8D2340DC0}"/>
          </ac:spMkLst>
        </pc:spChg>
        <pc:spChg chg="mod">
          <ac:chgData name="Alessandra Sommer" userId="d1d89697-002c-413c-9ff0-29c100b231a8" providerId="ADAL" clId="{59A0FC70-1F0F-4F6A-B6CE-9F0758DB287E}" dt="2023-09-16T03:09:51.059" v="918" actId="1076"/>
          <ac:spMkLst>
            <pc:docMk/>
            <pc:sldMk cId="3881056847" sldId="286"/>
            <ac:spMk id="50" creationId="{2C056862-86EE-9F86-00EA-B8B316AB9B59}"/>
          </ac:spMkLst>
        </pc:spChg>
        <pc:spChg chg="mod">
          <ac:chgData name="Alessandra Sommer" userId="d1d89697-002c-413c-9ff0-29c100b231a8" providerId="ADAL" clId="{59A0FC70-1F0F-4F6A-B6CE-9F0758DB287E}" dt="2023-09-16T03:09:51.059" v="918" actId="1076"/>
          <ac:spMkLst>
            <pc:docMk/>
            <pc:sldMk cId="3881056847" sldId="286"/>
            <ac:spMk id="51" creationId="{D5AD3590-BEB4-DEED-98A7-8A2B3F71DF7A}"/>
          </ac:spMkLst>
        </pc:spChg>
        <pc:spChg chg="mod">
          <ac:chgData name="Alessandra Sommer" userId="d1d89697-002c-413c-9ff0-29c100b231a8" providerId="ADAL" clId="{59A0FC70-1F0F-4F6A-B6CE-9F0758DB287E}" dt="2023-09-16T03:09:51.059" v="918" actId="1076"/>
          <ac:spMkLst>
            <pc:docMk/>
            <pc:sldMk cId="3881056847" sldId="286"/>
            <ac:spMk id="52" creationId="{EB0DE302-9F1A-F53F-CDF3-740DE7C0561D}"/>
          </ac:spMkLst>
        </pc:spChg>
        <pc:spChg chg="mod">
          <ac:chgData name="Alessandra Sommer" userId="d1d89697-002c-413c-9ff0-29c100b231a8" providerId="ADAL" clId="{59A0FC70-1F0F-4F6A-B6CE-9F0758DB287E}" dt="2023-09-16T03:09:51.059" v="918" actId="1076"/>
          <ac:spMkLst>
            <pc:docMk/>
            <pc:sldMk cId="3881056847" sldId="286"/>
            <ac:spMk id="53" creationId="{0EFD8CF7-F45C-0FA5-BD7E-B8F54F91DEBB}"/>
          </ac:spMkLst>
        </pc:spChg>
        <pc:spChg chg="mod">
          <ac:chgData name="Alessandra Sommer" userId="d1d89697-002c-413c-9ff0-29c100b231a8" providerId="ADAL" clId="{59A0FC70-1F0F-4F6A-B6CE-9F0758DB287E}" dt="2023-09-16T03:09:51.059" v="918" actId="1076"/>
          <ac:spMkLst>
            <pc:docMk/>
            <pc:sldMk cId="3881056847" sldId="286"/>
            <ac:spMk id="54" creationId="{C19654B5-E98A-55B4-8FA3-17B2144047C0}"/>
          </ac:spMkLst>
        </pc:spChg>
        <pc:spChg chg="mod">
          <ac:chgData name="Alessandra Sommer" userId="d1d89697-002c-413c-9ff0-29c100b231a8" providerId="ADAL" clId="{59A0FC70-1F0F-4F6A-B6CE-9F0758DB287E}" dt="2023-09-16T03:09:51.059" v="918" actId="1076"/>
          <ac:spMkLst>
            <pc:docMk/>
            <pc:sldMk cId="3881056847" sldId="286"/>
            <ac:spMk id="59" creationId="{55397E00-CC9F-8E15-1D61-C1CA55A07D8D}"/>
          </ac:spMkLst>
        </pc:spChg>
        <pc:spChg chg="del">
          <ac:chgData name="Alessandra Sommer" userId="d1d89697-002c-413c-9ff0-29c100b231a8" providerId="ADAL" clId="{59A0FC70-1F0F-4F6A-B6CE-9F0758DB287E}" dt="2023-09-16T03:09:43.753" v="917" actId="478"/>
          <ac:spMkLst>
            <pc:docMk/>
            <pc:sldMk cId="3881056847" sldId="286"/>
            <ac:spMk id="65" creationId="{62369123-E339-6F56-0E92-F371C5FF2CFB}"/>
          </ac:spMkLst>
        </pc:spChg>
        <pc:spChg chg="del">
          <ac:chgData name="Alessandra Sommer" userId="d1d89697-002c-413c-9ff0-29c100b231a8" providerId="ADAL" clId="{59A0FC70-1F0F-4F6A-B6CE-9F0758DB287E}" dt="2023-09-16T03:09:43.753" v="917" actId="478"/>
          <ac:spMkLst>
            <pc:docMk/>
            <pc:sldMk cId="3881056847" sldId="286"/>
            <ac:spMk id="66" creationId="{7CFB540E-818E-8891-05BD-C73773EF203F}"/>
          </ac:spMkLst>
        </pc:spChg>
        <pc:grpChg chg="mod">
          <ac:chgData name="Alessandra Sommer" userId="d1d89697-002c-413c-9ff0-29c100b231a8" providerId="ADAL" clId="{59A0FC70-1F0F-4F6A-B6CE-9F0758DB287E}" dt="2023-09-16T03:09:51.059" v="918" actId="1076"/>
          <ac:grpSpMkLst>
            <pc:docMk/>
            <pc:sldMk cId="3881056847" sldId="286"/>
            <ac:grpSpMk id="34" creationId="{33B10AA3-DD1F-840E-F420-DF875625B4F9}"/>
          </ac:grpSpMkLst>
        </pc:grpChg>
        <pc:grpChg chg="mod">
          <ac:chgData name="Alessandra Sommer" userId="d1d89697-002c-413c-9ff0-29c100b231a8" providerId="ADAL" clId="{59A0FC70-1F0F-4F6A-B6CE-9F0758DB287E}" dt="2023-09-16T03:09:51.059" v="918" actId="1076"/>
          <ac:grpSpMkLst>
            <pc:docMk/>
            <pc:sldMk cId="3881056847" sldId="286"/>
            <ac:grpSpMk id="37" creationId="{6522FE1D-5E58-C2A5-C790-BE05F07EC47B}"/>
          </ac:grpSpMkLst>
        </pc:grpChg>
        <pc:grpChg chg="mod">
          <ac:chgData name="Alessandra Sommer" userId="d1d89697-002c-413c-9ff0-29c100b231a8" providerId="ADAL" clId="{59A0FC70-1F0F-4F6A-B6CE-9F0758DB287E}" dt="2023-09-16T03:09:51.059" v="918" actId="1076"/>
          <ac:grpSpMkLst>
            <pc:docMk/>
            <pc:sldMk cId="3881056847" sldId="286"/>
            <ac:grpSpMk id="40" creationId="{EFED5485-E1F0-926C-DC43-07A27F609C93}"/>
          </ac:grpSpMkLst>
        </pc:grpChg>
        <pc:grpChg chg="mod">
          <ac:chgData name="Alessandra Sommer" userId="d1d89697-002c-413c-9ff0-29c100b231a8" providerId="ADAL" clId="{59A0FC70-1F0F-4F6A-B6CE-9F0758DB287E}" dt="2023-09-16T03:09:51.059" v="918" actId="1076"/>
          <ac:grpSpMkLst>
            <pc:docMk/>
            <pc:sldMk cId="3881056847" sldId="286"/>
            <ac:grpSpMk id="43" creationId="{CF7A4F7E-50A1-C0C8-090B-26A2338D7AB2}"/>
          </ac:grpSpMkLst>
        </pc:grpChg>
        <pc:grpChg chg="mod">
          <ac:chgData name="Alessandra Sommer" userId="d1d89697-002c-413c-9ff0-29c100b231a8" providerId="ADAL" clId="{59A0FC70-1F0F-4F6A-B6CE-9F0758DB287E}" dt="2023-09-16T03:09:51.059" v="918" actId="1076"/>
          <ac:grpSpMkLst>
            <pc:docMk/>
            <pc:sldMk cId="3881056847" sldId="286"/>
            <ac:grpSpMk id="46" creationId="{195D3BDD-CB9F-3878-E9C8-863EA96F07CB}"/>
          </ac:grpSpMkLst>
        </pc:grpChg>
        <pc:picChg chg="mod">
          <ac:chgData name="Alessandra Sommer" userId="d1d89697-002c-413c-9ff0-29c100b231a8" providerId="ADAL" clId="{59A0FC70-1F0F-4F6A-B6CE-9F0758DB287E}" dt="2023-09-16T03:09:51.059" v="918" actId="1076"/>
          <ac:picMkLst>
            <pc:docMk/>
            <pc:sldMk cId="3881056847" sldId="286"/>
            <ac:picMk id="4" creationId="{B245CC0F-37D0-D34C-4D55-8A8F2CE07EE5}"/>
          </ac:picMkLst>
        </pc:picChg>
        <pc:picChg chg="mod">
          <ac:chgData name="Alessandra Sommer" userId="d1d89697-002c-413c-9ff0-29c100b231a8" providerId="ADAL" clId="{59A0FC70-1F0F-4F6A-B6CE-9F0758DB287E}" dt="2023-09-16T03:09:51.059" v="918" actId="1076"/>
          <ac:picMkLst>
            <pc:docMk/>
            <pc:sldMk cId="3881056847" sldId="286"/>
            <ac:picMk id="8" creationId="{ED73615D-4D93-CB8C-59F1-859BFD557B82}"/>
          </ac:picMkLst>
        </pc:picChg>
        <pc:picChg chg="mod">
          <ac:chgData name="Alessandra Sommer" userId="d1d89697-002c-413c-9ff0-29c100b231a8" providerId="ADAL" clId="{59A0FC70-1F0F-4F6A-B6CE-9F0758DB287E}" dt="2023-09-16T03:09:51.059" v="918" actId="1076"/>
          <ac:picMkLst>
            <pc:docMk/>
            <pc:sldMk cId="3881056847" sldId="286"/>
            <ac:picMk id="12" creationId="{D7181FB5-4A00-1F45-38BE-9D2B294AEE8A}"/>
          </ac:picMkLst>
        </pc:picChg>
        <pc:picChg chg="mod">
          <ac:chgData name="Alessandra Sommer" userId="d1d89697-002c-413c-9ff0-29c100b231a8" providerId="ADAL" clId="{59A0FC70-1F0F-4F6A-B6CE-9F0758DB287E}" dt="2023-09-16T03:09:51.059" v="918" actId="1076"/>
          <ac:picMkLst>
            <pc:docMk/>
            <pc:sldMk cId="3881056847" sldId="286"/>
            <ac:picMk id="14" creationId="{D174B214-8D5D-2208-86E8-D0074722F97B}"/>
          </ac:picMkLst>
        </pc:picChg>
        <pc:picChg chg="mod">
          <ac:chgData name="Alessandra Sommer" userId="d1d89697-002c-413c-9ff0-29c100b231a8" providerId="ADAL" clId="{59A0FC70-1F0F-4F6A-B6CE-9F0758DB287E}" dt="2023-09-16T03:09:51.059" v="918" actId="1076"/>
          <ac:picMkLst>
            <pc:docMk/>
            <pc:sldMk cId="3881056847" sldId="286"/>
            <ac:picMk id="16" creationId="{3E01F03B-B281-5536-E084-16E03843D4E9}"/>
          </ac:picMkLst>
        </pc:picChg>
        <pc:extLst>
          <p:ext xmlns:p="http://schemas.openxmlformats.org/presentationml/2006/main" uri="{D6D511B9-2390-475A-947B-AFAB55BFBCF1}">
            <pc226:cmChg xmlns:pc226="http://schemas.microsoft.com/office/powerpoint/2022/06/main/command" chg="del">
              <pc226:chgData name="Alessandra Sommer" userId="d1d89697-002c-413c-9ff0-29c100b231a8" providerId="ADAL" clId="{59A0FC70-1F0F-4F6A-B6CE-9F0758DB287E}" dt="2023-09-16T03:10:16.190" v="922"/>
              <pc2:cmMkLst xmlns:pc2="http://schemas.microsoft.com/office/powerpoint/2019/9/main/command">
                <pc:docMk/>
                <pc:sldMk cId="3881056847" sldId="286"/>
                <pc2:cmMk id="{F77159DD-E625-417B-91FE-ED67D61EF818}"/>
              </pc2:cmMkLst>
            </pc226:cmChg>
          </p:ext>
        </pc:extLst>
      </pc:sldChg>
    </pc:docChg>
  </pc:docChgLst>
  <pc:docChgLst>
    <pc:chgData name="Sabrina Subhit" userId="S::ss2664@njaes.rutgers.edu::f57ff2ff-6f12-488b-86dd-4be04cd2bcbc" providerId="AD" clId="Web-{9F3562EB-1171-4C0A-82A3-FFAC6E4FDDC4}"/>
    <pc:docChg chg="mod addSld delSld modSld">
      <pc:chgData name="Sabrina Subhit" userId="S::ss2664@njaes.rutgers.edu::f57ff2ff-6f12-488b-86dd-4be04cd2bcbc" providerId="AD" clId="Web-{9F3562EB-1171-4C0A-82A3-FFAC6E4FDDC4}" dt="2023-09-07T19:40:51.801" v="402"/>
      <pc:docMkLst>
        <pc:docMk/>
      </pc:docMkLst>
      <pc:sldChg chg="modSp">
        <pc:chgData name="Sabrina Subhit" userId="S::ss2664@njaes.rutgers.edu::f57ff2ff-6f12-488b-86dd-4be04cd2bcbc" providerId="AD" clId="Web-{9F3562EB-1171-4C0A-82A3-FFAC6E4FDDC4}" dt="2023-09-07T19:01:41.768" v="2" actId="1076"/>
        <pc:sldMkLst>
          <pc:docMk/>
          <pc:sldMk cId="1175996453" sldId="259"/>
        </pc:sldMkLst>
        <pc:grpChg chg="mod">
          <ac:chgData name="Sabrina Subhit" userId="S::ss2664@njaes.rutgers.edu::f57ff2ff-6f12-488b-86dd-4be04cd2bcbc" providerId="AD" clId="Web-{9F3562EB-1171-4C0A-82A3-FFAC6E4FDDC4}" dt="2023-09-07T19:01:36.252" v="0" actId="1076"/>
          <ac:grpSpMkLst>
            <pc:docMk/>
            <pc:sldMk cId="1175996453" sldId="259"/>
            <ac:grpSpMk id="100" creationId="{96C180CE-E37D-DFE7-BF8F-0975E4C4EA52}"/>
          </ac:grpSpMkLst>
        </pc:grpChg>
        <pc:picChg chg="mod">
          <ac:chgData name="Sabrina Subhit" userId="S::ss2664@njaes.rutgers.edu::f57ff2ff-6f12-488b-86dd-4be04cd2bcbc" providerId="AD" clId="Web-{9F3562EB-1171-4C0A-82A3-FFAC6E4FDDC4}" dt="2023-09-07T19:01:41.768" v="2" actId="1076"/>
          <ac:picMkLst>
            <pc:docMk/>
            <pc:sldMk cId="1175996453" sldId="259"/>
            <ac:picMk id="99" creationId="{A5B492F2-D28C-6121-A8A5-CAF8D6893A1A}"/>
          </ac:picMkLst>
        </pc:picChg>
        <pc:picChg chg="mod">
          <ac:chgData name="Sabrina Subhit" userId="S::ss2664@njaes.rutgers.edu::f57ff2ff-6f12-488b-86dd-4be04cd2bcbc" providerId="AD" clId="Web-{9F3562EB-1171-4C0A-82A3-FFAC6E4FDDC4}" dt="2023-09-07T19:01:37.471" v="1" actId="1076"/>
          <ac:picMkLst>
            <pc:docMk/>
            <pc:sldMk cId="1175996453" sldId="259"/>
            <ac:picMk id="106" creationId="{25FDB61F-9837-19E8-940B-D62D51085A66}"/>
          </ac:picMkLst>
        </pc:picChg>
      </pc:sldChg>
      <pc:sldChg chg="modCm">
        <pc:chgData name="Sabrina Subhit" userId="S::ss2664@njaes.rutgers.edu::f57ff2ff-6f12-488b-86dd-4be04cd2bcbc" providerId="AD" clId="Web-{9F3562EB-1171-4C0A-82A3-FFAC6E4FDDC4}" dt="2023-09-07T19:10:32.798" v="225"/>
        <pc:sldMkLst>
          <pc:docMk/>
          <pc:sldMk cId="2055585132" sldId="262"/>
        </pc:sldMkLst>
        <pc:extLst>
          <p:ext xmlns:p="http://schemas.openxmlformats.org/presentationml/2006/main" uri="{D6D511B9-2390-475A-947B-AFAB55BFBCF1}">
            <pc226:cmChg xmlns:pc226="http://schemas.microsoft.com/office/powerpoint/2022/06/main/command" chg="">
              <pc226:chgData name="Sabrina Subhit" userId="S::ss2664@njaes.rutgers.edu::f57ff2ff-6f12-488b-86dd-4be04cd2bcbc" providerId="AD" clId="Web-{9F3562EB-1171-4C0A-82A3-FFAC6E4FDDC4}" dt="2023-09-07T19:10:32.798" v="225"/>
              <pc2:cmMkLst xmlns:pc2="http://schemas.microsoft.com/office/powerpoint/2019/9/main/command">
                <pc:docMk/>
                <pc:sldMk cId="2055585132" sldId="262"/>
                <pc2:cmMk id="{7B996311-3922-427A-A8B4-B353DCD68F26}"/>
              </pc2:cmMkLst>
              <pc226:cmRplyChg chg="add">
                <pc226:chgData name="Sabrina Subhit" userId="S::ss2664@njaes.rutgers.edu::f57ff2ff-6f12-488b-86dd-4be04cd2bcbc" providerId="AD" clId="Web-{9F3562EB-1171-4C0A-82A3-FFAC6E4FDDC4}" dt="2023-09-07T19:10:32.798" v="225"/>
                <pc2:cmRplyMkLst xmlns:pc2="http://schemas.microsoft.com/office/powerpoint/2019/9/main/command">
                  <pc:docMk/>
                  <pc:sldMk cId="2055585132" sldId="262"/>
                  <pc2:cmMk id="{7B996311-3922-427A-A8B4-B353DCD68F26}"/>
                  <pc2:cmRplyMk id="{86E8EFCF-5BA2-41B4-96A1-B220976AFB02}"/>
                </pc2:cmRplyMkLst>
              </pc226:cmRplyChg>
            </pc226:cmChg>
          </p:ext>
        </pc:extLst>
      </pc:sldChg>
      <pc:sldChg chg="addSp delSp modSp addCm modCm">
        <pc:chgData name="Sabrina Subhit" userId="S::ss2664@njaes.rutgers.edu::f57ff2ff-6f12-488b-86dd-4be04cd2bcbc" providerId="AD" clId="Web-{9F3562EB-1171-4C0A-82A3-FFAC6E4FDDC4}" dt="2023-09-07T19:39:52.909" v="400"/>
        <pc:sldMkLst>
          <pc:docMk/>
          <pc:sldMk cId="1455007607" sldId="269"/>
        </pc:sldMkLst>
        <pc:spChg chg="del mod">
          <ac:chgData name="Sabrina Subhit" userId="S::ss2664@njaes.rutgers.edu::f57ff2ff-6f12-488b-86dd-4be04cd2bcbc" providerId="AD" clId="Web-{9F3562EB-1171-4C0A-82A3-FFAC6E4FDDC4}" dt="2023-09-07T19:16:31.808" v="329"/>
          <ac:spMkLst>
            <pc:docMk/>
            <pc:sldMk cId="1455007607" sldId="269"/>
            <ac:spMk id="2" creationId="{0B6BAEA2-BD26-3771-4AE6-FA8459192401}"/>
          </ac:spMkLst>
        </pc:spChg>
        <pc:spChg chg="add mod">
          <ac:chgData name="Sabrina Subhit" userId="S::ss2664@njaes.rutgers.edu::f57ff2ff-6f12-488b-86dd-4be04cd2bcbc" providerId="AD" clId="Web-{9F3562EB-1171-4C0A-82A3-FFAC6E4FDDC4}" dt="2023-09-07T19:27:30.123" v="382" actId="1076"/>
          <ac:spMkLst>
            <pc:docMk/>
            <pc:sldMk cId="1455007607" sldId="269"/>
            <ac:spMk id="5" creationId="{0A30314D-DECE-828A-A9E5-F86764AE33F6}"/>
          </ac:spMkLst>
        </pc:spChg>
        <pc:spChg chg="add del mod">
          <ac:chgData name="Sabrina Subhit" userId="S::ss2664@njaes.rutgers.edu::f57ff2ff-6f12-488b-86dd-4be04cd2bcbc" providerId="AD" clId="Web-{9F3562EB-1171-4C0A-82A3-FFAC6E4FDDC4}" dt="2023-09-07T19:16:33.683" v="330"/>
          <ac:spMkLst>
            <pc:docMk/>
            <pc:sldMk cId="1455007607" sldId="269"/>
            <ac:spMk id="7" creationId="{B4B106E0-C93F-0EAB-DC6E-0FE61F406C62}"/>
          </ac:spMkLst>
        </pc:spChg>
        <pc:picChg chg="add mod">
          <ac:chgData name="Sabrina Subhit" userId="S::ss2664@njaes.rutgers.edu::f57ff2ff-6f12-488b-86dd-4be04cd2bcbc" providerId="AD" clId="Web-{9F3562EB-1171-4C0A-82A3-FFAC6E4FDDC4}" dt="2023-09-07T19:33:06.648" v="395" actId="1076"/>
          <ac:picMkLst>
            <pc:docMk/>
            <pc:sldMk cId="1455007607" sldId="269"/>
            <ac:picMk id="3" creationId="{83A98004-B999-066E-10D4-33D128C2F704}"/>
          </ac:picMkLst>
        </pc:picChg>
        <pc:picChg chg="del mod">
          <ac:chgData name="Sabrina Subhit" userId="S::ss2664@njaes.rutgers.edu::f57ff2ff-6f12-488b-86dd-4be04cd2bcbc" providerId="AD" clId="Web-{9F3562EB-1171-4C0A-82A3-FFAC6E4FDDC4}" dt="2023-09-07T19:19:47.907" v="371"/>
          <ac:picMkLst>
            <pc:docMk/>
            <pc:sldMk cId="1455007607" sldId="269"/>
            <ac:picMk id="4" creationId="{3A8AF542-EA52-823E-B769-C7D085AB9CF6}"/>
          </ac:picMkLst>
        </pc:picChg>
        <pc:picChg chg="add del mod">
          <ac:chgData name="Sabrina Subhit" userId="S::ss2664@njaes.rutgers.edu::f57ff2ff-6f12-488b-86dd-4be04cd2bcbc" providerId="AD" clId="Web-{9F3562EB-1171-4C0A-82A3-FFAC6E4FDDC4}" dt="2023-09-07T19:19:19.609" v="362"/>
          <ac:picMkLst>
            <pc:docMk/>
            <pc:sldMk cId="1455007607" sldId="269"/>
            <ac:picMk id="8" creationId="{AD4587DA-3695-AFAB-C0AB-9EA7C93FE779}"/>
          </ac:picMkLst>
        </pc:picChg>
        <pc:extLst>
          <p:ext xmlns:p="http://schemas.openxmlformats.org/presentationml/2006/main" uri="{D6D511B9-2390-475A-947B-AFAB55BFBCF1}">
            <pc226:cmChg xmlns:pc226="http://schemas.microsoft.com/office/powerpoint/2022/06/main/command" chg="add mod">
              <pc226:chgData name="Sabrina Subhit" userId="S::ss2664@njaes.rutgers.edu::f57ff2ff-6f12-488b-86dd-4be04cd2bcbc" providerId="AD" clId="Web-{9F3562EB-1171-4C0A-82A3-FFAC6E4FDDC4}" dt="2023-09-07T19:38:53.595" v="399"/>
              <pc2:cmMkLst xmlns:pc2="http://schemas.microsoft.com/office/powerpoint/2019/9/main/command">
                <pc:docMk/>
                <pc:sldMk cId="1455007607" sldId="269"/>
                <pc2:cmMk id="{5EC57803-145D-45A4-9696-B63CDB011740}"/>
              </pc2:cmMkLst>
            </pc226:cmChg>
            <pc226:cmChg xmlns:pc226="http://schemas.microsoft.com/office/powerpoint/2022/06/main/command" chg="">
              <pc226:chgData name="Sabrina Subhit" userId="S::ss2664@njaes.rutgers.edu::f57ff2ff-6f12-488b-86dd-4be04cd2bcbc" providerId="AD" clId="Web-{9F3562EB-1171-4C0A-82A3-FFAC6E4FDDC4}" dt="2023-09-07T19:39:52.909" v="400"/>
              <pc2:cmMkLst xmlns:pc2="http://schemas.microsoft.com/office/powerpoint/2019/9/main/command">
                <pc:docMk/>
                <pc:sldMk cId="1455007607" sldId="269"/>
                <pc2:cmMk id="{ADA5FF0A-B25B-43EE-976C-5D5F3954A054}"/>
              </pc2:cmMkLst>
              <pc226:cmRplyChg chg="add">
                <pc226:chgData name="Sabrina Subhit" userId="S::ss2664@njaes.rutgers.edu::f57ff2ff-6f12-488b-86dd-4be04cd2bcbc" providerId="AD" clId="Web-{9F3562EB-1171-4C0A-82A3-FFAC6E4FDDC4}" dt="2023-09-07T19:39:52.909" v="400"/>
                <pc2:cmRplyMkLst xmlns:pc2="http://schemas.microsoft.com/office/powerpoint/2019/9/main/command">
                  <pc:docMk/>
                  <pc:sldMk cId="1455007607" sldId="269"/>
                  <pc2:cmMk id="{ADA5FF0A-B25B-43EE-976C-5D5F3954A054}"/>
                  <pc2:cmRplyMk id="{D0A25BA3-9683-4B2C-A232-1152DFFD8031}"/>
                </pc2:cmRplyMkLst>
              </pc226:cmRplyChg>
            </pc226:cmChg>
          </p:ext>
        </pc:extLst>
      </pc:sldChg>
      <pc:sldChg chg="modCm">
        <pc:chgData name="Sabrina Subhit" userId="S::ss2664@njaes.rutgers.edu::f57ff2ff-6f12-488b-86dd-4be04cd2bcbc" providerId="AD" clId="Web-{9F3562EB-1171-4C0A-82A3-FFAC6E4FDDC4}" dt="2023-09-07T19:24:07.055" v="375"/>
        <pc:sldMkLst>
          <pc:docMk/>
          <pc:sldMk cId="2498633412" sldId="274"/>
        </pc:sldMkLst>
        <pc:extLst>
          <p:ext xmlns:p="http://schemas.openxmlformats.org/presentationml/2006/main" uri="{D6D511B9-2390-475A-947B-AFAB55BFBCF1}">
            <pc226:cmChg xmlns:pc226="http://schemas.microsoft.com/office/powerpoint/2022/06/main/command" chg="">
              <pc226:chgData name="Sabrina Subhit" userId="S::ss2664@njaes.rutgers.edu::f57ff2ff-6f12-488b-86dd-4be04cd2bcbc" providerId="AD" clId="Web-{9F3562EB-1171-4C0A-82A3-FFAC6E4FDDC4}" dt="2023-09-07T19:24:07.055" v="375"/>
              <pc2:cmMkLst xmlns:pc2="http://schemas.microsoft.com/office/powerpoint/2019/9/main/command">
                <pc:docMk/>
                <pc:sldMk cId="2498633412" sldId="274"/>
                <pc2:cmMk id="{416CA0D3-B8DB-4D1E-ACC8-479DF068A93E}"/>
              </pc2:cmMkLst>
              <pc226:cmRplyChg chg="add">
                <pc226:chgData name="Sabrina Subhit" userId="S::ss2664@njaes.rutgers.edu::f57ff2ff-6f12-488b-86dd-4be04cd2bcbc" providerId="AD" clId="Web-{9F3562EB-1171-4C0A-82A3-FFAC6E4FDDC4}" dt="2023-09-07T19:24:07.055" v="375"/>
                <pc2:cmRplyMkLst xmlns:pc2="http://schemas.microsoft.com/office/powerpoint/2019/9/main/command">
                  <pc:docMk/>
                  <pc:sldMk cId="2498633412" sldId="274"/>
                  <pc2:cmMk id="{416CA0D3-B8DB-4D1E-ACC8-479DF068A93E}"/>
                  <pc2:cmRplyMk id="{92854B16-EF17-4BCF-B818-E4A99044BFA7}"/>
                </pc2:cmRplyMkLst>
              </pc226:cmRplyChg>
            </pc226:cmChg>
          </p:ext>
        </pc:extLst>
      </pc:sldChg>
      <pc:sldChg chg="delSp modSp add replId">
        <pc:chgData name="Sabrina Subhit" userId="S::ss2664@njaes.rutgers.edu::f57ff2ff-6f12-488b-86dd-4be04cd2bcbc" providerId="AD" clId="Web-{9F3562EB-1171-4C0A-82A3-FFAC6E4FDDC4}" dt="2023-09-07T19:24:39.868" v="376" actId="20577"/>
        <pc:sldMkLst>
          <pc:docMk/>
          <pc:sldMk cId="397652369" sldId="282"/>
        </pc:sldMkLst>
        <pc:spChg chg="mod topLvl">
          <ac:chgData name="Sabrina Subhit" userId="S::ss2664@njaes.rutgers.edu::f57ff2ff-6f12-488b-86dd-4be04cd2bcbc" providerId="AD" clId="Web-{9F3562EB-1171-4C0A-82A3-FFAC6E4FDDC4}" dt="2023-09-07T19:06:32.760" v="84" actId="14100"/>
          <ac:spMkLst>
            <pc:docMk/>
            <pc:sldMk cId="397652369" sldId="282"/>
            <ac:spMk id="63" creationId="{00000000-0000-0000-0000-000000000000}"/>
          </ac:spMkLst>
        </pc:spChg>
        <pc:spChg chg="mod topLvl">
          <ac:chgData name="Sabrina Subhit" userId="S::ss2664@njaes.rutgers.edu::f57ff2ff-6f12-488b-86dd-4be04cd2bcbc" providerId="AD" clId="Web-{9F3562EB-1171-4C0A-82A3-FFAC6E4FDDC4}" dt="2023-09-07T19:09:51.219" v="209" actId="14100"/>
          <ac:spMkLst>
            <pc:docMk/>
            <pc:sldMk cId="397652369" sldId="282"/>
            <ac:spMk id="64" creationId="{00000000-0000-0000-0000-000000000000}"/>
          </ac:spMkLst>
        </pc:spChg>
        <pc:spChg chg="mod">
          <ac:chgData name="Sabrina Subhit" userId="S::ss2664@njaes.rutgers.edu::f57ff2ff-6f12-488b-86dd-4be04cd2bcbc" providerId="AD" clId="Web-{9F3562EB-1171-4C0A-82A3-FFAC6E4FDDC4}" dt="2023-09-07T19:24:39.868" v="376" actId="20577"/>
          <ac:spMkLst>
            <pc:docMk/>
            <pc:sldMk cId="397652369" sldId="282"/>
            <ac:spMk id="65" creationId="{00000000-0000-0000-0000-000000000000}"/>
          </ac:spMkLst>
        </pc:spChg>
        <pc:grpChg chg="del mod">
          <ac:chgData name="Sabrina Subhit" userId="S::ss2664@njaes.rutgers.edu::f57ff2ff-6f12-488b-86dd-4be04cd2bcbc" providerId="AD" clId="Web-{9F3562EB-1171-4C0A-82A3-FFAC6E4FDDC4}" dt="2023-09-07T19:06:19.697" v="81"/>
          <ac:grpSpMkLst>
            <pc:docMk/>
            <pc:sldMk cId="397652369" sldId="282"/>
            <ac:grpSpMk id="62" creationId="{00000000-0000-0000-0000-000000000000}"/>
          </ac:grpSpMkLst>
        </pc:grpChg>
      </pc:sldChg>
      <pc:sldChg chg="new del">
        <pc:chgData name="Sabrina Subhit" userId="S::ss2664@njaes.rutgers.edu::f57ff2ff-6f12-488b-86dd-4be04cd2bcbc" providerId="AD" clId="Web-{9F3562EB-1171-4C0A-82A3-FFAC6E4FDDC4}" dt="2023-09-07T19:04:46.289" v="4"/>
        <pc:sldMkLst>
          <pc:docMk/>
          <pc:sldMk cId="932920767" sldId="282"/>
        </pc:sldMkLst>
      </pc:sldChg>
      <pc:sldChg chg="delSp modSp add replId addCm modCm">
        <pc:chgData name="Sabrina Subhit" userId="S::ss2664@njaes.rutgers.edu::f57ff2ff-6f12-488b-86dd-4be04cd2bcbc" providerId="AD" clId="Web-{9F3562EB-1171-4C0A-82A3-FFAC6E4FDDC4}" dt="2023-09-07T19:40:51.801" v="402"/>
        <pc:sldMkLst>
          <pc:docMk/>
          <pc:sldMk cId="1457170902" sldId="283"/>
        </pc:sldMkLst>
        <pc:spChg chg="mod">
          <ac:chgData name="Sabrina Subhit" userId="S::ss2664@njaes.rutgers.edu::f57ff2ff-6f12-488b-86dd-4be04cd2bcbc" providerId="AD" clId="Web-{9F3562EB-1171-4C0A-82A3-FFAC6E4FDDC4}" dt="2023-09-07T19:33:16.101" v="398" actId="20577"/>
          <ac:spMkLst>
            <pc:docMk/>
            <pc:sldMk cId="1457170902" sldId="283"/>
            <ac:spMk id="5" creationId="{0A30314D-DECE-828A-A9E5-F86764AE33F6}"/>
          </ac:spMkLst>
        </pc:spChg>
        <pc:picChg chg="del">
          <ac:chgData name="Sabrina Subhit" userId="S::ss2664@njaes.rutgers.edu::f57ff2ff-6f12-488b-86dd-4be04cd2bcbc" providerId="AD" clId="Web-{9F3562EB-1171-4C0A-82A3-FFAC6E4FDDC4}" dt="2023-09-07T19:19:28.594" v="364"/>
          <ac:picMkLst>
            <pc:docMk/>
            <pc:sldMk cId="1457170902" sldId="283"/>
            <ac:picMk id="3" creationId="{83A98004-B999-066E-10D4-33D128C2F704}"/>
          </ac:picMkLst>
        </pc:picChg>
        <pc:picChg chg="mod">
          <ac:chgData name="Sabrina Subhit" userId="S::ss2664@njaes.rutgers.edu::f57ff2ff-6f12-488b-86dd-4be04cd2bcbc" providerId="AD" clId="Web-{9F3562EB-1171-4C0A-82A3-FFAC6E4FDDC4}" dt="2023-09-07T19:19:54.110" v="373" actId="1076"/>
          <ac:picMkLst>
            <pc:docMk/>
            <pc:sldMk cId="1457170902" sldId="283"/>
            <ac:picMk id="4" creationId="{3A8AF542-EA52-823E-B769-C7D085AB9CF6}"/>
          </ac:picMkLst>
        </pc:picChg>
        <pc:extLst>
          <p:ext xmlns:p="http://schemas.openxmlformats.org/presentationml/2006/main" uri="{D6D511B9-2390-475A-947B-AFAB55BFBCF1}">
            <pc226:cmChg xmlns:pc226="http://schemas.microsoft.com/office/powerpoint/2022/06/main/command" chg="add mod">
              <pc226:chgData name="Sabrina Subhit" userId="S::ss2664@njaes.rutgers.edu::f57ff2ff-6f12-488b-86dd-4be04cd2bcbc" providerId="AD" clId="Web-{9F3562EB-1171-4C0A-82A3-FFAC6E4FDDC4}" dt="2023-09-07T19:40:51.801" v="402"/>
              <pc2:cmMkLst xmlns:pc2="http://schemas.microsoft.com/office/powerpoint/2019/9/main/command">
                <pc:docMk/>
                <pc:sldMk cId="1457170902" sldId="283"/>
                <pc2:cmMk id="{762994ED-9F5F-4F9C-9B6C-53D6A946C767}"/>
              </pc2:cmMkLst>
            </pc226:cmChg>
          </p:ext>
        </pc:extLst>
      </pc:sldChg>
    </pc:docChg>
  </pc:docChgLst>
  <pc:docChgLst>
    <pc:chgData name="Jeanine Cava" userId="S::jcava@njaes.rutgers.edu::dcfad38c-de9f-49bc-a069-121672a0fed6" providerId="AD" clId="Web-{8F2E5F2D-1604-DF66-36C5-5D5175A4A8B9}"/>
    <pc:docChg chg="modSld">
      <pc:chgData name="Jeanine Cava" userId="S::jcava@njaes.rutgers.edu::dcfad38c-de9f-49bc-a069-121672a0fed6" providerId="AD" clId="Web-{8F2E5F2D-1604-DF66-36C5-5D5175A4A8B9}" dt="2023-09-13T14:07:55.209" v="11" actId="20577"/>
      <pc:docMkLst>
        <pc:docMk/>
      </pc:docMkLst>
      <pc:sldChg chg="modSp">
        <pc:chgData name="Jeanine Cava" userId="S::jcava@njaes.rutgers.edu::dcfad38c-de9f-49bc-a069-121672a0fed6" providerId="AD" clId="Web-{8F2E5F2D-1604-DF66-36C5-5D5175A4A8B9}" dt="2023-09-13T14:07:55.209" v="11" actId="20577"/>
        <pc:sldMkLst>
          <pc:docMk/>
          <pc:sldMk cId="705171951" sldId="261"/>
        </pc:sldMkLst>
        <pc:spChg chg="mod">
          <ac:chgData name="Jeanine Cava" userId="S::jcava@njaes.rutgers.edu::dcfad38c-de9f-49bc-a069-121672a0fed6" providerId="AD" clId="Web-{8F2E5F2D-1604-DF66-36C5-5D5175A4A8B9}" dt="2023-09-13T14:07:55.209" v="11" actId="20577"/>
          <ac:spMkLst>
            <pc:docMk/>
            <pc:sldMk cId="705171951" sldId="261"/>
            <ac:spMk id="11" creationId="{00000000-0000-0000-0000-000000000000}"/>
          </ac:spMkLst>
        </pc:spChg>
      </pc:sldChg>
    </pc:docChg>
  </pc:docChgLst>
  <pc:docChgLst>
    <pc:chgData name="Sabrina Subhit" userId="S::ss2664@njaes.rutgers.edu::f57ff2ff-6f12-488b-86dd-4be04cd2bcbc" providerId="AD" clId="Web-{8901E92A-0B23-A1A0-F549-A8F4F0345CFA}"/>
    <pc:docChg chg="modSld">
      <pc:chgData name="Sabrina Subhit" userId="S::ss2664@njaes.rutgers.edu::f57ff2ff-6f12-488b-86dd-4be04cd2bcbc" providerId="AD" clId="Web-{8901E92A-0B23-A1A0-F549-A8F4F0345CFA}" dt="2023-09-15T19:50:42.654" v="19"/>
      <pc:docMkLst>
        <pc:docMk/>
      </pc:docMkLst>
      <pc:sldChg chg="modSp">
        <pc:chgData name="Sabrina Subhit" userId="S::ss2664@njaes.rutgers.edu::f57ff2ff-6f12-488b-86dd-4be04cd2bcbc" providerId="AD" clId="Web-{8901E92A-0B23-A1A0-F549-A8F4F0345CFA}" dt="2023-09-15T19:44:38.583" v="17" actId="20577"/>
        <pc:sldMkLst>
          <pc:docMk/>
          <pc:sldMk cId="2055585132" sldId="262"/>
        </pc:sldMkLst>
        <pc:spChg chg="mod">
          <ac:chgData name="Sabrina Subhit" userId="S::ss2664@njaes.rutgers.edu::f57ff2ff-6f12-488b-86dd-4be04cd2bcbc" providerId="AD" clId="Web-{8901E92A-0B23-A1A0-F549-A8F4F0345CFA}" dt="2023-09-15T19:44:38.583" v="17" actId="20577"/>
          <ac:spMkLst>
            <pc:docMk/>
            <pc:sldMk cId="2055585132" sldId="262"/>
            <ac:spMk id="65" creationId="{00000000-0000-0000-0000-000000000000}"/>
          </ac:spMkLst>
        </pc:spChg>
      </pc:sldChg>
      <pc:sldChg chg="modCm">
        <pc:chgData name="Sabrina Subhit" userId="S::ss2664@njaes.rutgers.edu::f57ff2ff-6f12-488b-86dd-4be04cd2bcbc" providerId="AD" clId="Web-{8901E92A-0B23-A1A0-F549-A8F4F0345CFA}" dt="2023-09-15T19:49:49.104" v="18"/>
        <pc:sldMkLst>
          <pc:docMk/>
          <pc:sldMk cId="109052010" sldId="277"/>
        </pc:sldMkLst>
        <pc:extLst>
          <p:ext xmlns:p="http://schemas.openxmlformats.org/presentationml/2006/main" uri="{D6D511B9-2390-475A-947B-AFAB55BFBCF1}">
            <pc226:cmChg xmlns:pc226="http://schemas.microsoft.com/office/powerpoint/2022/06/main/command" chg="">
              <pc226:chgData name="Sabrina Subhit" userId="S::ss2664@njaes.rutgers.edu::f57ff2ff-6f12-488b-86dd-4be04cd2bcbc" providerId="AD" clId="Web-{8901E92A-0B23-A1A0-F549-A8F4F0345CFA}" dt="2023-09-15T19:49:49.104" v="18"/>
              <pc2:cmMkLst xmlns:pc2="http://schemas.microsoft.com/office/powerpoint/2019/9/main/command">
                <pc:docMk/>
                <pc:sldMk cId="109052010" sldId="277"/>
                <pc2:cmMk id="{5BE44B0D-2A81-4592-B8B0-D486AEB54A0D}"/>
              </pc2:cmMkLst>
              <pc226:cmRplyChg chg="add">
                <pc226:chgData name="Sabrina Subhit" userId="S::ss2664@njaes.rutgers.edu::f57ff2ff-6f12-488b-86dd-4be04cd2bcbc" providerId="AD" clId="Web-{8901E92A-0B23-A1A0-F549-A8F4F0345CFA}" dt="2023-09-15T19:49:49.104" v="18"/>
                <pc2:cmRplyMkLst xmlns:pc2="http://schemas.microsoft.com/office/powerpoint/2019/9/main/command">
                  <pc:docMk/>
                  <pc:sldMk cId="109052010" sldId="277"/>
                  <pc2:cmMk id="{5BE44B0D-2A81-4592-B8B0-D486AEB54A0D}"/>
                  <pc2:cmRplyMk id="{0F4C3724-3030-426C-B227-735C118FA016}"/>
                </pc2:cmRplyMkLst>
              </pc226:cmRplyChg>
            </pc226:cmChg>
          </p:ext>
        </pc:extLst>
      </pc:sldChg>
      <pc:sldChg chg="addCm">
        <pc:chgData name="Sabrina Subhit" userId="S::ss2664@njaes.rutgers.edu::f57ff2ff-6f12-488b-86dd-4be04cd2bcbc" providerId="AD" clId="Web-{8901E92A-0B23-A1A0-F549-A8F4F0345CFA}" dt="2023-09-15T19:50:42.654" v="19"/>
        <pc:sldMkLst>
          <pc:docMk/>
          <pc:sldMk cId="1754176998" sldId="285"/>
        </pc:sldMkLst>
        <pc:extLst>
          <p:ext xmlns:p="http://schemas.openxmlformats.org/presentationml/2006/main" uri="{D6D511B9-2390-475A-947B-AFAB55BFBCF1}">
            <pc226:cmChg xmlns:pc226="http://schemas.microsoft.com/office/powerpoint/2022/06/main/command" chg="add">
              <pc226:chgData name="Sabrina Subhit" userId="S::ss2664@njaes.rutgers.edu::f57ff2ff-6f12-488b-86dd-4be04cd2bcbc" providerId="AD" clId="Web-{8901E92A-0B23-A1A0-F549-A8F4F0345CFA}" dt="2023-09-15T19:50:42.654" v="19"/>
              <pc2:cmMkLst xmlns:pc2="http://schemas.microsoft.com/office/powerpoint/2019/9/main/command">
                <pc:docMk/>
                <pc:sldMk cId="1754176998" sldId="285"/>
                <pc2:cmMk id="{9BB76E5B-0352-41DA-B73A-D3FFBBCDA0D8}"/>
              </pc2:cmMkLst>
            </pc226:cmChg>
          </p:ext>
        </pc:extLst>
      </pc:sldChg>
    </pc:docChg>
  </pc:docChgLst>
  <pc:docChgLst>
    <pc:chgData name="Sabrina Subhit" userId="f57ff2ff-6f12-488b-86dd-4be04cd2bcbc" providerId="ADAL" clId="{3CA0F982-3C93-4679-9FD9-75E535619FBA}"/>
    <pc:docChg chg="undo custSel modSld">
      <pc:chgData name="Sabrina Subhit" userId="f57ff2ff-6f12-488b-86dd-4be04cd2bcbc" providerId="ADAL" clId="{3CA0F982-3C93-4679-9FD9-75E535619FBA}" dt="2023-09-11T16:45:34.557" v="214" actId="1076"/>
      <pc:docMkLst>
        <pc:docMk/>
      </pc:docMkLst>
      <pc:sldChg chg="addSp delSp modSp mod modCm">
        <pc:chgData name="Sabrina Subhit" userId="f57ff2ff-6f12-488b-86dd-4be04cd2bcbc" providerId="ADAL" clId="{3CA0F982-3C93-4679-9FD9-75E535619FBA}" dt="2023-09-11T15:48:11.811" v="3" actId="1076"/>
        <pc:sldMkLst>
          <pc:docMk/>
          <pc:sldMk cId="1455007607" sldId="269"/>
        </pc:sldMkLst>
        <pc:picChg chg="add mod">
          <ac:chgData name="Sabrina Subhit" userId="f57ff2ff-6f12-488b-86dd-4be04cd2bcbc" providerId="ADAL" clId="{3CA0F982-3C93-4679-9FD9-75E535619FBA}" dt="2023-09-11T15:48:11.811" v="3" actId="1076"/>
          <ac:picMkLst>
            <pc:docMk/>
            <pc:sldMk cId="1455007607" sldId="269"/>
            <ac:picMk id="2" creationId="{A725CE18-1645-2313-62B2-C83A623152F4}"/>
          </ac:picMkLst>
        </pc:picChg>
        <pc:picChg chg="del">
          <ac:chgData name="Sabrina Subhit" userId="f57ff2ff-6f12-488b-86dd-4be04cd2bcbc" providerId="ADAL" clId="{3CA0F982-3C93-4679-9FD9-75E535619FBA}" dt="2023-09-11T15:47:24.734" v="0" actId="478"/>
          <ac:picMkLst>
            <pc:docMk/>
            <pc:sldMk cId="1455007607" sldId="269"/>
            <ac:picMk id="3" creationId="{83A98004-B999-066E-10D4-33D128C2F704}"/>
          </ac:picMkLst>
        </pc:picChg>
        <pc:extLst>
          <p:ext xmlns:p="http://schemas.openxmlformats.org/presentationml/2006/main" uri="{D6D511B9-2390-475A-947B-AFAB55BFBCF1}">
            <pc226:cmChg xmlns:pc226="http://schemas.microsoft.com/office/powerpoint/2022/06/main/command" chg="mod">
              <pc226:chgData name="Sabrina Subhit" userId="f57ff2ff-6f12-488b-86dd-4be04cd2bcbc" providerId="ADAL" clId="{3CA0F982-3C93-4679-9FD9-75E535619FBA}" dt="2023-09-11T15:47:24.742" v="1" actId="2056"/>
              <pc2:cmMkLst xmlns:pc2="http://schemas.microsoft.com/office/powerpoint/2019/9/main/command">
                <pc:docMk/>
                <pc:sldMk cId="1455007607" sldId="269"/>
                <pc2:cmMk id="{5EC57803-145D-45A4-9696-B63CDB011740}"/>
              </pc2:cmMkLst>
            </pc226:cmChg>
          </p:ext>
        </pc:extLst>
      </pc:sldChg>
      <pc:sldChg chg="addSp delSp modSp mod">
        <pc:chgData name="Sabrina Subhit" userId="f57ff2ff-6f12-488b-86dd-4be04cd2bcbc" providerId="ADAL" clId="{3CA0F982-3C93-4679-9FD9-75E535619FBA}" dt="2023-09-11T16:40:44.089" v="207" actId="732"/>
        <pc:sldMkLst>
          <pc:docMk/>
          <pc:sldMk cId="2498633412" sldId="274"/>
        </pc:sldMkLst>
        <pc:spChg chg="add">
          <ac:chgData name="Sabrina Subhit" userId="f57ff2ff-6f12-488b-86dd-4be04cd2bcbc" providerId="ADAL" clId="{3CA0F982-3C93-4679-9FD9-75E535619FBA}" dt="2023-09-11T16:38:25.534" v="196" actId="22"/>
          <ac:spMkLst>
            <pc:docMk/>
            <pc:sldMk cId="2498633412" sldId="274"/>
            <ac:spMk id="3" creationId="{AA023B6F-5875-0989-F1D7-80AF7B5AAF7D}"/>
          </ac:spMkLst>
        </pc:spChg>
        <pc:grpChg chg="add del mod">
          <ac:chgData name="Sabrina Subhit" userId="f57ff2ff-6f12-488b-86dd-4be04cd2bcbc" providerId="ADAL" clId="{3CA0F982-3C93-4679-9FD9-75E535619FBA}" dt="2023-09-11T16:38:34.983" v="199" actId="1076"/>
          <ac:grpSpMkLst>
            <pc:docMk/>
            <pc:sldMk cId="2498633412" sldId="274"/>
            <ac:grpSpMk id="17" creationId="{A44EB1A0-3553-92F7-B794-ED9F6128197F}"/>
          </ac:grpSpMkLst>
        </pc:grpChg>
        <pc:picChg chg="add del mod modCrop">
          <ac:chgData name="Sabrina Subhit" userId="f57ff2ff-6f12-488b-86dd-4be04cd2bcbc" providerId="ADAL" clId="{3CA0F982-3C93-4679-9FD9-75E535619FBA}" dt="2023-09-11T16:40:44.089" v="207" actId="732"/>
          <ac:picMkLst>
            <pc:docMk/>
            <pc:sldMk cId="2498633412" sldId="274"/>
            <ac:picMk id="7" creationId="{D577CF5D-A4D5-36A9-908D-B27D74899D18}"/>
          </ac:picMkLst>
        </pc:picChg>
        <pc:picChg chg="del">
          <ac:chgData name="Sabrina Subhit" userId="f57ff2ff-6f12-488b-86dd-4be04cd2bcbc" providerId="ADAL" clId="{3CA0F982-3C93-4679-9FD9-75E535619FBA}" dt="2023-09-11T16:38:24.546" v="195" actId="478"/>
          <ac:picMkLst>
            <pc:docMk/>
            <pc:sldMk cId="2498633412" sldId="274"/>
            <ac:picMk id="9" creationId="{CBB658C6-553D-40D5-355E-10A07CBB4C58}"/>
          </ac:picMkLst>
        </pc:picChg>
      </pc:sldChg>
      <pc:sldChg chg="modSp mod">
        <pc:chgData name="Sabrina Subhit" userId="f57ff2ff-6f12-488b-86dd-4be04cd2bcbc" providerId="ADAL" clId="{3CA0F982-3C93-4679-9FD9-75E535619FBA}" dt="2023-09-11T15:51:27.673" v="12" actId="14100"/>
        <pc:sldMkLst>
          <pc:docMk/>
          <pc:sldMk cId="397652369" sldId="282"/>
        </pc:sldMkLst>
        <pc:spChg chg="mod">
          <ac:chgData name="Sabrina Subhit" userId="f57ff2ff-6f12-488b-86dd-4be04cd2bcbc" providerId="ADAL" clId="{3CA0F982-3C93-4679-9FD9-75E535619FBA}" dt="2023-09-11T15:51:27.673" v="12" actId="14100"/>
          <ac:spMkLst>
            <pc:docMk/>
            <pc:sldMk cId="397652369" sldId="282"/>
            <ac:spMk id="59" creationId="{00000000-0000-0000-0000-000000000000}"/>
          </ac:spMkLst>
        </pc:spChg>
      </pc:sldChg>
      <pc:sldChg chg="addSp delSp modSp mod">
        <pc:chgData name="Sabrina Subhit" userId="f57ff2ff-6f12-488b-86dd-4be04cd2bcbc" providerId="ADAL" clId="{3CA0F982-3C93-4679-9FD9-75E535619FBA}" dt="2023-09-11T16:45:34.557" v="214" actId="1076"/>
        <pc:sldMkLst>
          <pc:docMk/>
          <pc:sldMk cId="1457170902" sldId="283"/>
        </pc:sldMkLst>
        <pc:spChg chg="add del mod">
          <ac:chgData name="Sabrina Subhit" userId="f57ff2ff-6f12-488b-86dd-4be04cd2bcbc" providerId="ADAL" clId="{3CA0F982-3C93-4679-9FD9-75E535619FBA}" dt="2023-09-11T16:40:10.002" v="203" actId="1076"/>
          <ac:spMkLst>
            <pc:docMk/>
            <pc:sldMk cId="1457170902" sldId="283"/>
            <ac:spMk id="6" creationId="{5297E4A4-6178-03B6-FABD-35F4D25A9568}"/>
          </ac:spMkLst>
        </pc:spChg>
        <pc:spChg chg="add mod">
          <ac:chgData name="Sabrina Subhit" userId="f57ff2ff-6f12-488b-86dd-4be04cd2bcbc" providerId="ADAL" clId="{3CA0F982-3C93-4679-9FD9-75E535619FBA}" dt="2023-09-11T16:13:27.528" v="87" actId="1076"/>
          <ac:spMkLst>
            <pc:docMk/>
            <pc:sldMk cId="1457170902" sldId="283"/>
            <ac:spMk id="7" creationId="{CED0A141-F59E-2E4B-4E8B-6A87473041D6}"/>
          </ac:spMkLst>
        </pc:spChg>
        <pc:spChg chg="add mod">
          <ac:chgData name="Sabrina Subhit" userId="f57ff2ff-6f12-488b-86dd-4be04cd2bcbc" providerId="ADAL" clId="{3CA0F982-3C93-4679-9FD9-75E535619FBA}" dt="2023-09-11T16:13:23.716" v="86" actId="1076"/>
          <ac:spMkLst>
            <pc:docMk/>
            <pc:sldMk cId="1457170902" sldId="283"/>
            <ac:spMk id="8" creationId="{A9D5BFE9-7AD5-CDAD-E002-ED1946E4674D}"/>
          </ac:spMkLst>
        </pc:spChg>
        <pc:spChg chg="add mod">
          <ac:chgData name="Sabrina Subhit" userId="f57ff2ff-6f12-488b-86dd-4be04cd2bcbc" providerId="ADAL" clId="{3CA0F982-3C93-4679-9FD9-75E535619FBA}" dt="2023-09-11T16:13:43.990" v="103" actId="1076"/>
          <ac:spMkLst>
            <pc:docMk/>
            <pc:sldMk cId="1457170902" sldId="283"/>
            <ac:spMk id="9" creationId="{04BCD2BB-8DC7-D905-654A-F0D080DE1490}"/>
          </ac:spMkLst>
        </pc:spChg>
        <pc:spChg chg="add mod">
          <ac:chgData name="Sabrina Subhit" userId="f57ff2ff-6f12-488b-86dd-4be04cd2bcbc" providerId="ADAL" clId="{3CA0F982-3C93-4679-9FD9-75E535619FBA}" dt="2023-09-11T16:14:16.343" v="116" actId="1076"/>
          <ac:spMkLst>
            <pc:docMk/>
            <pc:sldMk cId="1457170902" sldId="283"/>
            <ac:spMk id="10" creationId="{AFF09684-F3DC-3417-C5BE-58C6BDE7047C}"/>
          </ac:spMkLst>
        </pc:spChg>
        <pc:spChg chg="add mod">
          <ac:chgData name="Sabrina Subhit" userId="f57ff2ff-6f12-488b-86dd-4be04cd2bcbc" providerId="ADAL" clId="{3CA0F982-3C93-4679-9FD9-75E535619FBA}" dt="2023-09-11T16:18:11.780" v="188" actId="14100"/>
          <ac:spMkLst>
            <pc:docMk/>
            <pc:sldMk cId="1457170902" sldId="283"/>
            <ac:spMk id="11" creationId="{6A24A64A-663E-643E-DDAD-E02B8C6F4EC2}"/>
          </ac:spMkLst>
        </pc:spChg>
        <pc:spChg chg="add mod">
          <ac:chgData name="Sabrina Subhit" userId="f57ff2ff-6f12-488b-86dd-4be04cd2bcbc" providerId="ADAL" clId="{3CA0F982-3C93-4679-9FD9-75E535619FBA}" dt="2023-09-11T16:15:06.838" v="145" actId="1076"/>
          <ac:spMkLst>
            <pc:docMk/>
            <pc:sldMk cId="1457170902" sldId="283"/>
            <ac:spMk id="12" creationId="{9E7285A0-BDD2-F1BD-07CB-FDB6383E5DB1}"/>
          </ac:spMkLst>
        </pc:spChg>
        <pc:spChg chg="add mod">
          <ac:chgData name="Sabrina Subhit" userId="f57ff2ff-6f12-488b-86dd-4be04cd2bcbc" providerId="ADAL" clId="{3CA0F982-3C93-4679-9FD9-75E535619FBA}" dt="2023-09-11T16:17:51.209" v="187" actId="14100"/>
          <ac:spMkLst>
            <pc:docMk/>
            <pc:sldMk cId="1457170902" sldId="283"/>
            <ac:spMk id="13" creationId="{863DA0BA-8F0E-11A3-1C5A-08000247B712}"/>
          </ac:spMkLst>
        </pc:spChg>
        <pc:spChg chg="add mod">
          <ac:chgData name="Sabrina Subhit" userId="f57ff2ff-6f12-488b-86dd-4be04cd2bcbc" providerId="ADAL" clId="{3CA0F982-3C93-4679-9FD9-75E535619FBA}" dt="2023-09-11T16:25:15.619" v="193" actId="1076"/>
          <ac:spMkLst>
            <pc:docMk/>
            <pc:sldMk cId="1457170902" sldId="283"/>
            <ac:spMk id="16" creationId="{37C81169-1D38-4BE7-EC6D-917AB3B38E45}"/>
          </ac:spMkLst>
        </pc:spChg>
        <pc:picChg chg="add mod">
          <ac:chgData name="Sabrina Subhit" userId="f57ff2ff-6f12-488b-86dd-4be04cd2bcbc" providerId="ADAL" clId="{3CA0F982-3C93-4679-9FD9-75E535619FBA}" dt="2023-09-11T16:17:01.432" v="179" actId="1076"/>
          <ac:picMkLst>
            <pc:docMk/>
            <pc:sldMk cId="1457170902" sldId="283"/>
            <ac:picMk id="3" creationId="{9BBD34A4-A319-0756-C647-3E3BE874F96E}"/>
          </ac:picMkLst>
        </pc:picChg>
        <pc:picChg chg="mod">
          <ac:chgData name="Sabrina Subhit" userId="f57ff2ff-6f12-488b-86dd-4be04cd2bcbc" providerId="ADAL" clId="{3CA0F982-3C93-4679-9FD9-75E535619FBA}" dt="2023-09-11T16:45:34.557" v="214" actId="1076"/>
          <ac:picMkLst>
            <pc:docMk/>
            <pc:sldMk cId="1457170902" sldId="283"/>
            <ac:picMk id="4" creationId="{3A8AF542-EA52-823E-B769-C7D085AB9CF6}"/>
          </ac:picMkLst>
        </pc:picChg>
        <pc:picChg chg="add del mod">
          <ac:chgData name="Sabrina Subhit" userId="f57ff2ff-6f12-488b-86dd-4be04cd2bcbc" providerId="ADAL" clId="{3CA0F982-3C93-4679-9FD9-75E535619FBA}" dt="2023-09-11T16:15:53.637" v="160" actId="478"/>
          <ac:picMkLst>
            <pc:docMk/>
            <pc:sldMk cId="1457170902" sldId="283"/>
            <ac:picMk id="14" creationId="{EC95C7E9-4A5C-A9E9-9767-78E853BEF68B}"/>
          </ac:picMkLst>
        </pc:picChg>
        <pc:picChg chg="add del mod">
          <ac:chgData name="Sabrina Subhit" userId="f57ff2ff-6f12-488b-86dd-4be04cd2bcbc" providerId="ADAL" clId="{3CA0F982-3C93-4679-9FD9-75E535619FBA}" dt="2023-09-11T16:15:57.243" v="162" actId="478"/>
          <ac:picMkLst>
            <pc:docMk/>
            <pc:sldMk cId="1457170902" sldId="283"/>
            <ac:picMk id="15" creationId="{FB0E8F2D-E476-05E8-A3A7-9CE9A4CF387E}"/>
          </ac:picMkLst>
        </pc:picChg>
      </pc:sldChg>
    </pc:docChg>
  </pc:docChgLst>
  <pc:docChgLst>
    <pc:chgData name="Sabrina Subhit" userId="S::ss2664@njaes.rutgers.edu::f57ff2ff-6f12-488b-86dd-4be04cd2bcbc" providerId="AD" clId="Web-{6C1B1C1C-B0B1-D890-1713-A4E3703A7AFC}"/>
    <pc:docChg chg="modSld">
      <pc:chgData name="Sabrina Subhit" userId="S::ss2664@njaes.rutgers.edu::f57ff2ff-6f12-488b-86dd-4be04cd2bcbc" providerId="AD" clId="Web-{6C1B1C1C-B0B1-D890-1713-A4E3703A7AFC}" dt="2023-10-03T18:03:09.593" v="48" actId="1076"/>
      <pc:docMkLst>
        <pc:docMk/>
      </pc:docMkLst>
      <pc:sldChg chg="addSp modSp">
        <pc:chgData name="Sabrina Subhit" userId="S::ss2664@njaes.rutgers.edu::f57ff2ff-6f12-488b-86dd-4be04cd2bcbc" providerId="AD" clId="Web-{6C1B1C1C-B0B1-D890-1713-A4E3703A7AFC}" dt="2023-10-03T18:03:09.593" v="48" actId="1076"/>
        <pc:sldMkLst>
          <pc:docMk/>
          <pc:sldMk cId="1175996453" sldId="259"/>
        </pc:sldMkLst>
        <pc:spChg chg="mod">
          <ac:chgData name="Sabrina Subhit" userId="S::ss2664@njaes.rutgers.edu::f57ff2ff-6f12-488b-86dd-4be04cd2bcbc" providerId="AD" clId="Web-{6C1B1C1C-B0B1-D890-1713-A4E3703A7AFC}" dt="2023-10-03T18:02:10.185" v="17" actId="1076"/>
          <ac:spMkLst>
            <pc:docMk/>
            <pc:sldMk cId="1175996453" sldId="259"/>
            <ac:spMk id="7" creationId="{357E5C9F-DE42-296E-B88A-04D95BFC14C0}"/>
          </ac:spMkLst>
        </pc:spChg>
        <pc:spChg chg="mod">
          <ac:chgData name="Sabrina Subhit" userId="S::ss2664@njaes.rutgers.edu::f57ff2ff-6f12-488b-86dd-4be04cd2bcbc" providerId="AD" clId="Web-{6C1B1C1C-B0B1-D890-1713-A4E3703A7AFC}" dt="2023-10-03T18:02:45.952" v="42" actId="1076"/>
          <ac:spMkLst>
            <pc:docMk/>
            <pc:sldMk cId="1175996453" sldId="259"/>
            <ac:spMk id="10" creationId="{00000000-0000-0000-0000-000000000000}"/>
          </ac:spMkLst>
        </pc:spChg>
        <pc:grpChg chg="add mod">
          <ac:chgData name="Sabrina Subhit" userId="S::ss2664@njaes.rutgers.edu::f57ff2ff-6f12-488b-86dd-4be04cd2bcbc" providerId="AD" clId="Web-{6C1B1C1C-B0B1-D890-1713-A4E3703A7AFC}" dt="2023-10-03T18:02:59.780" v="46" actId="1076"/>
          <ac:grpSpMkLst>
            <pc:docMk/>
            <pc:sldMk cId="1175996453" sldId="259"/>
            <ac:grpSpMk id="2" creationId="{0DC2C987-140B-7E5A-8538-59DA5AA84F8C}"/>
          </ac:grpSpMkLst>
        </pc:grpChg>
        <pc:grpChg chg="mod">
          <ac:chgData name="Sabrina Subhit" userId="S::ss2664@njaes.rutgers.edu::f57ff2ff-6f12-488b-86dd-4be04cd2bcbc" providerId="AD" clId="Web-{6C1B1C1C-B0B1-D890-1713-A4E3703A7AFC}" dt="2023-10-03T18:03:09.593" v="48" actId="1076"/>
          <ac:grpSpMkLst>
            <pc:docMk/>
            <pc:sldMk cId="1175996453" sldId="259"/>
            <ac:grpSpMk id="9" creationId="{D3F05383-2488-391A-FDE1-F992A6C2C675}"/>
          </ac:grpSpMkLst>
        </pc:grpChg>
        <pc:grpChg chg="mod">
          <ac:chgData name="Sabrina Subhit" userId="S::ss2664@njaes.rutgers.edu::f57ff2ff-6f12-488b-86dd-4be04cd2bcbc" providerId="AD" clId="Web-{6C1B1C1C-B0B1-D890-1713-A4E3703A7AFC}" dt="2023-10-03T18:03:05.280" v="47" actId="1076"/>
          <ac:grpSpMkLst>
            <pc:docMk/>
            <pc:sldMk cId="1175996453" sldId="259"/>
            <ac:grpSpMk id="13" creationId="{D3F05383-2488-391A-FDE1-F992A6C2C675}"/>
          </ac:grpSpMkLst>
        </pc:grpChg>
        <pc:picChg chg="mod">
          <ac:chgData name="Sabrina Subhit" userId="S::ss2664@njaes.rutgers.edu::f57ff2ff-6f12-488b-86dd-4be04cd2bcbc" providerId="AD" clId="Web-{6C1B1C1C-B0B1-D890-1713-A4E3703A7AFC}" dt="2023-10-03T18:02:11.529" v="18" actId="1076"/>
          <ac:picMkLst>
            <pc:docMk/>
            <pc:sldMk cId="1175996453" sldId="259"/>
            <ac:picMk id="16" creationId="{9528F14B-3055-CFDB-A90D-FDC7C96BB06F}"/>
          </ac:picMkLst>
        </pc:picChg>
      </pc:sldChg>
    </pc:docChg>
  </pc:docChgLst>
  <pc:docChgLst>
    <pc:chgData name="Brielle Kociolek" userId="S::bkk34@docs.rutgers.edu::10be7d01-deae-4f0e-bfcb-7f99a859edfc" providerId="AD" clId="Web-{9455E71E-3F18-7CA9-DFC3-2CAF6DD85626}"/>
    <pc:docChg chg="addSld delSld modSld sldOrd addMainMaster modMainMaster">
      <pc:chgData name="Brielle Kociolek" userId="S::bkk34@docs.rutgers.edu::10be7d01-deae-4f0e-bfcb-7f99a859edfc" providerId="AD" clId="Web-{9455E71E-3F18-7CA9-DFC3-2CAF6DD85626}" dt="2023-09-06T14:23:10.828" v="32"/>
      <pc:docMkLst>
        <pc:docMk/>
      </pc:docMkLst>
      <pc:sldChg chg="del">
        <pc:chgData name="Brielle Kociolek" userId="S::bkk34@docs.rutgers.edu::10be7d01-deae-4f0e-bfcb-7f99a859edfc" providerId="AD" clId="Web-{9455E71E-3F18-7CA9-DFC3-2CAF6DD85626}" dt="2023-09-06T13:21:56.869" v="8"/>
        <pc:sldMkLst>
          <pc:docMk/>
          <pc:sldMk cId="109857222" sldId="256"/>
        </pc:sldMkLst>
      </pc:sldChg>
      <pc:sldChg chg="new del">
        <pc:chgData name="Brielle Kociolek" userId="S::bkk34@docs.rutgers.edu::10be7d01-deae-4f0e-bfcb-7f99a859edfc" providerId="AD" clId="Web-{9455E71E-3F18-7CA9-DFC3-2CAF6DD85626}" dt="2023-09-06T13:22:13.650" v="14"/>
        <pc:sldMkLst>
          <pc:docMk/>
          <pc:sldMk cId="629098064" sldId="256"/>
        </pc:sldMkLst>
      </pc:sldChg>
      <pc:sldChg chg="add">
        <pc:chgData name="Brielle Kociolek" userId="S::bkk34@docs.rutgers.edu::10be7d01-deae-4f0e-bfcb-7f99a859edfc" providerId="AD" clId="Web-{9455E71E-3F18-7CA9-DFC3-2CAF6DD85626}" dt="2023-09-06T13:22:06.025" v="10"/>
        <pc:sldMkLst>
          <pc:docMk/>
          <pc:sldMk cId="874332674" sldId="257"/>
        </pc:sldMkLst>
      </pc:sldChg>
      <pc:sldChg chg="add del">
        <pc:chgData name="Brielle Kociolek" userId="S::bkk34@docs.rutgers.edu::10be7d01-deae-4f0e-bfcb-7f99a859edfc" providerId="AD" clId="Web-{9455E71E-3F18-7CA9-DFC3-2CAF6DD85626}" dt="2023-09-06T13:21:55.119" v="4"/>
        <pc:sldMkLst>
          <pc:docMk/>
          <pc:sldMk cId="2238170350" sldId="257"/>
        </pc:sldMkLst>
      </pc:sldChg>
      <pc:sldChg chg="addSp delSp modSp add del delCm">
        <pc:chgData name="Brielle Kociolek" userId="S::bkk34@docs.rutgers.edu::10be7d01-deae-4f0e-bfcb-7f99a859edfc" providerId="AD" clId="Web-{9455E71E-3F18-7CA9-DFC3-2CAF6DD85626}" dt="2023-09-06T14:12:07.490" v="29"/>
        <pc:sldMkLst>
          <pc:docMk/>
          <pc:sldMk cId="3140452733" sldId="258"/>
        </pc:sldMkLst>
        <pc:spChg chg="add del">
          <ac:chgData name="Brielle Kociolek" userId="S::bkk34@docs.rutgers.edu::10be7d01-deae-4f0e-bfcb-7f99a859edfc" providerId="AD" clId="Web-{9455E71E-3F18-7CA9-DFC3-2CAF6DD85626}" dt="2023-09-06T13:23:08.542" v="22"/>
          <ac:spMkLst>
            <pc:docMk/>
            <pc:sldMk cId="3140452733" sldId="258"/>
            <ac:spMk id="2" creationId="{00000000-0000-0000-0000-000000000000}"/>
          </ac:spMkLst>
        </pc:spChg>
        <pc:spChg chg="mod">
          <ac:chgData name="Brielle Kociolek" userId="S::bkk34@docs.rutgers.edu::10be7d01-deae-4f0e-bfcb-7f99a859edfc" providerId="AD" clId="Web-{9455E71E-3F18-7CA9-DFC3-2CAF6DD85626}" dt="2023-09-06T13:23:12.543" v="23" actId="20577"/>
          <ac:spMkLst>
            <pc:docMk/>
            <pc:sldMk cId="3140452733" sldId="258"/>
            <ac:spMk id="14" creationId="{00000000-0000-0000-0000-000000000000}"/>
          </ac:spMkLst>
        </pc:spChg>
        <pc:extLst>
          <p:ext xmlns:p="http://schemas.openxmlformats.org/presentationml/2006/main" uri="{D6D511B9-2390-475A-947B-AFAB55BFBCF1}">
            <pc226:cmChg xmlns:pc226="http://schemas.microsoft.com/office/powerpoint/2022/06/main/command" chg="del">
              <pc226:chgData name="Brielle Kociolek" userId="S::bkk34@docs.rutgers.edu::10be7d01-deae-4f0e-bfcb-7f99a859edfc" providerId="AD" clId="Web-{9455E71E-3F18-7CA9-DFC3-2CAF6DD85626}" dt="2023-09-06T13:22:57.792" v="20"/>
              <pc2:cmMkLst xmlns:pc2="http://schemas.microsoft.com/office/powerpoint/2019/9/main/command">
                <pc:docMk/>
                <pc:sldMk cId="3140452733" sldId="258"/>
                <pc2:cmMk id="{D3DDB174-3DBA-46BA-9EEC-DEEA9AC81038}"/>
              </pc2:cmMkLst>
            </pc226:cmChg>
          </p:ext>
        </pc:extLst>
      </pc:sldChg>
      <pc:sldChg chg="add del">
        <pc:chgData name="Brielle Kociolek" userId="S::bkk34@docs.rutgers.edu::10be7d01-deae-4f0e-bfcb-7f99a859edfc" providerId="AD" clId="Web-{9455E71E-3F18-7CA9-DFC3-2CAF6DD85626}" dt="2023-09-06T13:21:55.119" v="5"/>
        <pc:sldMkLst>
          <pc:docMk/>
          <pc:sldMk cId="3342363976" sldId="258"/>
        </pc:sldMkLst>
      </pc:sldChg>
      <pc:sldChg chg="add">
        <pc:chgData name="Brielle Kociolek" userId="S::bkk34@docs.rutgers.edu::10be7d01-deae-4f0e-bfcb-7f99a859edfc" providerId="AD" clId="Web-{9455E71E-3F18-7CA9-DFC3-2CAF6DD85626}" dt="2023-09-06T13:22:07.072" v="12"/>
        <pc:sldMkLst>
          <pc:docMk/>
          <pc:sldMk cId="1175996453" sldId="259"/>
        </pc:sldMkLst>
      </pc:sldChg>
      <pc:sldChg chg="add del">
        <pc:chgData name="Brielle Kociolek" userId="S::bkk34@docs.rutgers.edu::10be7d01-deae-4f0e-bfcb-7f99a859edfc" providerId="AD" clId="Web-{9455E71E-3F18-7CA9-DFC3-2CAF6DD85626}" dt="2023-09-06T13:21:55.119" v="6"/>
        <pc:sldMkLst>
          <pc:docMk/>
          <pc:sldMk cId="3709531553" sldId="259"/>
        </pc:sldMkLst>
      </pc:sldChg>
      <pc:sldChg chg="modSp add">
        <pc:chgData name="Brielle Kociolek" userId="S::bkk34@docs.rutgers.edu::10be7d01-deae-4f0e-bfcb-7f99a859edfc" providerId="AD" clId="Web-{9455E71E-3F18-7CA9-DFC3-2CAF6DD85626}" dt="2023-09-06T13:22:47.323" v="19" actId="20577"/>
        <pc:sldMkLst>
          <pc:docMk/>
          <pc:sldMk cId="2477310728" sldId="260"/>
        </pc:sldMkLst>
        <pc:spChg chg="mod">
          <ac:chgData name="Brielle Kociolek" userId="S::bkk34@docs.rutgers.edu::10be7d01-deae-4f0e-bfcb-7f99a859edfc" providerId="AD" clId="Web-{9455E71E-3F18-7CA9-DFC3-2CAF6DD85626}" dt="2023-09-06T13:22:47.323" v="19" actId="20577"/>
          <ac:spMkLst>
            <pc:docMk/>
            <pc:sldMk cId="2477310728" sldId="260"/>
            <ac:spMk id="10" creationId="{00000000-0000-0000-0000-000000000000}"/>
          </ac:spMkLst>
        </pc:spChg>
      </pc:sldChg>
      <pc:sldChg chg="add del">
        <pc:chgData name="Brielle Kociolek" userId="S::bkk34@docs.rutgers.edu::10be7d01-deae-4f0e-bfcb-7f99a859edfc" providerId="AD" clId="Web-{9455E71E-3F18-7CA9-DFC3-2CAF6DD85626}" dt="2023-09-06T13:21:55.119" v="7"/>
        <pc:sldMkLst>
          <pc:docMk/>
          <pc:sldMk cId="3814340139" sldId="260"/>
        </pc:sldMkLst>
      </pc:sldChg>
      <pc:sldChg chg="add">
        <pc:chgData name="Brielle Kociolek" userId="S::bkk34@docs.rutgers.edu::10be7d01-deae-4f0e-bfcb-7f99a859edfc" providerId="AD" clId="Web-{9455E71E-3F18-7CA9-DFC3-2CAF6DD85626}" dt="2023-09-06T13:23:47.325" v="24"/>
        <pc:sldMkLst>
          <pc:docMk/>
          <pc:sldMk cId="705171951" sldId="261"/>
        </pc:sldMkLst>
      </pc:sldChg>
      <pc:sldChg chg="add ord addCm">
        <pc:chgData name="Brielle Kociolek" userId="S::bkk34@docs.rutgers.edu::10be7d01-deae-4f0e-bfcb-7f99a859edfc" providerId="AD" clId="Web-{9455E71E-3F18-7CA9-DFC3-2CAF6DD85626}" dt="2023-09-06T14:23:10.828" v="32"/>
        <pc:sldMkLst>
          <pc:docMk/>
          <pc:sldMk cId="2055585132" sldId="262"/>
        </pc:sldMkLst>
        <pc:extLst>
          <p:ext xmlns:p="http://schemas.openxmlformats.org/presentationml/2006/main" uri="{D6D511B9-2390-475A-947B-AFAB55BFBCF1}">
            <pc226:cmChg xmlns:pc226="http://schemas.microsoft.com/office/powerpoint/2022/06/main/command" chg="add">
              <pc226:chgData name="Brielle Kociolek" userId="S::bkk34@docs.rutgers.edu::10be7d01-deae-4f0e-bfcb-7f99a859edfc" providerId="AD" clId="Web-{9455E71E-3F18-7CA9-DFC3-2CAF6DD85626}" dt="2023-09-06T14:23:10.828" v="32"/>
              <pc2:cmMkLst xmlns:pc2="http://schemas.microsoft.com/office/powerpoint/2019/9/main/command">
                <pc:docMk/>
                <pc:sldMk cId="2055585132" sldId="262"/>
                <pc2:cmMk id="{7B996311-3922-427A-A8B4-B353DCD68F26}"/>
              </pc2:cmMkLst>
            </pc226:cmChg>
          </p:ext>
        </pc:extLst>
      </pc:sldChg>
      <pc:sldChg chg="add ord">
        <pc:chgData name="Brielle Kociolek" userId="S::bkk34@docs.rutgers.edu::10be7d01-deae-4f0e-bfcb-7f99a859edfc" providerId="AD" clId="Web-{9455E71E-3F18-7CA9-DFC3-2CAF6DD85626}" dt="2023-09-06T14:13:09.617" v="31"/>
        <pc:sldMkLst>
          <pc:docMk/>
          <pc:sldMk cId="3339785790" sldId="263"/>
        </pc:sldMkLst>
      </pc:sldChg>
      <pc:sldMasterChg chg="add addSldLayout">
        <pc:chgData name="Brielle Kociolek" userId="S::bkk34@docs.rutgers.edu::10be7d01-deae-4f0e-bfcb-7f99a859edfc" providerId="AD" clId="Web-{9455E71E-3F18-7CA9-DFC3-2CAF6DD85626}" dt="2023-09-06T13:21:46.150" v="0"/>
        <pc:sldMasterMkLst>
          <pc:docMk/>
          <pc:sldMasterMk cId="0" sldId="2147483666"/>
        </pc:sldMasterMkLst>
        <pc:sldLayoutChg chg="add">
          <pc:chgData name="Brielle Kociolek" userId="S::bkk34@docs.rutgers.edu::10be7d01-deae-4f0e-bfcb-7f99a859edfc" providerId="AD" clId="Web-{9455E71E-3F18-7CA9-DFC3-2CAF6DD85626}" dt="2023-09-06T13:21:46.150" v="0"/>
          <pc:sldLayoutMkLst>
            <pc:docMk/>
            <pc:sldMasterMk cId="0" sldId="2147483666"/>
            <pc:sldLayoutMk cId="0" sldId="2147483706"/>
          </pc:sldLayoutMkLst>
        </pc:sldLayoutChg>
        <pc:sldLayoutChg chg="add">
          <pc:chgData name="Brielle Kociolek" userId="S::bkk34@docs.rutgers.edu::10be7d01-deae-4f0e-bfcb-7f99a859edfc" providerId="AD" clId="Web-{9455E71E-3F18-7CA9-DFC3-2CAF6DD85626}" dt="2023-09-06T13:21:46.150" v="0"/>
          <pc:sldLayoutMkLst>
            <pc:docMk/>
            <pc:sldMasterMk cId="0" sldId="2147483666"/>
            <pc:sldLayoutMk cId="0" sldId="2147483707"/>
          </pc:sldLayoutMkLst>
        </pc:sldLayoutChg>
        <pc:sldLayoutChg chg="add">
          <pc:chgData name="Brielle Kociolek" userId="S::bkk34@docs.rutgers.edu::10be7d01-deae-4f0e-bfcb-7f99a859edfc" providerId="AD" clId="Web-{9455E71E-3F18-7CA9-DFC3-2CAF6DD85626}" dt="2023-09-06T13:21:46.150" v="0"/>
          <pc:sldLayoutMkLst>
            <pc:docMk/>
            <pc:sldMasterMk cId="0" sldId="2147483666"/>
            <pc:sldLayoutMk cId="0" sldId="2147483708"/>
          </pc:sldLayoutMkLst>
        </pc:sldLayoutChg>
        <pc:sldLayoutChg chg="add">
          <pc:chgData name="Brielle Kociolek" userId="S::bkk34@docs.rutgers.edu::10be7d01-deae-4f0e-bfcb-7f99a859edfc" providerId="AD" clId="Web-{9455E71E-3F18-7CA9-DFC3-2CAF6DD85626}" dt="2023-09-06T13:21:46.150" v="0"/>
          <pc:sldLayoutMkLst>
            <pc:docMk/>
            <pc:sldMasterMk cId="0" sldId="2147483666"/>
            <pc:sldLayoutMk cId="0" sldId="2147483709"/>
          </pc:sldLayoutMkLst>
        </pc:sldLayoutChg>
        <pc:sldLayoutChg chg="add">
          <pc:chgData name="Brielle Kociolek" userId="S::bkk34@docs.rutgers.edu::10be7d01-deae-4f0e-bfcb-7f99a859edfc" providerId="AD" clId="Web-{9455E71E-3F18-7CA9-DFC3-2CAF6DD85626}" dt="2023-09-06T13:21:46.150" v="0"/>
          <pc:sldLayoutMkLst>
            <pc:docMk/>
            <pc:sldMasterMk cId="0" sldId="2147483666"/>
            <pc:sldLayoutMk cId="0" sldId="2147483710"/>
          </pc:sldLayoutMkLst>
        </pc:sldLayoutChg>
      </pc:sldMasterChg>
      <pc:sldMasterChg chg="modSldLayout">
        <pc:chgData name="Brielle Kociolek" userId="S::bkk34@docs.rutgers.edu::10be7d01-deae-4f0e-bfcb-7f99a859edfc" providerId="AD" clId="Web-{9455E71E-3F18-7CA9-DFC3-2CAF6DD85626}" dt="2023-09-06T13:21:46.150" v="0"/>
        <pc:sldMasterMkLst>
          <pc:docMk/>
          <pc:sldMasterMk cId="2460954070" sldId="2147483678"/>
        </pc:sldMasterMkLst>
        <pc:sldLayoutChg chg="replId">
          <pc:chgData name="Brielle Kociolek" userId="S::bkk34@docs.rutgers.edu::10be7d01-deae-4f0e-bfcb-7f99a859edfc" providerId="AD" clId="Web-{9455E71E-3F18-7CA9-DFC3-2CAF6DD85626}" dt="2023-09-06T13:21:46.150" v="0"/>
          <pc:sldLayoutMkLst>
            <pc:docMk/>
            <pc:sldMasterMk cId="2460954070" sldId="2147483678"/>
            <pc:sldLayoutMk cId="3210312558" sldId="2147483672"/>
          </pc:sldLayoutMkLst>
        </pc:sldLayoutChg>
        <pc:sldLayoutChg chg="replId">
          <pc:chgData name="Brielle Kociolek" userId="S::bkk34@docs.rutgers.edu::10be7d01-deae-4f0e-bfcb-7f99a859edfc" providerId="AD" clId="Web-{9455E71E-3F18-7CA9-DFC3-2CAF6DD85626}" dt="2023-09-06T13:21:46.150" v="0"/>
          <pc:sldLayoutMkLst>
            <pc:docMk/>
            <pc:sldMasterMk cId="2460954070" sldId="2147483678"/>
            <pc:sldLayoutMk cId="949138452" sldId="2147483674"/>
          </pc:sldLayoutMkLst>
        </pc:sldLayoutChg>
        <pc:sldLayoutChg chg="replId">
          <pc:chgData name="Brielle Kociolek" userId="S::bkk34@docs.rutgers.edu::10be7d01-deae-4f0e-bfcb-7f99a859edfc" providerId="AD" clId="Web-{9455E71E-3F18-7CA9-DFC3-2CAF6DD85626}" dt="2023-09-06T13:21:46.150" v="0"/>
          <pc:sldLayoutMkLst>
            <pc:docMk/>
            <pc:sldMasterMk cId="2460954070" sldId="2147483678"/>
            <pc:sldLayoutMk cId="2591524520" sldId="2147483675"/>
          </pc:sldLayoutMkLst>
        </pc:sldLayoutChg>
        <pc:sldLayoutChg chg="replId">
          <pc:chgData name="Brielle Kociolek" userId="S::bkk34@docs.rutgers.edu::10be7d01-deae-4f0e-bfcb-7f99a859edfc" providerId="AD" clId="Web-{9455E71E-3F18-7CA9-DFC3-2CAF6DD85626}" dt="2023-09-06T13:21:46.150" v="0"/>
          <pc:sldLayoutMkLst>
            <pc:docMk/>
            <pc:sldMasterMk cId="2460954070" sldId="2147483678"/>
            <pc:sldLayoutMk cId="1203092039" sldId="2147483676"/>
          </pc:sldLayoutMkLst>
        </pc:sldLayoutChg>
        <pc:sldLayoutChg chg="replId">
          <pc:chgData name="Brielle Kociolek" userId="S::bkk34@docs.rutgers.edu::10be7d01-deae-4f0e-bfcb-7f99a859edfc" providerId="AD" clId="Web-{9455E71E-3F18-7CA9-DFC3-2CAF6DD85626}" dt="2023-09-06T13:21:46.150" v="0"/>
          <pc:sldLayoutMkLst>
            <pc:docMk/>
            <pc:sldMasterMk cId="2460954070" sldId="2147483678"/>
            <pc:sldLayoutMk cId="3733172339" sldId="2147483677"/>
          </pc:sldLayoutMkLst>
        </pc:sldLayoutChg>
        <pc:sldLayoutChg chg="replId">
          <pc:chgData name="Brielle Kociolek" userId="S::bkk34@docs.rutgers.edu::10be7d01-deae-4f0e-bfcb-7f99a859edfc" providerId="AD" clId="Web-{9455E71E-3F18-7CA9-DFC3-2CAF6DD85626}" dt="2023-09-06T13:21:46.150" v="0"/>
          <pc:sldLayoutMkLst>
            <pc:docMk/>
            <pc:sldMasterMk cId="2460954070" sldId="2147483678"/>
            <pc:sldLayoutMk cId="2385387890" sldId="2147483711"/>
          </pc:sldLayoutMkLst>
        </pc:sldLayoutChg>
      </pc:sldMasterChg>
    </pc:docChg>
  </pc:docChgLst>
  <pc:docChgLst>
    <pc:chgData name="Alessandra Sommer" userId="S::ads295@scarletmail.rutgers.edu::d1d89697-002c-413c-9ff0-29c100b231a8" providerId="AD" clId="Web-{A45F2C17-04E3-06BE-D7E2-111DA3941B60}"/>
    <pc:docChg chg="modSld">
      <pc:chgData name="Alessandra Sommer" userId="S::ads295@scarletmail.rutgers.edu::d1d89697-002c-413c-9ff0-29c100b231a8" providerId="AD" clId="Web-{A45F2C17-04E3-06BE-D7E2-111DA3941B60}" dt="2023-10-07T21:43:14.122" v="8" actId="1076"/>
      <pc:docMkLst>
        <pc:docMk/>
      </pc:docMkLst>
      <pc:sldChg chg="modSp">
        <pc:chgData name="Alessandra Sommer" userId="S::ads295@scarletmail.rutgers.edu::d1d89697-002c-413c-9ff0-29c100b231a8" providerId="AD" clId="Web-{A45F2C17-04E3-06BE-D7E2-111DA3941B60}" dt="2023-10-07T21:43:14.122" v="8" actId="1076"/>
        <pc:sldMkLst>
          <pc:docMk/>
          <pc:sldMk cId="1175996453" sldId="259"/>
        </pc:sldMkLst>
        <pc:spChg chg="mod">
          <ac:chgData name="Alessandra Sommer" userId="S::ads295@scarletmail.rutgers.edu::d1d89697-002c-413c-9ff0-29c100b231a8" providerId="AD" clId="Web-{A45F2C17-04E3-06BE-D7E2-111DA3941B60}" dt="2023-10-07T21:43:14.122" v="8" actId="1076"/>
          <ac:spMkLst>
            <pc:docMk/>
            <pc:sldMk cId="1175996453" sldId="259"/>
            <ac:spMk id="6" creationId="{FBBB6315-CA41-1DE1-2D69-7FD2942E635C}"/>
          </ac:spMkLst>
        </pc:spChg>
      </pc:sldChg>
      <pc:sldChg chg="modSp">
        <pc:chgData name="Alessandra Sommer" userId="S::ads295@scarletmail.rutgers.edu::d1d89697-002c-413c-9ff0-29c100b231a8" providerId="AD" clId="Web-{A45F2C17-04E3-06BE-D7E2-111DA3941B60}" dt="2023-10-07T21:43:12.732" v="7" actId="1076"/>
        <pc:sldMkLst>
          <pc:docMk/>
          <pc:sldMk cId="1862705830" sldId="286"/>
        </pc:sldMkLst>
        <pc:spChg chg="mod">
          <ac:chgData name="Alessandra Sommer" userId="S::ads295@scarletmail.rutgers.edu::d1d89697-002c-413c-9ff0-29c100b231a8" providerId="AD" clId="Web-{A45F2C17-04E3-06BE-D7E2-111DA3941B60}" dt="2023-10-07T21:43:12.732" v="7" actId="1076"/>
          <ac:spMkLst>
            <pc:docMk/>
            <pc:sldMk cId="1862705830" sldId="286"/>
            <ac:spMk id="65" creationId="{9B6F3097-F4F5-694D-9BE7-5D99548AD51B}"/>
          </ac:spMkLst>
        </pc:spChg>
        <pc:spChg chg="mod">
          <ac:chgData name="Alessandra Sommer" userId="S::ads295@scarletmail.rutgers.edu::d1d89697-002c-413c-9ff0-29c100b231a8" providerId="AD" clId="Web-{A45F2C17-04E3-06BE-D7E2-111DA3941B60}" dt="2023-10-07T21:43:12.732" v="6" actId="1076"/>
          <ac:spMkLst>
            <pc:docMk/>
            <pc:sldMk cId="1862705830" sldId="286"/>
            <ac:spMk id="69" creationId="{07BFA291-356A-A5A5-D0A7-C3F453F47FA5}"/>
          </ac:spMkLst>
        </pc:spChg>
      </pc:sldChg>
    </pc:docChg>
  </pc:docChgLst>
  <pc:docChgLst>
    <pc:chgData name="Sabrina Subhit" userId="S::ss2664@njaes.rutgers.edu::f57ff2ff-6f12-488b-86dd-4be04cd2bcbc" providerId="AD" clId="Web-{024810CA-93BE-605C-F237-8032F3F1C17B}"/>
    <pc:docChg chg="addSld delSld modSld">
      <pc:chgData name="Sabrina Subhit" userId="S::ss2664@njaes.rutgers.edu::f57ff2ff-6f12-488b-86dd-4be04cd2bcbc" providerId="AD" clId="Web-{024810CA-93BE-605C-F237-8032F3F1C17B}" dt="2023-10-26T18:11:39.920" v="1"/>
      <pc:docMkLst>
        <pc:docMk/>
      </pc:docMkLst>
      <pc:sldChg chg="add del replId">
        <pc:chgData name="Sabrina Subhit" userId="S::ss2664@njaes.rutgers.edu::f57ff2ff-6f12-488b-86dd-4be04cd2bcbc" providerId="AD" clId="Web-{024810CA-93BE-605C-F237-8032F3F1C17B}" dt="2023-10-26T18:11:39.920" v="1"/>
        <pc:sldMkLst>
          <pc:docMk/>
          <pc:sldMk cId="1914803121" sldId="287"/>
        </pc:sldMkLst>
      </pc:sldChg>
    </pc:docChg>
  </pc:docChgLst>
  <pc:docChgLst>
    <pc:chgData name="Sabrina Subhit" userId="S::ss2664@njaes.rutgers.edu::f57ff2ff-6f12-488b-86dd-4be04cd2bcbc" providerId="AD" clId="Web-{A6E205D4-13C9-4F51-C529-6B2CF97AB0FC}"/>
    <pc:docChg chg="modSld">
      <pc:chgData name="Sabrina Subhit" userId="S::ss2664@njaes.rutgers.edu::f57ff2ff-6f12-488b-86dd-4be04cd2bcbc" providerId="AD" clId="Web-{A6E205D4-13C9-4F51-C529-6B2CF97AB0FC}" dt="2023-09-26T13:08:37.224" v="48" actId="1076"/>
      <pc:docMkLst>
        <pc:docMk/>
      </pc:docMkLst>
      <pc:sldChg chg="addSp delSp modSp mod setBg">
        <pc:chgData name="Sabrina Subhit" userId="S::ss2664@njaes.rutgers.edu::f57ff2ff-6f12-488b-86dd-4be04cd2bcbc" providerId="AD" clId="Web-{A6E205D4-13C9-4F51-C529-6B2CF97AB0FC}" dt="2023-09-26T13:08:37.224" v="48" actId="1076"/>
        <pc:sldMkLst>
          <pc:docMk/>
          <pc:sldMk cId="1175996453" sldId="259"/>
        </pc:sldMkLst>
        <pc:spChg chg="del mod">
          <ac:chgData name="Sabrina Subhit" userId="S::ss2664@njaes.rutgers.edu::f57ff2ff-6f12-488b-86dd-4be04cd2bcbc" providerId="AD" clId="Web-{A6E205D4-13C9-4F51-C529-6B2CF97AB0FC}" dt="2023-09-26T13:06:20.124" v="29"/>
          <ac:spMkLst>
            <pc:docMk/>
            <pc:sldMk cId="1175996453" sldId="259"/>
            <ac:spMk id="2" creationId="{00000000-0000-0000-0000-000000000000}"/>
          </ac:spMkLst>
        </pc:spChg>
        <pc:spChg chg="add mod">
          <ac:chgData name="Sabrina Subhit" userId="S::ss2664@njaes.rutgers.edu::f57ff2ff-6f12-488b-86dd-4be04cd2bcbc" providerId="AD" clId="Web-{A6E205D4-13C9-4F51-C529-6B2CF97AB0FC}" dt="2023-09-26T13:08:07.613" v="40" actId="1076"/>
          <ac:spMkLst>
            <pc:docMk/>
            <pc:sldMk cId="1175996453" sldId="259"/>
            <ac:spMk id="6" creationId="{FBBB6315-CA41-1DE1-2D69-7FD2942E635C}"/>
          </ac:spMkLst>
        </pc:spChg>
        <pc:spChg chg="add mod ord">
          <ac:chgData name="Sabrina Subhit" userId="S::ss2664@njaes.rutgers.edu::f57ff2ff-6f12-488b-86dd-4be04cd2bcbc" providerId="AD" clId="Web-{A6E205D4-13C9-4F51-C529-6B2CF97AB0FC}" dt="2023-09-26T13:08:04.394" v="39" actId="1076"/>
          <ac:spMkLst>
            <pc:docMk/>
            <pc:sldMk cId="1175996453" sldId="259"/>
            <ac:spMk id="7" creationId="{357E5C9F-DE42-296E-B88A-04D95BFC14C0}"/>
          </ac:spMkLst>
        </pc:spChg>
        <pc:spChg chg="mod">
          <ac:chgData name="Sabrina Subhit" userId="S::ss2664@njaes.rutgers.edu::f57ff2ff-6f12-488b-86dd-4be04cd2bcbc" providerId="AD" clId="Web-{A6E205D4-13C9-4F51-C529-6B2CF97AB0FC}" dt="2023-09-26T13:07:56.050" v="38" actId="14100"/>
          <ac:spMkLst>
            <pc:docMk/>
            <pc:sldMk cId="1175996453" sldId="259"/>
            <ac:spMk id="10" creationId="{00000000-0000-0000-0000-000000000000}"/>
          </ac:spMkLst>
        </pc:spChg>
        <pc:spChg chg="add">
          <ac:chgData name="Sabrina Subhit" userId="S::ss2664@njaes.rutgers.edu::f57ff2ff-6f12-488b-86dd-4be04cd2bcbc" providerId="AD" clId="Web-{A6E205D4-13C9-4F51-C529-6B2CF97AB0FC}" dt="2023-09-26T13:08:12.676" v="41"/>
          <ac:spMkLst>
            <pc:docMk/>
            <pc:sldMk cId="1175996453" sldId="259"/>
            <ac:spMk id="11" creationId="{8F6865C4-F643-A1EF-EFEA-19E99FCDC3F2}"/>
          </ac:spMkLst>
        </pc:spChg>
        <pc:spChg chg="add">
          <ac:chgData name="Sabrina Subhit" userId="S::ss2664@njaes.rutgers.edu::f57ff2ff-6f12-488b-86dd-4be04cd2bcbc" providerId="AD" clId="Web-{A6E205D4-13C9-4F51-C529-6B2CF97AB0FC}" dt="2023-09-26T13:08:13.770" v="42"/>
          <ac:spMkLst>
            <pc:docMk/>
            <pc:sldMk cId="1175996453" sldId="259"/>
            <ac:spMk id="14" creationId="{8F6865C4-F643-A1EF-EFEA-19E99FCDC3F2}"/>
          </ac:spMkLst>
        </pc:spChg>
        <pc:spChg chg="del">
          <ac:chgData name="Sabrina Subhit" userId="S::ss2664@njaes.rutgers.edu::f57ff2ff-6f12-488b-86dd-4be04cd2bcbc" providerId="AD" clId="Web-{A6E205D4-13C9-4F51-C529-6B2CF97AB0FC}" dt="2023-09-26T13:05:14.512" v="3"/>
          <ac:spMkLst>
            <pc:docMk/>
            <pc:sldMk cId="1175996453" sldId="259"/>
            <ac:spMk id="107" creationId="{A6FF37AC-E4EB-127B-14B6-7F6C0B687D12}"/>
          </ac:spMkLst>
        </pc:spChg>
        <pc:spChg chg="del">
          <ac:chgData name="Sabrina Subhit" userId="S::ss2664@njaes.rutgers.edu::f57ff2ff-6f12-488b-86dd-4be04cd2bcbc" providerId="AD" clId="Web-{A6E205D4-13C9-4F51-C529-6B2CF97AB0FC}" dt="2023-09-26T13:05:13.575" v="2"/>
          <ac:spMkLst>
            <pc:docMk/>
            <pc:sldMk cId="1175996453" sldId="259"/>
            <ac:spMk id="110" creationId="{929FB2BB-752C-BEAF-BA4E-87DAA7908ECE}"/>
          </ac:spMkLst>
        </pc:spChg>
        <pc:spChg chg="del">
          <ac:chgData name="Sabrina Subhit" userId="S::ss2664@njaes.rutgers.edu::f57ff2ff-6f12-488b-86dd-4be04cd2bcbc" providerId="AD" clId="Web-{A6E205D4-13C9-4F51-C529-6B2CF97AB0FC}" dt="2023-09-26T13:05:13.106" v="1"/>
          <ac:spMkLst>
            <pc:docMk/>
            <pc:sldMk cId="1175996453" sldId="259"/>
            <ac:spMk id="111" creationId="{EA80EC2B-9265-08C8-015B-C5AA558B4C78}"/>
          </ac:spMkLst>
        </pc:spChg>
        <pc:grpChg chg="del">
          <ac:chgData name="Sabrina Subhit" userId="S::ss2664@njaes.rutgers.edu::f57ff2ff-6f12-488b-86dd-4be04cd2bcbc" providerId="AD" clId="Web-{A6E205D4-13C9-4F51-C529-6B2CF97AB0FC}" dt="2023-09-26T13:05:26.153" v="11"/>
          <ac:grpSpMkLst>
            <pc:docMk/>
            <pc:sldMk cId="1175996453" sldId="259"/>
            <ac:grpSpMk id="3" creationId="{00000000-0000-0000-0000-000000000000}"/>
          </ac:grpSpMkLst>
        </pc:grpChg>
        <pc:grpChg chg="add mod">
          <ac:chgData name="Sabrina Subhit" userId="S::ss2664@njaes.rutgers.edu::f57ff2ff-6f12-488b-86dd-4be04cd2bcbc" providerId="AD" clId="Web-{A6E205D4-13C9-4F51-C529-6B2CF97AB0FC}" dt="2023-09-26T13:08:18.926" v="44" actId="1076"/>
          <ac:grpSpMkLst>
            <pc:docMk/>
            <pc:sldMk cId="1175996453" sldId="259"/>
            <ac:grpSpMk id="9" creationId="{D3F05383-2488-391A-FDE1-F992A6C2C675}"/>
          </ac:grpSpMkLst>
        </pc:grpChg>
        <pc:grpChg chg="add mod">
          <ac:chgData name="Sabrina Subhit" userId="S::ss2664@njaes.rutgers.edu::f57ff2ff-6f12-488b-86dd-4be04cd2bcbc" providerId="AD" clId="Web-{A6E205D4-13C9-4F51-C529-6B2CF97AB0FC}" dt="2023-09-26T13:08:25.442" v="45" actId="1076"/>
          <ac:grpSpMkLst>
            <pc:docMk/>
            <pc:sldMk cId="1175996453" sldId="259"/>
            <ac:grpSpMk id="13" creationId="{D3F05383-2488-391A-FDE1-F992A6C2C675}"/>
          </ac:grpSpMkLst>
        </pc:grpChg>
        <pc:grpChg chg="del">
          <ac:chgData name="Sabrina Subhit" userId="S::ss2664@njaes.rutgers.edu::f57ff2ff-6f12-488b-86dd-4be04cd2bcbc" providerId="AD" clId="Web-{A6E205D4-13C9-4F51-C529-6B2CF97AB0FC}" dt="2023-09-26T13:05:15.450" v="4"/>
          <ac:grpSpMkLst>
            <pc:docMk/>
            <pc:sldMk cId="1175996453" sldId="259"/>
            <ac:grpSpMk id="100" creationId="{96C180CE-E37D-DFE7-BF8F-0975E4C4EA52}"/>
          </ac:grpSpMkLst>
        </pc:grpChg>
        <pc:picChg chg="del">
          <ac:chgData name="Sabrina Subhit" userId="S::ss2664@njaes.rutgers.edu::f57ff2ff-6f12-488b-86dd-4be04cd2bcbc" providerId="AD" clId="Web-{A6E205D4-13C9-4F51-C529-6B2CF97AB0FC}" dt="2023-09-26T13:05:12.012" v="0"/>
          <ac:picMkLst>
            <pc:docMk/>
            <pc:sldMk cId="1175996453" sldId="259"/>
            <ac:picMk id="8" creationId="{FAE6BD8B-AFB9-59D1-6F77-255A47253B95}"/>
          </ac:picMkLst>
        </pc:picChg>
        <pc:picChg chg="add">
          <ac:chgData name="Sabrina Subhit" userId="S::ss2664@njaes.rutgers.edu::f57ff2ff-6f12-488b-86dd-4be04cd2bcbc" providerId="AD" clId="Web-{A6E205D4-13C9-4F51-C529-6B2CF97AB0FC}" dt="2023-09-26T13:08:12.676" v="41"/>
          <ac:picMkLst>
            <pc:docMk/>
            <pc:sldMk cId="1175996453" sldId="259"/>
            <ac:picMk id="12" creationId="{7804C3AD-1129-69E2-F974-0122FD1F5CC3}"/>
          </ac:picMkLst>
        </pc:picChg>
        <pc:picChg chg="add">
          <ac:chgData name="Sabrina Subhit" userId="S::ss2664@njaes.rutgers.edu::f57ff2ff-6f12-488b-86dd-4be04cd2bcbc" providerId="AD" clId="Web-{A6E205D4-13C9-4F51-C529-6B2CF97AB0FC}" dt="2023-09-26T13:08:13.770" v="42"/>
          <ac:picMkLst>
            <pc:docMk/>
            <pc:sldMk cId="1175996453" sldId="259"/>
            <ac:picMk id="15" creationId="{7804C3AD-1129-69E2-F974-0122FD1F5CC3}"/>
          </ac:picMkLst>
        </pc:picChg>
        <pc:picChg chg="add mod">
          <ac:chgData name="Sabrina Subhit" userId="S::ss2664@njaes.rutgers.edu::f57ff2ff-6f12-488b-86dd-4be04cd2bcbc" providerId="AD" clId="Web-{A6E205D4-13C9-4F51-C529-6B2CF97AB0FC}" dt="2023-09-26T13:08:37.224" v="48" actId="1076"/>
          <ac:picMkLst>
            <pc:docMk/>
            <pc:sldMk cId="1175996453" sldId="259"/>
            <ac:picMk id="16" creationId="{9528F14B-3055-CFDB-A90D-FDC7C96BB06F}"/>
          </ac:picMkLst>
        </pc:picChg>
        <pc:picChg chg="del">
          <ac:chgData name="Sabrina Subhit" userId="S::ss2664@njaes.rutgers.edu::f57ff2ff-6f12-488b-86dd-4be04cd2bcbc" providerId="AD" clId="Web-{A6E205D4-13C9-4F51-C529-6B2CF97AB0FC}" dt="2023-09-26T13:05:16.747" v="5"/>
          <ac:picMkLst>
            <pc:docMk/>
            <pc:sldMk cId="1175996453" sldId="259"/>
            <ac:picMk id="97" creationId="{1961E654-C06F-A11B-3483-0FAB88A066BE}"/>
          </ac:picMkLst>
        </pc:picChg>
        <pc:picChg chg="del">
          <ac:chgData name="Sabrina Subhit" userId="S::ss2664@njaes.rutgers.edu::f57ff2ff-6f12-488b-86dd-4be04cd2bcbc" providerId="AD" clId="Web-{A6E205D4-13C9-4F51-C529-6B2CF97AB0FC}" dt="2023-09-26T13:05:20.419" v="8"/>
          <ac:picMkLst>
            <pc:docMk/>
            <pc:sldMk cId="1175996453" sldId="259"/>
            <ac:picMk id="98" creationId="{535E6608-A989-50D0-06A9-2BE385B66619}"/>
          </ac:picMkLst>
        </pc:picChg>
        <pc:picChg chg="del">
          <ac:chgData name="Sabrina Subhit" userId="S::ss2664@njaes.rutgers.edu::f57ff2ff-6f12-488b-86dd-4be04cd2bcbc" providerId="AD" clId="Web-{A6E205D4-13C9-4F51-C529-6B2CF97AB0FC}" dt="2023-09-26T13:05:18.481" v="7"/>
          <ac:picMkLst>
            <pc:docMk/>
            <pc:sldMk cId="1175996453" sldId="259"/>
            <ac:picMk id="99" creationId="{A5B492F2-D28C-6121-A8A5-CAF8D6893A1A}"/>
          </ac:picMkLst>
        </pc:picChg>
        <pc:picChg chg="del">
          <ac:chgData name="Sabrina Subhit" userId="S::ss2664@njaes.rutgers.edu::f57ff2ff-6f12-488b-86dd-4be04cd2bcbc" providerId="AD" clId="Web-{A6E205D4-13C9-4F51-C529-6B2CF97AB0FC}" dt="2023-09-26T13:05:17.497" v="6"/>
          <ac:picMkLst>
            <pc:docMk/>
            <pc:sldMk cId="1175996453" sldId="259"/>
            <ac:picMk id="106" creationId="{25FDB61F-9837-19E8-940B-D62D51085A66}"/>
          </ac:picMkLst>
        </pc:picChg>
      </pc:sldChg>
      <pc:sldChg chg="mod setBg">
        <pc:chgData name="Sabrina Subhit" userId="S::ss2664@njaes.rutgers.edu::f57ff2ff-6f12-488b-86dd-4be04cd2bcbc" providerId="AD" clId="Web-{A6E205D4-13C9-4F51-C529-6B2CF97AB0FC}" dt="2023-09-26T13:07:41.550" v="35"/>
        <pc:sldMkLst>
          <pc:docMk/>
          <pc:sldMk cId="2477310728" sldId="260"/>
        </pc:sldMkLst>
      </pc:sldChg>
      <pc:sldChg chg="mod setBg">
        <pc:chgData name="Sabrina Subhit" userId="S::ss2664@njaes.rutgers.edu::f57ff2ff-6f12-488b-86dd-4be04cd2bcbc" providerId="AD" clId="Web-{A6E205D4-13C9-4F51-C529-6B2CF97AB0FC}" dt="2023-09-26T13:07:11.455" v="32"/>
        <pc:sldMkLst>
          <pc:docMk/>
          <pc:sldMk cId="2498633412" sldId="274"/>
        </pc:sldMkLst>
      </pc:sldChg>
    </pc:docChg>
  </pc:docChgLst>
  <pc:docChgLst>
    <pc:chgData name="Sabrina Subhit" userId="S::ss2664@njaes.rutgers.edu::f57ff2ff-6f12-488b-86dd-4be04cd2bcbc" providerId="AD" clId="Web-{CA9A62AB-7D1D-218E-C18C-8E007FB069EB}"/>
    <pc:docChg chg="addSld delSld modSld">
      <pc:chgData name="Sabrina Subhit" userId="S::ss2664@njaes.rutgers.edu::f57ff2ff-6f12-488b-86dd-4be04cd2bcbc" providerId="AD" clId="Web-{CA9A62AB-7D1D-218E-C18C-8E007FB069EB}" dt="2023-09-26T14:35:42.903" v="65"/>
      <pc:docMkLst>
        <pc:docMk/>
      </pc:docMkLst>
      <pc:sldChg chg="delSp modSp mod setBg">
        <pc:chgData name="Sabrina Subhit" userId="S::ss2664@njaes.rutgers.edu::f57ff2ff-6f12-488b-86dd-4be04cd2bcbc" providerId="AD" clId="Web-{CA9A62AB-7D1D-218E-C18C-8E007FB069EB}" dt="2023-09-26T14:34:45.620" v="54" actId="20577"/>
        <pc:sldMkLst>
          <pc:docMk/>
          <pc:sldMk cId="874332674" sldId="257"/>
        </pc:sldMkLst>
        <pc:spChg chg="del mod">
          <ac:chgData name="Sabrina Subhit" userId="S::ss2664@njaes.rutgers.edu::f57ff2ff-6f12-488b-86dd-4be04cd2bcbc" providerId="AD" clId="Web-{CA9A62AB-7D1D-218E-C18C-8E007FB069EB}" dt="2023-09-26T14:34:21.650" v="50"/>
          <ac:spMkLst>
            <pc:docMk/>
            <pc:sldMk cId="874332674" sldId="257"/>
            <ac:spMk id="2" creationId="{00000000-0000-0000-0000-000000000000}"/>
          </ac:spMkLst>
        </pc:spChg>
        <pc:spChg chg="mod">
          <ac:chgData name="Sabrina Subhit" userId="S::ss2664@njaes.rutgers.edu::f57ff2ff-6f12-488b-86dd-4be04cd2bcbc" providerId="AD" clId="Web-{CA9A62AB-7D1D-218E-C18C-8E007FB069EB}" dt="2023-09-26T14:34:45.620" v="54" actId="20577"/>
          <ac:spMkLst>
            <pc:docMk/>
            <pc:sldMk cId="874332674" sldId="257"/>
            <ac:spMk id="14" creationId="{00000000-0000-0000-0000-000000000000}"/>
          </ac:spMkLst>
        </pc:spChg>
        <pc:picChg chg="del">
          <ac:chgData name="Sabrina Subhit" userId="S::ss2664@njaes.rutgers.edu::f57ff2ff-6f12-488b-86dd-4be04cd2bcbc" providerId="AD" clId="Web-{CA9A62AB-7D1D-218E-C18C-8E007FB069EB}" dt="2023-09-26T14:34:23.119" v="51"/>
          <ac:picMkLst>
            <pc:docMk/>
            <pc:sldMk cId="874332674" sldId="257"/>
            <ac:picMk id="15" creationId="{00000000-0000-0000-0000-000000000000}"/>
          </ac:picMkLst>
        </pc:picChg>
      </pc:sldChg>
      <pc:sldChg chg="delSp modSp mod setBg">
        <pc:chgData name="Sabrina Subhit" userId="S::ss2664@njaes.rutgers.edu::f57ff2ff-6f12-488b-86dd-4be04cd2bcbc" providerId="AD" clId="Web-{CA9A62AB-7D1D-218E-C18C-8E007FB069EB}" dt="2023-09-26T14:35:33.793" v="64" actId="20577"/>
        <pc:sldMkLst>
          <pc:docMk/>
          <pc:sldMk cId="705171951" sldId="261"/>
        </pc:sldMkLst>
        <pc:spChg chg="del mod">
          <ac:chgData name="Sabrina Subhit" userId="S::ss2664@njaes.rutgers.edu::f57ff2ff-6f12-488b-86dd-4be04cd2bcbc" providerId="AD" clId="Web-{CA9A62AB-7D1D-218E-C18C-8E007FB069EB}" dt="2023-09-26T14:34:50.464" v="56"/>
          <ac:spMkLst>
            <pc:docMk/>
            <pc:sldMk cId="705171951" sldId="261"/>
            <ac:spMk id="2" creationId="{00000000-0000-0000-0000-000000000000}"/>
          </ac:spMkLst>
        </pc:spChg>
        <pc:spChg chg="mod">
          <ac:chgData name="Sabrina Subhit" userId="S::ss2664@njaes.rutgers.edu::f57ff2ff-6f12-488b-86dd-4be04cd2bcbc" providerId="AD" clId="Web-{CA9A62AB-7D1D-218E-C18C-8E007FB069EB}" dt="2023-09-26T14:35:33.793" v="64" actId="20577"/>
          <ac:spMkLst>
            <pc:docMk/>
            <pc:sldMk cId="705171951" sldId="261"/>
            <ac:spMk id="11" creationId="{00000000-0000-0000-0000-000000000000}"/>
          </ac:spMkLst>
        </pc:spChg>
        <pc:grpChg chg="del mod">
          <ac:chgData name="Sabrina Subhit" userId="S::ss2664@njaes.rutgers.edu::f57ff2ff-6f12-488b-86dd-4be04cd2bcbc" providerId="AD" clId="Web-{CA9A62AB-7D1D-218E-C18C-8E007FB069EB}" dt="2023-09-26T14:35:09.418" v="59"/>
          <ac:grpSpMkLst>
            <pc:docMk/>
            <pc:sldMk cId="705171951" sldId="261"/>
            <ac:grpSpMk id="8" creationId="{00000000-0000-0000-0000-000000000000}"/>
          </ac:grpSpMkLst>
        </pc:grpChg>
        <pc:picChg chg="mod topLvl">
          <ac:chgData name="Sabrina Subhit" userId="S::ss2664@njaes.rutgers.edu::f57ff2ff-6f12-488b-86dd-4be04cd2bcbc" providerId="AD" clId="Web-{CA9A62AB-7D1D-218E-C18C-8E007FB069EB}" dt="2023-09-26T14:35:14.433" v="61" actId="1076"/>
          <ac:picMkLst>
            <pc:docMk/>
            <pc:sldMk cId="705171951" sldId="261"/>
            <ac:picMk id="9" creationId="{00000000-0000-0000-0000-000000000000}"/>
          </ac:picMkLst>
        </pc:picChg>
        <pc:picChg chg="del topLvl">
          <ac:chgData name="Sabrina Subhit" userId="S::ss2664@njaes.rutgers.edu::f57ff2ff-6f12-488b-86dd-4be04cd2bcbc" providerId="AD" clId="Web-{CA9A62AB-7D1D-218E-C18C-8E007FB069EB}" dt="2023-09-26T14:35:12.761" v="60"/>
          <ac:picMkLst>
            <pc:docMk/>
            <pc:sldMk cId="705171951" sldId="261"/>
            <ac:picMk id="10" creationId="{00000000-0000-0000-0000-000000000000}"/>
          </ac:picMkLst>
        </pc:picChg>
        <pc:picChg chg="del">
          <ac:chgData name="Sabrina Subhit" userId="S::ss2664@njaes.rutgers.edu::f57ff2ff-6f12-488b-86dd-4be04cd2bcbc" providerId="AD" clId="Web-{CA9A62AB-7D1D-218E-C18C-8E007FB069EB}" dt="2023-09-26T14:34:51.651" v="57"/>
          <ac:picMkLst>
            <pc:docMk/>
            <pc:sldMk cId="705171951" sldId="261"/>
            <ac:picMk id="12" creationId="{00000000-0000-0000-0000-000000000000}"/>
          </ac:picMkLst>
        </pc:picChg>
      </pc:sldChg>
      <pc:sldChg chg="delSp modSp mod setBg modCm">
        <pc:chgData name="Sabrina Subhit" userId="S::ss2664@njaes.rutgers.edu::f57ff2ff-6f12-488b-86dd-4be04cd2bcbc" providerId="AD" clId="Web-{CA9A62AB-7D1D-218E-C18C-8E007FB069EB}" dt="2023-09-26T14:31:24.207" v="14" actId="20577"/>
        <pc:sldMkLst>
          <pc:docMk/>
          <pc:sldMk cId="2055585132" sldId="262"/>
        </pc:sldMkLst>
        <pc:spChg chg="mod">
          <ac:chgData name="Sabrina Subhit" userId="S::ss2664@njaes.rutgers.edu::f57ff2ff-6f12-488b-86dd-4be04cd2bcbc" providerId="AD" clId="Web-{CA9A62AB-7D1D-218E-C18C-8E007FB069EB}" dt="2023-09-26T14:31:14.645" v="10" actId="14100"/>
          <ac:spMkLst>
            <pc:docMk/>
            <pc:sldMk cId="2055585132" sldId="262"/>
            <ac:spMk id="2" creationId="{00000000-0000-0000-0000-000000000000}"/>
          </ac:spMkLst>
        </pc:spChg>
        <pc:spChg chg="mod">
          <ac:chgData name="Sabrina Subhit" userId="S::ss2664@njaes.rutgers.edu::f57ff2ff-6f12-488b-86dd-4be04cd2bcbc" providerId="AD" clId="Web-{CA9A62AB-7D1D-218E-C18C-8E007FB069EB}" dt="2023-09-26T14:31:24.207" v="14" actId="20577"/>
          <ac:spMkLst>
            <pc:docMk/>
            <pc:sldMk cId="2055585132" sldId="262"/>
            <ac:spMk id="72" creationId="{5B290C0B-20C8-DA76-9EF5-2B7419EB20DF}"/>
          </ac:spMkLst>
        </pc:spChg>
        <pc:grpChg chg="del">
          <ac:chgData name="Sabrina Subhit" userId="S::ss2664@njaes.rutgers.edu::f57ff2ff-6f12-488b-86dd-4be04cd2bcbc" providerId="AD" clId="Web-{CA9A62AB-7D1D-218E-C18C-8E007FB069EB}" dt="2023-09-26T14:30:56.300" v="6"/>
          <ac:grpSpMkLst>
            <pc:docMk/>
            <pc:sldMk cId="2055585132" sldId="262"/>
            <ac:grpSpMk id="62" creationId="{00000000-0000-0000-0000-000000000000}"/>
          </ac:grpSpMkLst>
        </pc:grpChg>
        <pc:picChg chg="del">
          <ac:chgData name="Sabrina Subhit" userId="S::ss2664@njaes.rutgers.edu::f57ff2ff-6f12-488b-86dd-4be04cd2bcbc" providerId="AD" clId="Web-{CA9A62AB-7D1D-218E-C18C-8E007FB069EB}" dt="2023-09-26T14:30:51.675" v="3"/>
          <ac:picMkLst>
            <pc:docMk/>
            <pc:sldMk cId="2055585132" sldId="262"/>
            <ac:picMk id="67" creationId="{00000000-0000-0000-0000-000000000000}"/>
          </ac:picMkLst>
        </pc:picChg>
        <pc:picChg chg="del">
          <ac:chgData name="Sabrina Subhit" userId="S::ss2664@njaes.rutgers.edu::f57ff2ff-6f12-488b-86dd-4be04cd2bcbc" providerId="AD" clId="Web-{CA9A62AB-7D1D-218E-C18C-8E007FB069EB}" dt="2023-09-26T14:30:53.706" v="5"/>
          <ac:picMkLst>
            <pc:docMk/>
            <pc:sldMk cId="2055585132" sldId="262"/>
            <ac:picMk id="68" creationId="{00000000-0000-0000-0000-000000000000}"/>
          </ac:picMkLst>
        </pc:picChg>
        <pc:picChg chg="del">
          <ac:chgData name="Sabrina Subhit" userId="S::ss2664@njaes.rutgers.edu::f57ff2ff-6f12-488b-86dd-4be04cd2bcbc" providerId="AD" clId="Web-{CA9A62AB-7D1D-218E-C18C-8E007FB069EB}" dt="2023-09-26T14:30:52.300" v="4"/>
          <ac:picMkLst>
            <pc:docMk/>
            <pc:sldMk cId="2055585132" sldId="262"/>
            <ac:picMk id="69" creationId="{00000000-0000-0000-0000-000000000000}"/>
          </ac:picMkLst>
        </pc:picChg>
        <pc:extLst>
          <p:ext xmlns:p="http://schemas.openxmlformats.org/presentationml/2006/main" uri="{D6D511B9-2390-475A-947B-AFAB55BFBCF1}">
            <pc226:cmChg xmlns:pc226="http://schemas.microsoft.com/office/powerpoint/2022/06/main/command" chg="mod">
              <pc226:chgData name="Sabrina Subhit" userId="S::ss2664@njaes.rutgers.edu::f57ff2ff-6f12-488b-86dd-4be04cd2bcbc" providerId="AD" clId="Web-{CA9A62AB-7D1D-218E-C18C-8E007FB069EB}" dt="2023-09-26T14:30:30.221" v="0"/>
              <pc2:cmMkLst xmlns:pc2="http://schemas.microsoft.com/office/powerpoint/2019/9/main/command">
                <pc:docMk/>
                <pc:sldMk cId="2055585132" sldId="262"/>
                <pc2:cmMk id="{7B996311-3922-427A-A8B4-B353DCD68F26}"/>
              </pc2:cmMkLst>
            </pc226:cmChg>
          </p:ext>
        </pc:extLst>
      </pc:sldChg>
      <pc:sldChg chg="mod setBg">
        <pc:chgData name="Sabrina Subhit" userId="S::ss2664@njaes.rutgers.edu::f57ff2ff-6f12-488b-86dd-4be04cd2bcbc" providerId="AD" clId="Web-{CA9A62AB-7D1D-218E-C18C-8E007FB069EB}" dt="2023-09-26T14:35:42.903" v="65"/>
        <pc:sldMkLst>
          <pc:docMk/>
          <pc:sldMk cId="2404677732" sldId="268"/>
        </pc:sldMkLst>
      </pc:sldChg>
      <pc:sldChg chg="delSp modSp del mod setBg">
        <pc:chgData name="Sabrina Subhit" userId="S::ss2664@njaes.rutgers.edu::f57ff2ff-6f12-488b-86dd-4be04cd2bcbc" providerId="AD" clId="Web-{CA9A62AB-7D1D-218E-C18C-8E007FB069EB}" dt="2023-09-26T14:32:26.366" v="27"/>
        <pc:sldMkLst>
          <pc:docMk/>
          <pc:sldMk cId="397652369" sldId="282"/>
        </pc:sldMkLst>
        <pc:spChg chg="mod">
          <ac:chgData name="Sabrina Subhit" userId="S::ss2664@njaes.rutgers.edu::f57ff2ff-6f12-488b-86dd-4be04cd2bcbc" providerId="AD" clId="Web-{CA9A62AB-7D1D-218E-C18C-8E007FB069EB}" dt="2023-09-26T14:31:58.162" v="18" actId="1076"/>
          <ac:spMkLst>
            <pc:docMk/>
            <pc:sldMk cId="397652369" sldId="282"/>
            <ac:spMk id="71" creationId="{C657852E-C661-7B49-7A07-E83046D3CC1F}"/>
          </ac:spMkLst>
        </pc:spChg>
        <pc:picChg chg="del">
          <ac:chgData name="Sabrina Subhit" userId="S::ss2664@njaes.rutgers.edu::f57ff2ff-6f12-488b-86dd-4be04cd2bcbc" providerId="AD" clId="Web-{CA9A62AB-7D1D-218E-C18C-8E007FB069EB}" dt="2023-09-26T14:31:47.021" v="16"/>
          <ac:picMkLst>
            <pc:docMk/>
            <pc:sldMk cId="397652369" sldId="282"/>
            <ac:picMk id="67" creationId="{00000000-0000-0000-0000-000000000000}"/>
          </ac:picMkLst>
        </pc:picChg>
        <pc:picChg chg="del">
          <ac:chgData name="Sabrina Subhit" userId="S::ss2664@njaes.rutgers.edu::f57ff2ff-6f12-488b-86dd-4be04cd2bcbc" providerId="AD" clId="Web-{CA9A62AB-7D1D-218E-C18C-8E007FB069EB}" dt="2023-09-26T14:32:01.459" v="20"/>
          <ac:picMkLst>
            <pc:docMk/>
            <pc:sldMk cId="397652369" sldId="282"/>
            <ac:picMk id="68" creationId="{00000000-0000-0000-0000-000000000000}"/>
          </ac:picMkLst>
        </pc:picChg>
        <pc:picChg chg="del">
          <ac:chgData name="Sabrina Subhit" userId="S::ss2664@njaes.rutgers.edu::f57ff2ff-6f12-488b-86dd-4be04cd2bcbc" providerId="AD" clId="Web-{CA9A62AB-7D1D-218E-C18C-8E007FB069EB}" dt="2023-09-26T14:32:00.130" v="19"/>
          <ac:picMkLst>
            <pc:docMk/>
            <pc:sldMk cId="397652369" sldId="282"/>
            <ac:picMk id="69" creationId="{00000000-0000-0000-0000-000000000000}"/>
          </ac:picMkLst>
        </pc:picChg>
      </pc:sldChg>
      <pc:sldChg chg="addSp delSp modSp add replId">
        <pc:chgData name="Sabrina Subhit" userId="S::ss2664@njaes.rutgers.edu::f57ff2ff-6f12-488b-86dd-4be04cd2bcbc" providerId="AD" clId="Web-{CA9A62AB-7D1D-218E-C18C-8E007FB069EB}" dt="2023-09-26T14:34:12.603" v="48" actId="1076"/>
        <pc:sldMkLst>
          <pc:docMk/>
          <pc:sldMk cId="1862705830" sldId="286"/>
        </pc:sldMkLst>
        <pc:spChg chg="mod">
          <ac:chgData name="Sabrina Subhit" userId="S::ss2664@njaes.rutgers.edu::f57ff2ff-6f12-488b-86dd-4be04cd2bcbc" providerId="AD" clId="Web-{CA9A62AB-7D1D-218E-C18C-8E007FB069EB}" dt="2023-09-26T14:33:24.352" v="42" actId="1076"/>
          <ac:spMkLst>
            <pc:docMk/>
            <pc:sldMk cId="1862705830" sldId="286"/>
            <ac:spMk id="2" creationId="{00000000-0000-0000-0000-000000000000}"/>
          </ac:spMkLst>
        </pc:spChg>
        <pc:spChg chg="add mod">
          <ac:chgData name="Sabrina Subhit" userId="S::ss2664@njaes.rutgers.edu::f57ff2ff-6f12-488b-86dd-4be04cd2bcbc" providerId="AD" clId="Web-{CA9A62AB-7D1D-218E-C18C-8E007FB069EB}" dt="2023-09-26T14:33:35.180" v="44" actId="1076"/>
          <ac:spMkLst>
            <pc:docMk/>
            <pc:sldMk cId="1862705830" sldId="286"/>
            <ac:spMk id="63" creationId="{C9CD4926-3546-B91E-4309-141D055F6620}"/>
          </ac:spMkLst>
        </pc:spChg>
        <pc:spChg chg="add mod">
          <ac:chgData name="Sabrina Subhit" userId="S::ss2664@njaes.rutgers.edu::f57ff2ff-6f12-488b-86dd-4be04cd2bcbc" providerId="AD" clId="Web-{CA9A62AB-7D1D-218E-C18C-8E007FB069EB}" dt="2023-09-26T14:33:48.993" v="47" actId="14100"/>
          <ac:spMkLst>
            <pc:docMk/>
            <pc:sldMk cId="1862705830" sldId="286"/>
            <ac:spMk id="65" creationId="{9B6F3097-F4F5-694D-9BE7-5D99548AD51B}"/>
          </ac:spMkLst>
        </pc:spChg>
        <pc:spChg chg="add mod">
          <ac:chgData name="Sabrina Subhit" userId="S::ss2664@njaes.rutgers.edu::f57ff2ff-6f12-488b-86dd-4be04cd2bcbc" providerId="AD" clId="Web-{CA9A62AB-7D1D-218E-C18C-8E007FB069EB}" dt="2023-09-26T14:34:12.603" v="48" actId="1076"/>
          <ac:spMkLst>
            <pc:docMk/>
            <pc:sldMk cId="1862705830" sldId="286"/>
            <ac:spMk id="67" creationId="{11F9DEAC-177A-72E5-046A-0CE9D8760C47}"/>
          </ac:spMkLst>
        </pc:spChg>
        <pc:spChg chg="add mod">
          <ac:chgData name="Sabrina Subhit" userId="S::ss2664@njaes.rutgers.edu::f57ff2ff-6f12-488b-86dd-4be04cd2bcbc" providerId="AD" clId="Web-{CA9A62AB-7D1D-218E-C18C-8E007FB069EB}" dt="2023-09-26T14:33:41.430" v="45" actId="1076"/>
          <ac:spMkLst>
            <pc:docMk/>
            <pc:sldMk cId="1862705830" sldId="286"/>
            <ac:spMk id="69" creationId="{07BFA291-356A-A5A5-D0A7-C3F453F47FA5}"/>
          </ac:spMkLst>
        </pc:spChg>
        <pc:spChg chg="del">
          <ac:chgData name="Sabrina Subhit" userId="S::ss2664@njaes.rutgers.edu::f57ff2ff-6f12-488b-86dd-4be04cd2bcbc" providerId="AD" clId="Web-{CA9A62AB-7D1D-218E-C18C-8E007FB069EB}" dt="2023-09-26T14:32:22.069" v="22"/>
          <ac:spMkLst>
            <pc:docMk/>
            <pc:sldMk cId="1862705830" sldId="286"/>
            <ac:spMk id="72" creationId="{5B290C0B-20C8-DA76-9EF5-2B7419EB20DF}"/>
          </ac:spMkLst>
        </pc:spChg>
      </pc:sldChg>
    </pc:docChg>
  </pc:docChgLst>
  <pc:docChgLst>
    <pc:chgData name="Sabrina Subhit" userId="S::ss2664@njaes.rutgers.edu::f57ff2ff-6f12-488b-86dd-4be04cd2bcbc" providerId="AD" clId="Web-{162F8828-840B-917C-D5B6-88BCC024F289}"/>
    <pc:docChg chg="addSld delSld modSld addMainMaster modMainMaster">
      <pc:chgData name="Sabrina Subhit" userId="S::ss2664@njaes.rutgers.edu::f57ff2ff-6f12-488b-86dd-4be04cd2bcbc" providerId="AD" clId="Web-{162F8828-840B-917C-D5B6-88BCC024F289}" dt="2023-09-20T14:31:07.539" v="50" actId="20577"/>
      <pc:docMkLst>
        <pc:docMk/>
      </pc:docMkLst>
      <pc:sldChg chg="modSp">
        <pc:chgData name="Sabrina Subhit" userId="S::ss2664@njaes.rutgers.edu::f57ff2ff-6f12-488b-86dd-4be04cd2bcbc" providerId="AD" clId="Web-{162F8828-840B-917C-D5B6-88BCC024F289}" dt="2023-09-20T14:14:19.396" v="7" actId="1076"/>
        <pc:sldMkLst>
          <pc:docMk/>
          <pc:sldMk cId="874332674" sldId="257"/>
        </pc:sldMkLst>
        <pc:spChg chg="mod">
          <ac:chgData name="Sabrina Subhit" userId="S::ss2664@njaes.rutgers.edu::f57ff2ff-6f12-488b-86dd-4be04cd2bcbc" providerId="AD" clId="Web-{162F8828-840B-917C-D5B6-88BCC024F289}" dt="2023-09-20T14:09:18.823" v="3" actId="20577"/>
          <ac:spMkLst>
            <pc:docMk/>
            <pc:sldMk cId="874332674" sldId="257"/>
            <ac:spMk id="20" creationId="{4D5F9917-520B-873E-6465-F6D884C8299A}"/>
          </ac:spMkLst>
        </pc:spChg>
        <pc:picChg chg="mod">
          <ac:chgData name="Sabrina Subhit" userId="S::ss2664@njaes.rutgers.edu::f57ff2ff-6f12-488b-86dd-4be04cd2bcbc" providerId="AD" clId="Web-{162F8828-840B-917C-D5B6-88BCC024F289}" dt="2023-09-20T14:14:19.396" v="7" actId="1076"/>
          <ac:picMkLst>
            <pc:docMk/>
            <pc:sldMk cId="874332674" sldId="257"/>
            <ac:picMk id="16" creationId="{51385D82-A5ED-2D73-3B2C-41184B0322A7}"/>
          </ac:picMkLst>
        </pc:picChg>
      </pc:sldChg>
      <pc:sldChg chg="modSp">
        <pc:chgData name="Sabrina Subhit" userId="S::ss2664@njaes.rutgers.edu::f57ff2ff-6f12-488b-86dd-4be04cd2bcbc" providerId="AD" clId="Web-{162F8828-840B-917C-D5B6-88BCC024F289}" dt="2023-09-20T14:10:50.201" v="6" actId="20577"/>
        <pc:sldMkLst>
          <pc:docMk/>
          <pc:sldMk cId="1175996453" sldId="259"/>
        </pc:sldMkLst>
        <pc:spChg chg="mod">
          <ac:chgData name="Sabrina Subhit" userId="S::ss2664@njaes.rutgers.edu::f57ff2ff-6f12-488b-86dd-4be04cd2bcbc" providerId="AD" clId="Web-{162F8828-840B-917C-D5B6-88BCC024F289}" dt="2023-09-20T14:10:50.201" v="6" actId="20577"/>
          <ac:spMkLst>
            <pc:docMk/>
            <pc:sldMk cId="1175996453" sldId="259"/>
            <ac:spMk id="10" creationId="{00000000-0000-0000-0000-000000000000}"/>
          </ac:spMkLst>
        </pc:spChg>
      </pc:sldChg>
      <pc:sldChg chg="modSp">
        <pc:chgData name="Sabrina Subhit" userId="S::ss2664@njaes.rutgers.edu::f57ff2ff-6f12-488b-86dd-4be04cd2bcbc" providerId="AD" clId="Web-{162F8828-840B-917C-D5B6-88BCC024F289}" dt="2023-09-20T14:14:47.569" v="37" actId="20577"/>
        <pc:sldMkLst>
          <pc:docMk/>
          <pc:sldMk cId="705171951" sldId="261"/>
        </pc:sldMkLst>
        <pc:spChg chg="mod">
          <ac:chgData name="Sabrina Subhit" userId="S::ss2664@njaes.rutgers.edu::f57ff2ff-6f12-488b-86dd-4be04cd2bcbc" providerId="AD" clId="Web-{162F8828-840B-917C-D5B6-88BCC024F289}" dt="2023-09-20T14:14:47.569" v="37" actId="20577"/>
          <ac:spMkLst>
            <pc:docMk/>
            <pc:sldMk cId="705171951" sldId="261"/>
            <ac:spMk id="11" creationId="{00000000-0000-0000-0000-000000000000}"/>
          </ac:spMkLst>
        </pc:spChg>
        <pc:spChg chg="mod">
          <ac:chgData name="Sabrina Subhit" userId="S::ss2664@njaes.rutgers.edu::f57ff2ff-6f12-488b-86dd-4be04cd2bcbc" providerId="AD" clId="Web-{162F8828-840B-917C-D5B6-88BCC024F289}" dt="2023-09-20T14:14:37.303" v="20" actId="20577"/>
          <ac:spMkLst>
            <pc:docMk/>
            <pc:sldMk cId="705171951" sldId="261"/>
            <ac:spMk id="18" creationId="{B8C23BBF-D207-EDD7-05AC-6789DD187383}"/>
          </ac:spMkLst>
        </pc:spChg>
      </pc:sldChg>
      <pc:sldChg chg="modSp">
        <pc:chgData name="Sabrina Subhit" userId="S::ss2664@njaes.rutgers.edu::f57ff2ff-6f12-488b-86dd-4be04cd2bcbc" providerId="AD" clId="Web-{162F8828-840B-917C-D5B6-88BCC024F289}" dt="2023-09-20T14:31:07.539" v="50" actId="20577"/>
        <pc:sldMkLst>
          <pc:docMk/>
          <pc:sldMk cId="397652369" sldId="282"/>
        </pc:sldMkLst>
        <pc:spChg chg="mod">
          <ac:chgData name="Sabrina Subhit" userId="S::ss2664@njaes.rutgers.edu::f57ff2ff-6f12-488b-86dd-4be04cd2bcbc" providerId="AD" clId="Web-{162F8828-840B-917C-D5B6-88BCC024F289}" dt="2023-09-20T14:31:07.539" v="50" actId="20577"/>
          <ac:spMkLst>
            <pc:docMk/>
            <pc:sldMk cId="397652369" sldId="282"/>
            <ac:spMk id="62" creationId="{E8E31BA2-D62D-FEF0-5ECF-F49C12C735D3}"/>
          </ac:spMkLst>
        </pc:spChg>
      </pc:sldChg>
      <pc:sldChg chg="add del">
        <pc:chgData name="Sabrina Subhit" userId="S::ss2664@njaes.rutgers.edu::f57ff2ff-6f12-488b-86dd-4be04cd2bcbc" providerId="AD" clId="Web-{162F8828-840B-917C-D5B6-88BCC024F289}" dt="2023-09-20T14:27:45.611" v="41"/>
        <pc:sldMkLst>
          <pc:docMk/>
          <pc:sldMk cId="3417681854" sldId="286"/>
        </pc:sldMkLst>
      </pc:sldChg>
      <pc:sldChg chg="add del">
        <pc:chgData name="Sabrina Subhit" userId="S::ss2664@njaes.rutgers.edu::f57ff2ff-6f12-488b-86dd-4be04cd2bcbc" providerId="AD" clId="Web-{162F8828-840B-917C-D5B6-88BCC024F289}" dt="2023-09-20T14:27:44.095" v="40"/>
        <pc:sldMkLst>
          <pc:docMk/>
          <pc:sldMk cId="1254474960" sldId="287"/>
        </pc:sldMkLst>
      </pc:sldChg>
      <pc:sldMasterChg chg="add addSldLayout">
        <pc:chgData name="Sabrina Subhit" userId="S::ss2664@njaes.rutgers.edu::f57ff2ff-6f12-488b-86dd-4be04cd2bcbc" providerId="AD" clId="Web-{162F8828-840B-917C-D5B6-88BCC024F289}" dt="2023-09-20T14:20:24.299" v="38"/>
        <pc:sldMasterMkLst>
          <pc:docMk/>
          <pc:sldMasterMk cId="2235658487" sldId="2147483661"/>
        </pc:sldMasterMkLst>
        <pc:sldLayoutChg chg="add">
          <pc:chgData name="Sabrina Subhit" userId="S::ss2664@njaes.rutgers.edu::f57ff2ff-6f12-488b-86dd-4be04cd2bcbc" providerId="AD" clId="Web-{162F8828-840B-917C-D5B6-88BCC024F289}" dt="2023-09-20T14:20:24.299" v="38"/>
          <pc:sldLayoutMkLst>
            <pc:docMk/>
            <pc:sldMasterMk cId="2235658487" sldId="2147483661"/>
            <pc:sldLayoutMk cId="630745869" sldId="2147483662"/>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98916534" sldId="2147483663"/>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3802710635" sldId="2147483664"/>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3336173098" sldId="2147483665"/>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2413481754" sldId="2147483673"/>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966454249" sldId="2147483687"/>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486493351" sldId="2147483700"/>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1743949270" sldId="2147483701"/>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3888368445" sldId="2147483702"/>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3009601956" sldId="2147483703"/>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2211611584" sldId="2147483704"/>
          </pc:sldLayoutMkLst>
        </pc:sldLayoutChg>
        <pc:sldLayoutChg chg="add">
          <pc:chgData name="Sabrina Subhit" userId="S::ss2664@njaes.rutgers.edu::f57ff2ff-6f12-488b-86dd-4be04cd2bcbc" providerId="AD" clId="Web-{162F8828-840B-917C-D5B6-88BCC024F289}" dt="2023-09-20T14:20:24.299" v="38"/>
          <pc:sldLayoutMkLst>
            <pc:docMk/>
            <pc:sldMasterMk cId="2235658487" sldId="2147483661"/>
            <pc:sldLayoutMk cId="192380170" sldId="2147483705"/>
          </pc:sldLayoutMkLst>
        </pc:sldLayoutChg>
      </pc:sldMasterChg>
      <pc:sldMasterChg chg="modSldLayout">
        <pc:chgData name="Sabrina Subhit" userId="S::ss2664@njaes.rutgers.edu::f57ff2ff-6f12-488b-86dd-4be04cd2bcbc" providerId="AD" clId="Web-{162F8828-840B-917C-D5B6-88BCC024F289}" dt="2023-09-20T14:20:24.299" v="38"/>
        <pc:sldMasterMkLst>
          <pc:docMk/>
          <pc:sldMasterMk cId="0" sldId="2147483666"/>
        </pc:sldMasterMkLst>
        <pc:sldLayoutChg chg="replId">
          <pc:chgData name="Sabrina Subhit" userId="S::ss2664@njaes.rutgers.edu::f57ff2ff-6f12-488b-86dd-4be04cd2bcbc" providerId="AD" clId="Web-{162F8828-840B-917C-D5B6-88BCC024F289}" dt="2023-09-20T14:20:24.299" v="38"/>
          <pc:sldLayoutMkLst>
            <pc:docMk/>
            <pc:sldMasterMk cId="0" sldId="2147483666"/>
            <pc:sldLayoutMk cId="0" sldId="2147483706"/>
          </pc:sldLayoutMkLst>
        </pc:sldLayoutChg>
        <pc:sldLayoutChg chg="replId">
          <pc:chgData name="Sabrina Subhit" userId="S::ss2664@njaes.rutgers.edu::f57ff2ff-6f12-488b-86dd-4be04cd2bcbc" providerId="AD" clId="Web-{162F8828-840B-917C-D5B6-88BCC024F289}" dt="2023-09-20T14:20:24.299" v="38"/>
          <pc:sldLayoutMkLst>
            <pc:docMk/>
            <pc:sldMasterMk cId="0" sldId="2147483666"/>
            <pc:sldLayoutMk cId="0" sldId="2147483707"/>
          </pc:sldLayoutMkLst>
        </pc:sldLayoutChg>
        <pc:sldLayoutChg chg="replId">
          <pc:chgData name="Sabrina Subhit" userId="S::ss2664@njaes.rutgers.edu::f57ff2ff-6f12-488b-86dd-4be04cd2bcbc" providerId="AD" clId="Web-{162F8828-840B-917C-D5B6-88BCC024F289}" dt="2023-09-20T14:20:24.299" v="38"/>
          <pc:sldLayoutMkLst>
            <pc:docMk/>
            <pc:sldMasterMk cId="0" sldId="2147483666"/>
            <pc:sldLayoutMk cId="0" sldId="2147483708"/>
          </pc:sldLayoutMkLst>
        </pc:sldLayoutChg>
        <pc:sldLayoutChg chg="replId">
          <pc:chgData name="Sabrina Subhit" userId="S::ss2664@njaes.rutgers.edu::f57ff2ff-6f12-488b-86dd-4be04cd2bcbc" providerId="AD" clId="Web-{162F8828-840B-917C-D5B6-88BCC024F289}" dt="2023-09-20T14:20:24.299" v="38"/>
          <pc:sldLayoutMkLst>
            <pc:docMk/>
            <pc:sldMasterMk cId="0" sldId="2147483666"/>
            <pc:sldLayoutMk cId="0" sldId="2147483709"/>
          </pc:sldLayoutMkLst>
        </pc:sldLayoutChg>
        <pc:sldLayoutChg chg="replId">
          <pc:chgData name="Sabrina Subhit" userId="S::ss2664@njaes.rutgers.edu::f57ff2ff-6f12-488b-86dd-4be04cd2bcbc" providerId="AD" clId="Web-{162F8828-840B-917C-D5B6-88BCC024F289}" dt="2023-09-20T14:20:24.299" v="38"/>
          <pc:sldLayoutMkLst>
            <pc:docMk/>
            <pc:sldMasterMk cId="0" sldId="2147483666"/>
            <pc:sldLayoutMk cId="0" sldId="2147483710"/>
          </pc:sldLayoutMkLst>
        </pc:sldLayoutChg>
      </pc:sldMasterChg>
      <pc:sldMasterChg chg="modSldLayout">
        <pc:chgData name="Sabrina Subhit" userId="S::ss2664@njaes.rutgers.edu::f57ff2ff-6f12-488b-86dd-4be04cd2bcbc" providerId="AD" clId="Web-{162F8828-840B-917C-D5B6-88BCC024F289}" dt="2023-09-20T14:20:24.299" v="38"/>
        <pc:sldMasterMkLst>
          <pc:docMk/>
          <pc:sldMasterMk cId="2460954070" sldId="2147483678"/>
        </pc:sldMasterMkLst>
        <pc:sldLayoutChg chg="replId">
          <pc:chgData name="Sabrina Subhit" userId="S::ss2664@njaes.rutgers.edu::f57ff2ff-6f12-488b-86dd-4be04cd2bcbc" providerId="AD" clId="Web-{162F8828-840B-917C-D5B6-88BCC024F289}" dt="2023-09-20T14:20:24.299" v="38"/>
          <pc:sldLayoutMkLst>
            <pc:docMk/>
            <pc:sldMasterMk cId="2460954070" sldId="2147483678"/>
            <pc:sldLayoutMk cId="2385387890" sldId="2147483711"/>
          </pc:sldLayoutMkLst>
        </pc:sldLayoutChg>
      </pc:sldMasterChg>
    </pc:docChg>
  </pc:docChgLst>
</pc:chgInfo>
</file>

<file path=ppt/comments/modernComment_106_7A85BD6C.xml><?xml version="1.0" encoding="utf-8"?>
<p188:cmLst xmlns:a="http://schemas.openxmlformats.org/drawingml/2006/main" xmlns:r="http://schemas.openxmlformats.org/officeDocument/2006/relationships" xmlns:p188="http://schemas.microsoft.com/office/powerpoint/2018/8/main">
  <p188:cm id="{7B996311-3922-427A-A8B4-B353DCD68F26}" authorId="{8CDDF3F0-63BA-D4E7-DADC-8B3C94A543A7}" status="resolved" created="2023-09-06T14:23:10.828" complete="100000">
    <pc:sldMkLst xmlns:pc="http://schemas.microsoft.com/office/powerpoint/2013/main/command">
      <pc:docMk/>
      <pc:sldMk cId="2055585132" sldId="262"/>
    </pc:sldMkLst>
    <p188:replyLst>
      <p188:reply id="{86E8EFCF-5BA2-41B4-96A1-B220976AFB02}" authorId="{AB889D32-19F0-DD30-A994-CF21DF79F750}" created="2023-09-07T19:10:32.798">
        <p188:txBody>
          <a:bodyPr/>
          <a:lstStyle/>
          <a:p>
            <a:r>
              <a:rPr lang="en-US"/>
              <a:t>Added on next slide</a:t>
            </a:r>
          </a:p>
        </p188:txBody>
      </p188:reply>
    </p188:replyLst>
    <p188:txBody>
      <a:bodyPr/>
      <a:lstStyle/>
      <a:p>
        <a:r>
          <a:rPr lang="en-US"/>
          <a:t>I would add this on the slide. 
Have students turn and talk to a peer about what they notice and wonder about the diagram. How is it a system? What is it representing?  How might this connect to the Greenhouse Effect lessons?  </a:t>
        </a:r>
      </a:p>
    </p188:txBody>
    <p188:extLst>
      <p:ext xmlns:p="http://schemas.openxmlformats.org/presentationml/2006/main" uri="{57CB4572-C831-44C2-8A1C-0ADB6CCDFE69}">
        <p223:reactions xmlns:p223="http://schemas.microsoft.com/office/powerpoint/2022/03/main">
          <p223:rxn type="👍">
            <p223:instance time="2023-09-11T12:08:06.227" authorId="{7CAC7481-0EF1-62B4-E7CF-607427B47A8F}"/>
          </p223:rxn>
        </p223:reactions>
      </p:ext>
    </p188:extLst>
  </p188:cm>
</p188:cmLst>
</file>

<file path=ppt/comments/modernComment_10C_8F547864.xml><?xml version="1.0" encoding="utf-8"?>
<p188:cmLst xmlns:a="http://schemas.openxmlformats.org/drawingml/2006/main" xmlns:r="http://schemas.openxmlformats.org/officeDocument/2006/relationships" xmlns:p188="http://schemas.microsoft.com/office/powerpoint/2018/8/main">
  <p188:cm id="{676C5813-3081-4CC3-A58A-9C2CD3704003}" authorId="{7CAC7481-0EF1-62B4-E7CF-607427B47A8F}" status="resolved" created="2023-09-11T12:19:06.127" complete="100000">
    <pc:sldMkLst xmlns:pc="http://schemas.microsoft.com/office/powerpoint/2013/main/command">
      <pc:docMk/>
      <pc:sldMk cId="2404677732" sldId="268"/>
    </pc:sldMkLst>
    <p188:txBody>
      <a:bodyPr/>
      <a:lstStyle/>
      <a:p>
        <a:r>
          <a:rPr lang="en-US"/>
          <a:t>[@Sabrina Subhit] Shouldn't the card game in Lesson 5 and the E-Learning Game (about resources in the food system) be reversed??  The card game reinforces the flow of the food system (subject of Lesson Four, but for some reason part of Lesson Five), and the Game online about resources in the food system is in Lesson Four, which is about the basic flow of the food system... I think this must be an error/oversight. Either way, I think they need to be switched (e-learning game practiced and discussed in Lesson Five, Card Game in Lesson Four). </a:t>
        </a:r>
      </a:p>
    </p188:txBody>
  </p188:cm>
</p188:cmLst>
</file>

<file path=ppt/comments/modernComment_10E_A8177603.xml><?xml version="1.0" encoding="utf-8"?>
<p188:cmLst xmlns:a="http://schemas.openxmlformats.org/drawingml/2006/main" xmlns:r="http://schemas.openxmlformats.org/officeDocument/2006/relationships" xmlns:p188="http://schemas.microsoft.com/office/powerpoint/2018/8/main">
  <p188:cm id="{01C362D7-4817-4E99-A2E8-67FAFFF528FB}" authorId="{8CDDF3F0-63BA-D4E7-DADC-8B3C94A543A7}" status="resolved" created="2023-09-06T16:46:57.852" complete="100000">
    <pc:sldMkLst xmlns:pc="http://schemas.microsoft.com/office/powerpoint/2013/main/command">
      <pc:docMk/>
      <pc:sldMk cId="2820109827" sldId="270"/>
    </pc:sldMkLst>
    <p188:txBody>
      <a:bodyPr/>
      <a:lstStyle/>
      <a:p>
        <a:r>
          <a:rPr lang="en-US"/>
          <a:t>Pulled from PPP but would match with the NJLNBB food system </a:t>
        </a:r>
      </a:p>
    </p188:txBody>
  </p188:cm>
</p188:cmLst>
</file>

<file path=ppt/comments/modernComment_10F_5F6231E0.xml><?xml version="1.0" encoding="utf-8"?>
<p188:cmLst xmlns:a="http://schemas.openxmlformats.org/drawingml/2006/main" xmlns:r="http://schemas.openxmlformats.org/officeDocument/2006/relationships" xmlns:p188="http://schemas.microsoft.com/office/powerpoint/2018/8/main">
  <p188:cm id="{DD730B87-759E-498F-BDD5-DB29F66E8449}" authorId="{8CDDF3F0-63BA-D4E7-DADC-8B3C94A543A7}" status="resolved" created="2023-09-06T16:46:53.508" complete="100000">
    <pc:sldMkLst xmlns:pc="http://schemas.microsoft.com/office/powerpoint/2013/main/command">
      <pc:docMk/>
      <pc:sldMk cId="1600270816" sldId="271"/>
    </pc:sldMkLst>
    <p188:txBody>
      <a:bodyPr/>
      <a:lstStyle/>
      <a:p>
        <a:r>
          <a:rPr lang="en-US"/>
          <a:t>Pulled from PPP but would match with the NJLNBB food system </a:t>
        </a:r>
      </a:p>
    </p188:txBody>
  </p188:cm>
</p188:cmLst>
</file>

<file path=ppt/comments/modernComment_110_AE347F45.xml><?xml version="1.0" encoding="utf-8"?>
<p188:cmLst xmlns:a="http://schemas.openxmlformats.org/drawingml/2006/main" xmlns:r="http://schemas.openxmlformats.org/officeDocument/2006/relationships" xmlns:p188="http://schemas.microsoft.com/office/powerpoint/2018/8/main">
  <p188:cm id="{590869FD-E645-4DF5-B588-712A1F940A7D}" authorId="{8CDDF3F0-63BA-D4E7-DADC-8B3C94A543A7}" status="resolved" created="2023-09-06T16:46:49.508" complete="100000">
    <pc:sldMkLst xmlns:pc="http://schemas.microsoft.com/office/powerpoint/2013/main/command">
      <pc:docMk/>
      <pc:sldMk cId="2922676037" sldId="272"/>
    </pc:sldMkLst>
    <p188:txBody>
      <a:bodyPr/>
      <a:lstStyle/>
      <a:p>
        <a:r>
          <a:rPr lang="en-US"/>
          <a:t>Pulled from PPP but would match with the NJLNBB food system </a:t>
        </a:r>
      </a:p>
    </p188:txBody>
  </p188:cm>
</p188:cmLst>
</file>

<file path=ppt/comments/modernComment_111_7C838C0A.xml><?xml version="1.0" encoding="utf-8"?>
<p188:cmLst xmlns:a="http://schemas.openxmlformats.org/drawingml/2006/main" xmlns:r="http://schemas.openxmlformats.org/officeDocument/2006/relationships" xmlns:p188="http://schemas.microsoft.com/office/powerpoint/2018/8/main">
  <p188:cm id="{A4590424-A9D8-40BA-B244-FDF6ED4AA2FB}" authorId="{8CDDF3F0-63BA-D4E7-DADC-8B3C94A543A7}" status="resolved" created="2023-09-06T16:46:42.961" complete="100000">
    <pc:sldMkLst xmlns:pc="http://schemas.microsoft.com/office/powerpoint/2013/main/command">
      <pc:docMk/>
      <pc:sldMk cId="2088995850" sldId="273"/>
    </pc:sldMkLst>
    <p188:txBody>
      <a:bodyPr/>
      <a:lstStyle/>
      <a:p>
        <a:r>
          <a:rPr lang="en-US"/>
          <a:t>Pulled from PPP but would match with the NJLNBB food system </a:t>
        </a:r>
      </a:p>
    </p188:txBody>
  </p188:cm>
</p188:cmLst>
</file>

<file path=ppt/comments/modernComment_112_94EE1EC4.xml><?xml version="1.0" encoding="utf-8"?>
<p188:cmLst xmlns:a="http://schemas.openxmlformats.org/drawingml/2006/main" xmlns:r="http://schemas.openxmlformats.org/officeDocument/2006/relationships" xmlns:p188="http://schemas.microsoft.com/office/powerpoint/2018/8/main">
  <p188:cm id="{416CA0D3-B8DB-4D1E-ACC8-479DF068A93E}" authorId="{8CDDF3F0-63BA-D4E7-DADC-8B3C94A543A7}" status="resolved" created="2023-09-06T16:46:06.493" complete="100000">
    <pc:sldMkLst xmlns:pc="http://schemas.microsoft.com/office/powerpoint/2013/main/command">
      <pc:docMk/>
      <pc:sldMk cId="2498633412" sldId="274"/>
    </pc:sldMkLst>
    <p188:replyLst>
      <p188:reply id="{92854B16-EF17-4BCF-B818-E4A99044BFA7}" authorId="{AB889D32-19F0-DD30-A994-CF21DF79F750}" created="2023-09-07T19:24:07.055">
        <p188:txBody>
          <a:bodyPr/>
          <a:lstStyle/>
          <a:p>
            <a:r>
              <a:rPr lang="en-US"/>
              <a:t>I will ask Alessandra for the image files she used for the NJLNBB food system and replace these images.</a:t>
            </a:r>
          </a:p>
        </p188:txBody>
      </p188:reply>
    </p188:replyLst>
    <p188:txBody>
      <a:bodyPr/>
      <a:lstStyle/>
      <a:p>
        <a:r>
          <a:rPr lang="en-US"/>
          <a:t>Pulled from PPP but would match with the NJLNBB food system </a:t>
        </a:r>
      </a:p>
    </p188:txBody>
  </p188:cm>
</p188:cmLst>
</file>

<file path=ppt/comments/modernComment_116_54E272D5.xml><?xml version="1.0" encoding="utf-8"?>
<p188:cmLst xmlns:a="http://schemas.openxmlformats.org/drawingml/2006/main" xmlns:r="http://schemas.openxmlformats.org/officeDocument/2006/relationships" xmlns:p188="http://schemas.microsoft.com/office/powerpoint/2018/8/main">
  <p188:cm id="{259E05B1-651D-42A2-A7C7-7F67AC7DB1A5}" authorId="{8CDDF3F0-63BA-D4E7-DADC-8B3C94A543A7}" status="resolved" created="2023-09-06T17:06:50.338" complete="100000">
    <pc:sldMkLst xmlns:pc="http://schemas.microsoft.com/office/powerpoint/2013/main/command">
      <pc:docMk/>
      <pc:sldMk cId="1424126677" sldId="278"/>
    </pc:sldMkLst>
    <p188:txBody>
      <a:bodyPr/>
      <a:lstStyle/>
      <a:p>
        <a:r>
          <a:rPr lang="en-US"/>
          <a:t>Update to match lesson number other then that good to go </a:t>
        </a:r>
      </a:p>
    </p188:txBody>
  </p188:cm>
</p188:cmLst>
</file>

<file path=ppt/comments/modernComment_11D_688E9DE6.xml><?xml version="1.0" encoding="utf-8"?>
<p188:cmLst xmlns:a="http://schemas.openxmlformats.org/drawingml/2006/main" xmlns:r="http://schemas.openxmlformats.org/officeDocument/2006/relationships" xmlns:p188="http://schemas.microsoft.com/office/powerpoint/2018/8/main">
  <p188:cm id="{9BB76E5B-0352-41DA-B73A-D3FFBBCDA0D8}" authorId="{AB889D32-19F0-DD30-A994-CF21DF79F750}" status="resolved" created="2023-09-15T19:50:42.654" complete="100000">
    <pc:sldMkLst xmlns:pc="http://schemas.microsoft.com/office/powerpoint/2013/main/command">
      <pc:docMk/>
      <pc:sldMk cId="1754176998" sldId="285"/>
    </pc:sldMkLst>
    <p188:txBody>
      <a:bodyPr/>
      <a:lstStyle/>
      <a:p>
        <a:r>
          <a:rPr lang="en-US"/>
          <a:t>[@Alessandra Sommer]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5BBD5-2399-4497-8B1A-1E872F062124}" type="datetimeFigureOut">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3851-1535-4505-AE8A-E2AF8240BC7F}" type="slidenum">
              <a:t>‹#›</a:t>
            </a:fld>
            <a:endParaRPr lang="en-US"/>
          </a:p>
        </p:txBody>
      </p:sp>
    </p:spTree>
    <p:extLst>
      <p:ext uri="{BB962C8B-B14F-4D97-AF65-F5344CB8AC3E}">
        <p14:creationId xmlns:p14="http://schemas.microsoft.com/office/powerpoint/2010/main" val="3599210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oodwastelessons.rutgers.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main questions or big ideas for this lesson. </a:t>
            </a:r>
            <a:br>
              <a:rPr lang="en-US">
                <a:cs typeface="+mn-lt"/>
              </a:rPr>
            </a:br>
            <a:r>
              <a:rPr lang="en-US">
                <a:cs typeface="Calibri"/>
              </a:rPr>
              <a:t>Before moving on, spend a few minutes walking through Lesson One eLearning activity (accessible from the Rutgers Food Waste Lessons website: </a:t>
            </a:r>
            <a:r>
              <a:rPr lang="en-US">
                <a:hlinkClick r:id="rId3"/>
              </a:rPr>
              <a:t>https://foodwastelessons.rutgers.edu/</a:t>
            </a:r>
            <a:r>
              <a:rPr lang="en-US"/>
              <a:t>)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2</a:t>
            </a:fld>
            <a:endParaRPr lang="en-US"/>
          </a:p>
        </p:txBody>
      </p:sp>
    </p:spTree>
    <p:extLst>
      <p:ext uri="{BB962C8B-B14F-4D97-AF65-F5344CB8AC3E}">
        <p14:creationId xmlns:p14="http://schemas.microsoft.com/office/powerpoint/2010/main" val="223999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13</a:t>
            </a:fld>
            <a:endParaRPr lang="en-US"/>
          </a:p>
        </p:txBody>
      </p:sp>
    </p:spTree>
    <p:extLst>
      <p:ext uri="{BB962C8B-B14F-4D97-AF65-F5344CB8AC3E}">
        <p14:creationId xmlns:p14="http://schemas.microsoft.com/office/powerpoint/2010/main" val="2093323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14</a:t>
            </a:fld>
            <a:endParaRPr lang="en-US"/>
          </a:p>
        </p:txBody>
      </p:sp>
    </p:spTree>
    <p:extLst>
      <p:ext uri="{BB962C8B-B14F-4D97-AF65-F5344CB8AC3E}">
        <p14:creationId xmlns:p14="http://schemas.microsoft.com/office/powerpoint/2010/main" val="1192719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15</a:t>
            </a:fld>
            <a:endParaRPr lang="en-US"/>
          </a:p>
        </p:txBody>
      </p:sp>
    </p:spTree>
    <p:extLst>
      <p:ext uri="{BB962C8B-B14F-4D97-AF65-F5344CB8AC3E}">
        <p14:creationId xmlns:p14="http://schemas.microsoft.com/office/powerpoint/2010/main" val="351003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16</a:t>
            </a:fld>
            <a:endParaRPr lang="en-US"/>
          </a:p>
        </p:txBody>
      </p:sp>
    </p:spTree>
    <p:extLst>
      <p:ext uri="{BB962C8B-B14F-4D97-AF65-F5344CB8AC3E}">
        <p14:creationId xmlns:p14="http://schemas.microsoft.com/office/powerpoint/2010/main" val="4182374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Observed Phenomenon for this lesson is the Food System Diagram. </a:t>
            </a:r>
          </a:p>
          <a:p>
            <a:r>
              <a:rPr lang="en-US"/>
              <a:t>Students use the diagram of the Food System in their workbooks or handout and given a few minutes to look it over. </a:t>
            </a:r>
            <a:endParaRPr lang="en-US">
              <a:cs typeface="Calibri"/>
            </a:endParaRPr>
          </a:p>
          <a:p>
            <a:endParaRPr lang="en-US"/>
          </a:p>
          <a:p>
            <a:r>
              <a:rPr lang="en-US"/>
              <a:t>Prompt the class to identify the different stages starting with “Producing” and an example of something that happens at each stage, using the table provided on the next slide.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3</a:t>
            </a:fld>
            <a:endParaRPr lang="en-US"/>
          </a:p>
        </p:txBody>
      </p:sp>
    </p:spTree>
    <p:extLst>
      <p:ext uri="{BB962C8B-B14F-4D97-AF65-F5344CB8AC3E}">
        <p14:creationId xmlns:p14="http://schemas.microsoft.com/office/powerpoint/2010/main" val="3332423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Observed Phenomenon for this lesson is the Food System Diagram. </a:t>
            </a:r>
          </a:p>
          <a:p>
            <a:r>
              <a:rPr lang="en-US"/>
              <a:t>Students use the diagram of the Food System in their workbooks or handout and given a few minutes to look it over. </a:t>
            </a:r>
            <a:endParaRPr lang="en-US">
              <a:cs typeface="Calibri"/>
            </a:endParaRPr>
          </a:p>
          <a:p>
            <a:endParaRPr lang="en-US"/>
          </a:p>
          <a:p>
            <a:r>
              <a:rPr lang="en-US"/>
              <a:t>Prompt the class to identify the different stages starting with “Producing” and an example of something that happens at each stage, using the table provided on the next slide.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4</a:t>
            </a:fld>
            <a:endParaRPr lang="en-US"/>
          </a:p>
        </p:txBody>
      </p:sp>
    </p:spTree>
    <p:extLst>
      <p:ext uri="{BB962C8B-B14F-4D97-AF65-F5344CB8AC3E}">
        <p14:creationId xmlns:p14="http://schemas.microsoft.com/office/powerpoint/2010/main" val="66711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this short video (stop video at 2 min. 47 seconds) of one food’s journey from farm to store. How Do Bananas Grow and End Up in the Store? on YouTube (Hint: ask students to pay attention for the number of miles the bananas travel). </a:t>
            </a:r>
          </a:p>
          <a:p>
            <a:endParaRPr lang="en-US"/>
          </a:p>
          <a:p>
            <a:r>
              <a:rPr lang="en-US"/>
              <a:t>Ask students to reference back to the diagram handout as they watch or listen to the video to identify each stage the bananas go through in the system and write down the different resources (like workers, or energy) that are used at different stages. </a:t>
            </a: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5</a:t>
            </a:fld>
            <a:endParaRPr lang="en-US"/>
          </a:p>
        </p:txBody>
      </p:sp>
    </p:spTree>
    <p:extLst>
      <p:ext uri="{BB962C8B-B14F-4D97-AF65-F5344CB8AC3E}">
        <p14:creationId xmlns:p14="http://schemas.microsoft.com/office/powerpoint/2010/main" val="986747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video, ask if the bananas made it all the way through the system diagram stages and if not what was missed or what extra steps were there? </a:t>
            </a:r>
          </a:p>
          <a:p>
            <a:r>
              <a:rPr lang="en-US"/>
              <a:t>What resources did they notice being used? What parts of the process do they think create greenhouse gases that contribute to global warming? What other environmental impacts do they notice? What questions are generated from the diagram or video? Use this slide to record responses.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6</a:t>
            </a:fld>
            <a:endParaRPr lang="en-US"/>
          </a:p>
        </p:txBody>
      </p:sp>
    </p:spTree>
    <p:extLst>
      <p:ext uri="{BB962C8B-B14F-4D97-AF65-F5344CB8AC3E}">
        <p14:creationId xmlns:p14="http://schemas.microsoft.com/office/powerpoint/2010/main" val="800576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Students should remain in their groups of 3 or 4. Playing card decks should be already broken up with blue, green, brown and red cards in each deck. For this lesson, only the Food System Component cards (blue) and resource cards (green) are needed. </a:t>
            </a:r>
          </a:p>
          <a:p>
            <a:endParaRPr lang="en-US">
              <a:cs typeface="Calibri"/>
            </a:endParaRPr>
          </a:p>
          <a:p>
            <a:r>
              <a:rPr lang="en-US">
                <a:cs typeface="Calibri"/>
              </a:rPr>
              <a:t>Students may use the Card Game Worksheets in their workbooks but it is not necessary. They can simply assemble the blue cards in the correct order to model a food system on their desks. They may refer to the diagram of the Food System in Lesson Two of the workbook if needed. </a:t>
            </a:r>
          </a:p>
          <a:p>
            <a:endParaRPr lang="en-US">
              <a:cs typeface="Calibri"/>
            </a:endParaRPr>
          </a:p>
          <a:p>
            <a:r>
              <a:rPr lang="en-US">
                <a:cs typeface="Calibri"/>
              </a:rPr>
              <a:t>After assembling the model with the cards, they can add the resource cards to each stage of the system by placing them on top, below, or next to the card that indicates a stage or part of the food system. Encourage them to think about what kinds of resources are needed at each stage. </a:t>
            </a:r>
          </a:p>
        </p:txBody>
      </p:sp>
      <p:sp>
        <p:nvSpPr>
          <p:cNvPr id="4" name="Slide Number Placeholder 3"/>
          <p:cNvSpPr>
            <a:spLocks noGrp="1"/>
          </p:cNvSpPr>
          <p:nvPr>
            <p:ph type="sldNum" sz="quarter" idx="5"/>
          </p:nvPr>
        </p:nvSpPr>
        <p:spPr/>
        <p:txBody>
          <a:bodyPr/>
          <a:lstStyle/>
          <a:p>
            <a:fld id="{0902822B-F851-4A7A-9B26-FA35DBFB07DB}" type="slidenum">
              <a:rPr lang="en-US" smtClean="0"/>
              <a:t>7</a:t>
            </a:fld>
            <a:endParaRPr lang="en-US"/>
          </a:p>
        </p:txBody>
      </p:sp>
    </p:spTree>
    <p:extLst>
      <p:ext uri="{BB962C8B-B14F-4D97-AF65-F5344CB8AC3E}">
        <p14:creationId xmlns:p14="http://schemas.microsoft.com/office/powerpoint/2010/main" val="1004205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Game rules are available if needed. There is a key in your Teacher's Guide as well. </a:t>
            </a:r>
          </a:p>
        </p:txBody>
      </p:sp>
      <p:sp>
        <p:nvSpPr>
          <p:cNvPr id="4" name="Slide Number Placeholder 3"/>
          <p:cNvSpPr>
            <a:spLocks noGrp="1"/>
          </p:cNvSpPr>
          <p:nvPr>
            <p:ph type="sldNum" sz="quarter" idx="5"/>
          </p:nvPr>
        </p:nvSpPr>
        <p:spPr/>
        <p:txBody>
          <a:bodyPr/>
          <a:lstStyle/>
          <a:p>
            <a:fld id="{0902822B-F851-4A7A-9B26-FA35DBFB07DB}" type="slidenum">
              <a:rPr lang="en-US" smtClean="0"/>
              <a:t>8</a:t>
            </a:fld>
            <a:endParaRPr lang="en-US"/>
          </a:p>
        </p:txBody>
      </p:sp>
    </p:spTree>
    <p:extLst>
      <p:ext uri="{BB962C8B-B14F-4D97-AF65-F5344CB8AC3E}">
        <p14:creationId xmlns:p14="http://schemas.microsoft.com/office/powerpoint/2010/main" val="815561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11</a:t>
            </a:fld>
            <a:endParaRPr lang="en-US"/>
          </a:p>
        </p:txBody>
      </p:sp>
    </p:spTree>
    <p:extLst>
      <p:ext uri="{BB962C8B-B14F-4D97-AF65-F5344CB8AC3E}">
        <p14:creationId xmlns:p14="http://schemas.microsoft.com/office/powerpoint/2010/main" val="16207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02822B-F851-4A7A-9B26-FA35DBFB07DB}" type="slidenum">
              <a:rPr lang="en-US" smtClean="0"/>
              <a:t>12</a:t>
            </a:fld>
            <a:endParaRPr lang="en-US"/>
          </a:p>
        </p:txBody>
      </p:sp>
    </p:spTree>
    <p:extLst>
      <p:ext uri="{BB962C8B-B14F-4D97-AF65-F5344CB8AC3E}">
        <p14:creationId xmlns:p14="http://schemas.microsoft.com/office/powerpoint/2010/main" val="2616638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23322" y="5715937"/>
            <a:ext cx="9813290" cy="641266"/>
          </a:xfrm>
          <a:prstGeom prst="rect">
            <a:avLst/>
          </a:prstGeom>
        </p:spPr>
        <p:txBody>
          <a:bodyPr wrap="square" lIns="0" tIns="0" rIns="0" bIns="0">
            <a:spAutoFit/>
          </a:bodyPr>
          <a:lstStyle>
            <a:lvl1pPr>
              <a:defRPr sz="4167" b="0" i="0">
                <a:solidFill>
                  <a:srgbClr val="21211D"/>
                </a:solidFill>
                <a:latin typeface="Calibri"/>
                <a:cs typeface="Calibri"/>
              </a:defRPr>
            </a:lvl1pPr>
          </a:lstStyle>
          <a:p>
            <a:endParaRPr/>
          </a:p>
        </p:txBody>
      </p:sp>
      <p:sp>
        <p:nvSpPr>
          <p:cNvPr id="3" name="Holder 3"/>
          <p:cNvSpPr>
            <a:spLocks noGrp="1"/>
          </p:cNvSpPr>
          <p:nvPr>
            <p:ph type="subTitle" idx="4"/>
          </p:nvPr>
        </p:nvSpPr>
        <p:spPr>
          <a:xfrm>
            <a:off x="1828800" y="3840480"/>
            <a:ext cx="8534400" cy="110799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7674" y="252908"/>
            <a:ext cx="4909397" cy="718210"/>
          </a:xfrm>
        </p:spPr>
        <p:txBody>
          <a:bodyPr lIns="0" tIns="0" rIns="0" bIns="0"/>
          <a:lstStyle>
            <a:lvl1pPr>
              <a:defRPr sz="4667"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291020" y="2246196"/>
            <a:ext cx="5314950" cy="738664"/>
          </a:xfrm>
        </p:spPr>
        <p:txBody>
          <a:bodyPr lIns="0" tIns="0" rIns="0" bIns="0"/>
          <a:lstStyle>
            <a:lvl1pPr>
              <a:defRPr sz="4800" b="0" i="0">
                <a:solidFill>
                  <a:srgbClr val="FABC09"/>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67674" y="252908"/>
            <a:ext cx="4909397" cy="718210"/>
          </a:xfrm>
        </p:spPr>
        <p:txBody>
          <a:bodyPr lIns="0" tIns="0" rIns="0" bIns="0"/>
          <a:lstStyle>
            <a:lvl1pPr>
              <a:defRPr sz="4667"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110799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10799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67674" y="252908"/>
            <a:ext cx="4909397" cy="718210"/>
          </a:xfrm>
        </p:spPr>
        <p:txBody>
          <a:bodyPr lIns="0" tIns="0" rIns="0" bIns="0"/>
          <a:lstStyle>
            <a:lvl1pPr>
              <a:defRPr sz="4667"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D231-F9AF-1B74-122C-05A7B13E1C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20166B-0666-566E-DB72-639276C240D0}"/>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C3BCF0-6576-D632-A9EE-3C49BD8A1F57}"/>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5" name="Footer Placeholder 4">
            <a:extLst>
              <a:ext uri="{FF2B5EF4-FFF2-40B4-BE49-F238E27FC236}">
                <a16:creationId xmlns:a16="http://schemas.microsoft.com/office/drawing/2014/main" id="{7E26681B-F107-61DA-5EE8-90FFB94DD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CD5F0-6279-39B9-8777-0A27BA02CE5E}"/>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53770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D231-F9AF-1B74-122C-05A7B13E1C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20166B-0666-566E-DB72-639276C240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C3BCF0-6576-D632-A9EE-3C49BD8A1F57}"/>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5" name="Footer Placeholder 4">
            <a:extLst>
              <a:ext uri="{FF2B5EF4-FFF2-40B4-BE49-F238E27FC236}">
                <a16:creationId xmlns:a16="http://schemas.microsoft.com/office/drawing/2014/main" id="{7E26681B-F107-61DA-5EE8-90FFB94DD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CD5F0-6279-39B9-8777-0A27BA02CE5E}"/>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53770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3CF8-45D8-2E29-DAEC-7090A48B4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E4348-A163-CEF3-B67C-2675281EA4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998B8-ADBC-1D98-7192-615BC9AA7B34}"/>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5" name="Footer Placeholder 4">
            <a:extLst>
              <a:ext uri="{FF2B5EF4-FFF2-40B4-BE49-F238E27FC236}">
                <a16:creationId xmlns:a16="http://schemas.microsoft.com/office/drawing/2014/main" id="{8F07E00D-F36F-2516-4834-7F87BFE12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A9092-4CAB-702D-E0DB-F3D47A3E5B26}"/>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2324353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1A12E-9AB8-332C-15CE-A299F1187726}"/>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699E30-DBF4-2AA3-9757-053831ADC0B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C75EB3-5E91-F4C6-66CC-905EECD20D95}"/>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5" name="Footer Placeholder 4">
            <a:extLst>
              <a:ext uri="{FF2B5EF4-FFF2-40B4-BE49-F238E27FC236}">
                <a16:creationId xmlns:a16="http://schemas.microsoft.com/office/drawing/2014/main" id="{3245B1A2-1776-5545-E19E-B2BD84389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5E8FD-A6A8-4637-9D57-9D2B1601AB00}"/>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2605611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1A12E-9AB8-332C-15CE-A299F11877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699E30-DBF4-2AA3-9757-053831ADC0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C75EB3-5E91-F4C6-66CC-905EECD20D95}"/>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5" name="Footer Placeholder 4">
            <a:extLst>
              <a:ext uri="{FF2B5EF4-FFF2-40B4-BE49-F238E27FC236}">
                <a16:creationId xmlns:a16="http://schemas.microsoft.com/office/drawing/2014/main" id="{3245B1A2-1776-5545-E19E-B2BD84389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5E8FD-A6A8-4637-9D57-9D2B1601AB00}"/>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260561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6ED5-5A42-CA3F-44B3-CB683012C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E2F4C-6D45-ACF2-4AD8-B2DDE99692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49C3EA-7E8A-E4BE-1556-9A2124AD7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7A4C96-95E3-64C7-D458-9705054DEA4D}"/>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6" name="Footer Placeholder 5">
            <a:extLst>
              <a:ext uri="{FF2B5EF4-FFF2-40B4-BE49-F238E27FC236}">
                <a16:creationId xmlns:a16="http://schemas.microsoft.com/office/drawing/2014/main" id="{F7A55F02-11BC-DCCC-DF3D-8432A8CC2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3A802F-05B1-438E-CEC4-E6DFBADACE62}"/>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413212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4BF7-9228-6B1A-CBA8-D491A1AEA6A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85974-90DD-4D63-8348-01ABB7C89B6F}"/>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4EA5AE-2804-DEEE-12DB-B78CB447776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74F8E-F2BA-165B-B88D-E757AD751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A527DE-9D2F-9FDF-AE1C-D29A3AC58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CB865-F4C9-A156-F3F1-9E08E94DD270}"/>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8" name="Footer Placeholder 7">
            <a:extLst>
              <a:ext uri="{FF2B5EF4-FFF2-40B4-BE49-F238E27FC236}">
                <a16:creationId xmlns:a16="http://schemas.microsoft.com/office/drawing/2014/main" id="{70D8A88F-4E52-0BCE-239E-AED4D0FFD2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6DC050-1D72-39AC-1A5C-2F1856E172E3}"/>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3309675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4BF7-9228-6B1A-CBA8-D491A1AEA6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85974-90DD-4D63-8348-01ABB7C89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4EA5AE-2804-DEEE-12DB-B78CB44777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74F8E-F2BA-165B-B88D-E757AD751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A527DE-9D2F-9FDF-AE1C-D29A3AC58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CB865-F4C9-A156-F3F1-9E08E94DD270}"/>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8" name="Footer Placeholder 7">
            <a:extLst>
              <a:ext uri="{FF2B5EF4-FFF2-40B4-BE49-F238E27FC236}">
                <a16:creationId xmlns:a16="http://schemas.microsoft.com/office/drawing/2014/main" id="{70D8A88F-4E52-0BCE-239E-AED4D0FFD2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6DC050-1D72-39AC-1A5C-2F1856E172E3}"/>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3309675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8233-98FC-3143-D256-5CB515B561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79E983-7BE8-7CB4-78D5-3B36F754B60D}"/>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4" name="Footer Placeholder 3">
            <a:extLst>
              <a:ext uri="{FF2B5EF4-FFF2-40B4-BE49-F238E27FC236}">
                <a16:creationId xmlns:a16="http://schemas.microsoft.com/office/drawing/2014/main" id="{4FE58667-AA33-B481-1300-CC38F6212B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6048F7-53C0-9CBA-DF80-ADF3C8995135}"/>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901981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D20678-ED23-A1CB-205C-239C42246B8F}"/>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3" name="Footer Placeholder 2">
            <a:extLst>
              <a:ext uri="{FF2B5EF4-FFF2-40B4-BE49-F238E27FC236}">
                <a16:creationId xmlns:a16="http://schemas.microsoft.com/office/drawing/2014/main" id="{1BDEF822-182A-9AC3-1D31-54A02BAD40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6A452B-3167-BC62-188B-ACC808E3559E}"/>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309347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16E1-3D82-967A-8682-E0667512BF4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E63794-ECB8-44E5-2B9F-DF55D8BEAF0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1ECF1B-3E09-02D9-4915-31F67380DC0C}"/>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972E6-F404-449B-5469-C1E1DE9D2167}"/>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6" name="Footer Placeholder 5">
            <a:extLst>
              <a:ext uri="{FF2B5EF4-FFF2-40B4-BE49-F238E27FC236}">
                <a16:creationId xmlns:a16="http://schemas.microsoft.com/office/drawing/2014/main" id="{8CE81B24-08CA-762C-2393-78B01F9E5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E9B1B-291B-19D9-F036-30CB93F69299}"/>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1112678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E637-42F5-F41E-DB67-9383A2036584}"/>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FF5A0D-94B6-FC01-F47B-F41D42A45A4E}"/>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2BA2457C-1DD4-0044-D764-07C794B2C9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A295D-11EC-E5BE-76F8-21FA9CEF0F48}"/>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6" name="Footer Placeholder 5">
            <a:extLst>
              <a:ext uri="{FF2B5EF4-FFF2-40B4-BE49-F238E27FC236}">
                <a16:creationId xmlns:a16="http://schemas.microsoft.com/office/drawing/2014/main" id="{4DD0A8FC-EF8A-D98B-9017-FF1903B89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F9C9A-77A4-D290-1F2B-2E650DE66B7B}"/>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2524512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16E1-3D82-967A-8682-E0667512B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E63794-ECB8-44E5-2B9F-DF55D8BEAF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1ECF1B-3E09-02D9-4915-31F67380D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972E6-F404-449B-5469-C1E1DE9D2167}"/>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6" name="Footer Placeholder 5">
            <a:extLst>
              <a:ext uri="{FF2B5EF4-FFF2-40B4-BE49-F238E27FC236}">
                <a16:creationId xmlns:a16="http://schemas.microsoft.com/office/drawing/2014/main" id="{8CE81B24-08CA-762C-2393-78B01F9E5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E9B1B-291B-19D9-F036-30CB93F69299}"/>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1112678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E637-42F5-F41E-DB67-9383A2036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FF5A0D-94B6-FC01-F47B-F41D42A45A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2457C-1DD4-0044-D764-07C794B2C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A295D-11EC-E5BE-76F8-21FA9CEF0F48}"/>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6" name="Footer Placeholder 5">
            <a:extLst>
              <a:ext uri="{FF2B5EF4-FFF2-40B4-BE49-F238E27FC236}">
                <a16:creationId xmlns:a16="http://schemas.microsoft.com/office/drawing/2014/main" id="{4DD0A8FC-EF8A-D98B-9017-FF1903B89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F9C9A-77A4-D290-1F2B-2E650DE66B7B}"/>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2524512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C8E1-2BFF-228C-A27A-79F815239B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EA1FE-05DE-9783-F1E6-6B18CE869D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BC7A1-40FF-19C7-A99A-3FA6FF88D00C}"/>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5" name="Footer Placeholder 4">
            <a:extLst>
              <a:ext uri="{FF2B5EF4-FFF2-40B4-BE49-F238E27FC236}">
                <a16:creationId xmlns:a16="http://schemas.microsoft.com/office/drawing/2014/main" id="{C84512DD-7337-2773-3F3E-6A928ED0C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02EB75-C7A9-BA7C-0F01-698A74641B33}"/>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2652524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46E50F-7C3D-301E-78A9-8204C124F1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4F315F-BC60-681C-45FB-766F4E0B25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0B206-D7B2-DA75-9602-8F0A0ADFA091}"/>
              </a:ext>
            </a:extLst>
          </p:cNvPr>
          <p:cNvSpPr>
            <a:spLocks noGrp="1"/>
          </p:cNvSpPr>
          <p:nvPr>
            <p:ph type="dt" sz="half" idx="10"/>
          </p:nvPr>
        </p:nvSpPr>
        <p:spPr/>
        <p:txBody>
          <a:bodyPr/>
          <a:lstStyle/>
          <a:p>
            <a:fld id="{D1D2F5CF-D687-4C02-B965-5201578BD1B0}" type="datetimeFigureOut">
              <a:rPr lang="en-US" smtClean="0"/>
              <a:t>10/26/2023</a:t>
            </a:fld>
            <a:endParaRPr lang="en-US"/>
          </a:p>
        </p:txBody>
      </p:sp>
      <p:sp>
        <p:nvSpPr>
          <p:cNvPr id="5" name="Footer Placeholder 4">
            <a:extLst>
              <a:ext uri="{FF2B5EF4-FFF2-40B4-BE49-F238E27FC236}">
                <a16:creationId xmlns:a16="http://schemas.microsoft.com/office/drawing/2014/main" id="{D4BB3DDE-5BE7-345C-63D4-FEB5DCCC1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139BF-F1DD-A3D7-802E-93934FE4B46C}"/>
              </a:ext>
            </a:extLst>
          </p:cNvPr>
          <p:cNvSpPr>
            <a:spLocks noGrp="1"/>
          </p:cNvSpPr>
          <p:nvPr>
            <p:ph type="sldNum" sz="quarter" idx="12"/>
          </p:nvPr>
        </p:nvSpPr>
        <p:spPr/>
        <p:txBody>
          <a:bodyPr/>
          <a:lstStyle/>
          <a:p>
            <a:fld id="{73214197-E223-4825-ADAC-F0437AE44754}" type="slidenum">
              <a:rPr lang="en-US" smtClean="0"/>
              <a:t>‹#›</a:t>
            </a:fld>
            <a:endParaRPr lang="en-US"/>
          </a:p>
        </p:txBody>
      </p:sp>
    </p:spTree>
    <p:extLst>
      <p:ext uri="{BB962C8B-B14F-4D97-AF65-F5344CB8AC3E}">
        <p14:creationId xmlns:p14="http://schemas.microsoft.com/office/powerpoint/2010/main" val="1379924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23322" y="5999076"/>
            <a:ext cx="9813290" cy="577146"/>
          </a:xfrm>
          <a:prstGeom prst="rect">
            <a:avLst/>
          </a:prstGeom>
        </p:spPr>
        <p:txBody>
          <a:bodyPr wrap="square" lIns="0" tIns="0" rIns="0" bIns="0">
            <a:spAutoFit/>
          </a:bodyPr>
          <a:lstStyle>
            <a:lvl1pPr>
              <a:defRPr sz="4168" b="0" i="0">
                <a:solidFill>
                  <a:srgbClr val="21211D"/>
                </a:solidFill>
                <a:latin typeface="Calibri"/>
                <a:cs typeface="Calibri"/>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29910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23322" y="5999075"/>
            <a:ext cx="9813290" cy="577146"/>
          </a:xfrm>
          <a:prstGeom prst="rect">
            <a:avLst/>
          </a:prstGeom>
        </p:spPr>
        <p:txBody>
          <a:bodyPr wrap="square" lIns="0" tIns="0" rIns="0" bIns="0">
            <a:spAutoFit/>
          </a:bodyPr>
          <a:lstStyle>
            <a:lvl1pPr>
              <a:defRPr sz="4167" b="0" i="0">
                <a:solidFill>
                  <a:srgbClr val="21211D"/>
                </a:solidFill>
                <a:latin typeface="Calibri"/>
                <a:cs typeface="Calibri"/>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29910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7C2D-3AA3-001A-0F2F-F7D8064074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349180-E6BD-06F3-8636-513AD841F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274C-68E2-30BA-1974-741AE31C7D78}"/>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5" name="Footer Placeholder 4">
            <a:extLst>
              <a:ext uri="{FF2B5EF4-FFF2-40B4-BE49-F238E27FC236}">
                <a16:creationId xmlns:a16="http://schemas.microsoft.com/office/drawing/2014/main" id="{531B487F-70C4-2871-553C-24D92CD59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A6114-5FF1-DB81-ADE4-9467D12EB7E6}"/>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630745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1CB7-0A60-BE7A-ACA1-5EBDEC573B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53B03-1124-EF79-0111-525F3A89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51CA0-0560-D85A-A7A0-C04B36098A7F}"/>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5" name="Footer Placeholder 4">
            <a:extLst>
              <a:ext uri="{FF2B5EF4-FFF2-40B4-BE49-F238E27FC236}">
                <a16:creationId xmlns:a16="http://schemas.microsoft.com/office/drawing/2014/main" id="{98186C73-21E1-BCCF-99FB-494F9245E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3C83A-06C3-01BD-915C-6411EF5A8374}"/>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98916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E235-A9FF-EE2A-DF4A-F6A45EAB56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FDD714-A67F-DBD1-A4C7-F2828B5CE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E414B-CAA6-3AA8-3D8D-80AE08E37CD2}"/>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5" name="Footer Placeholder 4">
            <a:extLst>
              <a:ext uri="{FF2B5EF4-FFF2-40B4-BE49-F238E27FC236}">
                <a16:creationId xmlns:a16="http://schemas.microsoft.com/office/drawing/2014/main" id="{57607CEB-D20D-A054-9C4B-A3739CC30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5CC3B-B1DD-1804-08EB-27ECCE502C43}"/>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3802710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41595-7037-31CD-2C10-B2418E03D6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FCF97-B495-7093-548B-9464F8A420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6F42D-0089-17E3-9061-1459353EB4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075B53-A8F0-7E89-4EA9-6F866F8BB9C9}"/>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6" name="Footer Placeholder 5">
            <a:extLst>
              <a:ext uri="{FF2B5EF4-FFF2-40B4-BE49-F238E27FC236}">
                <a16:creationId xmlns:a16="http://schemas.microsoft.com/office/drawing/2014/main" id="{24DE079C-2B88-AE15-8544-6686BC964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746EB-70C0-64CA-D1FB-3AE700D01D93}"/>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3336173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6BCE-54FA-EB92-047F-5123CA28A5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BDEE71-B404-4DDB-A6D7-3049CE0E5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048EE8-CF7A-06A8-36E5-966655B558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84A04E-73FD-67DB-C05C-0DCC28F682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FC00D-38C2-4DC6-F7BA-C4F1E96505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A6AE76-5877-6473-21A0-4B409A1B699A}"/>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8" name="Footer Placeholder 7">
            <a:extLst>
              <a:ext uri="{FF2B5EF4-FFF2-40B4-BE49-F238E27FC236}">
                <a16:creationId xmlns:a16="http://schemas.microsoft.com/office/drawing/2014/main" id="{36050ED2-AF07-0586-A23A-5FFE3FD736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80F6C4-AEE0-416C-84D9-A07597D0BAE1}"/>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966454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6E5D-8E1E-84EA-CA4D-824FDDE4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8B0392-B1CF-81B8-951E-DF05C280CC3C}"/>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4" name="Footer Placeholder 3">
            <a:extLst>
              <a:ext uri="{FF2B5EF4-FFF2-40B4-BE49-F238E27FC236}">
                <a16:creationId xmlns:a16="http://schemas.microsoft.com/office/drawing/2014/main" id="{2DCF5B88-5F1C-F3A5-E5B9-11EE51917F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188EC-F364-4BA3-93CA-3175CE81A5FA}"/>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486493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97B4D2-2F87-AD04-883D-AC4B27E88EB0}"/>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3" name="Footer Placeholder 2">
            <a:extLst>
              <a:ext uri="{FF2B5EF4-FFF2-40B4-BE49-F238E27FC236}">
                <a16:creationId xmlns:a16="http://schemas.microsoft.com/office/drawing/2014/main" id="{3A52055C-624D-688B-47BE-29BF07E4AB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336EFC-930B-032C-2F49-74310693BDEC}"/>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1743949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6FF5-DFBE-9752-C914-216A2C7D1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DBFA2-ABDA-616F-9EEC-976DA27C1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C4B4D7-5275-F889-9AE5-889162EA5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4B81EA-2BDB-046A-0676-1C1D22B66682}"/>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6" name="Footer Placeholder 5">
            <a:extLst>
              <a:ext uri="{FF2B5EF4-FFF2-40B4-BE49-F238E27FC236}">
                <a16:creationId xmlns:a16="http://schemas.microsoft.com/office/drawing/2014/main" id="{D3EEBE0A-11D2-654D-F363-64140430B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DC7B7-BF7A-1DC9-8281-22080BB32CD1}"/>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3888368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D864-8634-D834-A4F5-8994B79E2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05872C-F229-C000-1B84-4A5FCB10B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AA7EF4-0BF0-ABC1-C3EB-29E1C8D7E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0D00A-6CAC-AF70-BC69-7B14CA1F7BB9}"/>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6" name="Footer Placeholder 5">
            <a:extLst>
              <a:ext uri="{FF2B5EF4-FFF2-40B4-BE49-F238E27FC236}">
                <a16:creationId xmlns:a16="http://schemas.microsoft.com/office/drawing/2014/main" id="{D5F32E28-7202-6181-A958-482FBD648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4E9BD-C3DA-5F89-9C69-2DF497AE350D}"/>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3009601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51BC-37BF-6794-BDD6-E656FC6233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B75A52-A519-FFFB-C854-76FAB508DE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0E7D0-9976-3E92-CDE9-985F5FD38C5F}"/>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5" name="Footer Placeholder 4">
            <a:extLst>
              <a:ext uri="{FF2B5EF4-FFF2-40B4-BE49-F238E27FC236}">
                <a16:creationId xmlns:a16="http://schemas.microsoft.com/office/drawing/2014/main" id="{57499A2A-746E-D114-4680-14537C3C8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84053-DC32-0240-F606-11E10E3CD88D}"/>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2211611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2DCED-C777-E4BD-08BC-4653AF7F63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7EA41-2ED2-B511-34BC-8DFA5E10C5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36657-2563-B93A-571B-9DD272F25BF0}"/>
              </a:ext>
            </a:extLst>
          </p:cNvPr>
          <p:cNvSpPr>
            <a:spLocks noGrp="1"/>
          </p:cNvSpPr>
          <p:nvPr>
            <p:ph type="dt" sz="half" idx="10"/>
          </p:nvPr>
        </p:nvSpPr>
        <p:spPr/>
        <p:txBody>
          <a:bodyPr/>
          <a:lstStyle/>
          <a:p>
            <a:fld id="{730114A4-E2FE-4312-9FFC-000E75771C7F}" type="datetimeFigureOut">
              <a:rPr lang="en-US" smtClean="0"/>
              <a:t>10/26/2023</a:t>
            </a:fld>
            <a:endParaRPr lang="en-US"/>
          </a:p>
        </p:txBody>
      </p:sp>
      <p:sp>
        <p:nvSpPr>
          <p:cNvPr id="5" name="Footer Placeholder 4">
            <a:extLst>
              <a:ext uri="{FF2B5EF4-FFF2-40B4-BE49-F238E27FC236}">
                <a16:creationId xmlns:a16="http://schemas.microsoft.com/office/drawing/2014/main" id="{36503F56-FD22-37B8-1731-5619BBC28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F4917-50D2-12AA-56C9-FA8108F1A407}"/>
              </a:ext>
            </a:extLst>
          </p:cNvPr>
          <p:cNvSpPr>
            <a:spLocks noGrp="1"/>
          </p:cNvSpPr>
          <p:nvPr>
            <p:ph type="sldNum" sz="quarter" idx="12"/>
          </p:nvPr>
        </p:nvSpPr>
        <p:spPr/>
        <p:txBody>
          <a:bodyPr/>
          <a:lstStyle/>
          <a:p>
            <a:fld id="{29E70C4D-598C-4A70-975E-B65B91EE9025}" type="slidenum">
              <a:rPr lang="en-US" smtClean="0"/>
              <a:t>‹#›</a:t>
            </a:fld>
            <a:endParaRPr lang="en-US"/>
          </a:p>
        </p:txBody>
      </p:sp>
    </p:spTree>
    <p:extLst>
      <p:ext uri="{BB962C8B-B14F-4D97-AF65-F5344CB8AC3E}">
        <p14:creationId xmlns:p14="http://schemas.microsoft.com/office/powerpoint/2010/main" val="192380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23322" y="5999075"/>
            <a:ext cx="9813290" cy="577146"/>
          </a:xfrm>
          <a:prstGeom prst="rect">
            <a:avLst/>
          </a:prstGeom>
        </p:spPr>
        <p:txBody>
          <a:bodyPr wrap="square" lIns="0" tIns="0" rIns="0" bIns="0">
            <a:spAutoFit/>
          </a:bodyPr>
          <a:lstStyle>
            <a:lvl1pPr>
              <a:defRPr sz="4167" b="0" i="0">
                <a:solidFill>
                  <a:srgbClr val="21211D"/>
                </a:solidFill>
                <a:latin typeface="Calibri"/>
                <a:cs typeface="Calibri"/>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3481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11" r:id="rId1"/>
    <p:sldLayoutId id="2147483674" r:id="rId2"/>
    <p:sldLayoutId id="2147483675" r:id="rId3"/>
    <p:sldLayoutId id="2147483676" r:id="rId4"/>
    <p:sldLayoutId id="2147483677" r:id="rId5"/>
    <p:sldLayoutId id="2147483672"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67953C"/>
          </a:solidFill>
        </p:spPr>
        <p:txBody>
          <a:bodyPr wrap="square" lIns="0" tIns="0" rIns="0" bIns="0" rtlCol="0"/>
          <a:lstStyle/>
          <a:p>
            <a:endParaRPr/>
          </a:p>
        </p:txBody>
      </p:sp>
      <p:sp>
        <p:nvSpPr>
          <p:cNvPr id="2" name="Holder 2"/>
          <p:cNvSpPr>
            <a:spLocks noGrp="1"/>
          </p:cNvSpPr>
          <p:nvPr>
            <p:ph type="title"/>
          </p:nvPr>
        </p:nvSpPr>
        <p:spPr>
          <a:xfrm>
            <a:off x="367674" y="252908"/>
            <a:ext cx="4909397" cy="1077218"/>
          </a:xfrm>
          <a:prstGeom prst="rect">
            <a:avLst/>
          </a:prstGeom>
        </p:spPr>
        <p:txBody>
          <a:bodyPr wrap="square" lIns="0" tIns="0" rIns="0" bIns="0">
            <a:spAutoFit/>
          </a:bodyPr>
          <a:lstStyle>
            <a:lvl1pPr>
              <a:defRPr sz="70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291020" y="2246196"/>
            <a:ext cx="5314950" cy="1107996"/>
          </a:xfrm>
          <a:prstGeom prst="rect">
            <a:avLst/>
          </a:prstGeom>
        </p:spPr>
        <p:txBody>
          <a:bodyPr wrap="square" lIns="0" tIns="0" rIns="0" bIns="0">
            <a:spAutoFit/>
          </a:bodyPr>
          <a:lstStyle>
            <a:lvl1pPr>
              <a:defRPr sz="7200" b="0" i="0">
                <a:solidFill>
                  <a:srgbClr val="FABC09"/>
                </a:solidFill>
                <a:latin typeface="Trebuchet MS"/>
                <a:cs typeface="Trebuchet M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53C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A607A0-1B01-C7F8-82A1-0CB2AB0E1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26AC4B-96D9-B405-63BB-1F89FD43AA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F07D7-BE63-E50A-D6F9-82E9FC5A5C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2F5CF-D687-4C02-B965-5201578BD1B0}" type="datetimeFigureOut">
              <a:rPr lang="en-US" smtClean="0"/>
              <a:t>10/26/2023</a:t>
            </a:fld>
            <a:endParaRPr lang="en-US"/>
          </a:p>
        </p:txBody>
      </p:sp>
      <p:sp>
        <p:nvSpPr>
          <p:cNvPr id="5" name="Footer Placeholder 4">
            <a:extLst>
              <a:ext uri="{FF2B5EF4-FFF2-40B4-BE49-F238E27FC236}">
                <a16:creationId xmlns:a16="http://schemas.microsoft.com/office/drawing/2014/main" id="{2901E9C2-C05A-E3A2-E5BE-1BFA190F88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19554A-A2D9-B164-4DDB-13A3BB54C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214197-E223-4825-ADAC-F0437AE44754}" type="slidenum">
              <a:rPr lang="en-US" smtClean="0"/>
              <a:t>‹#›</a:t>
            </a:fld>
            <a:endParaRPr lang="en-US"/>
          </a:p>
        </p:txBody>
      </p:sp>
    </p:spTree>
    <p:extLst>
      <p:ext uri="{BB962C8B-B14F-4D97-AF65-F5344CB8AC3E}">
        <p14:creationId xmlns:p14="http://schemas.microsoft.com/office/powerpoint/2010/main" val="859106"/>
      </p:ext>
    </p:extLst>
  </p:cSld>
  <p:clrMap bg1="lt1" tx1="dk1" bg2="lt2" tx2="dk2" accent1="accent1" accent2="accent2" accent3="accent3" accent4="accent4" accent5="accent5" accent6="accent6" hlink="hlink" folHlink="folHlink"/>
  <p:sldLayoutIdLst>
    <p:sldLayoutId id="2147483679" r:id="rId1"/>
    <p:sldLayoutId id="2147483649" r:id="rId2"/>
    <p:sldLayoutId id="2147483650" r:id="rId3"/>
    <p:sldLayoutId id="2147483680" r:id="rId4"/>
    <p:sldLayoutId id="2147483651" r:id="rId5"/>
    <p:sldLayoutId id="2147483652" r:id="rId6"/>
    <p:sldLayoutId id="2147483681" r:id="rId7"/>
    <p:sldLayoutId id="2147483653" r:id="rId8"/>
    <p:sldLayoutId id="2147483654" r:id="rId9"/>
    <p:sldLayoutId id="2147483655" r:id="rId10"/>
    <p:sldLayoutId id="2147483682" r:id="rId11"/>
    <p:sldLayoutId id="2147483683" r:id="rId12"/>
    <p:sldLayoutId id="2147483656" r:id="rId13"/>
    <p:sldLayoutId id="2147483657" r:id="rId14"/>
    <p:sldLayoutId id="2147483658" r:id="rId15"/>
    <p:sldLayoutId id="2147483659" r:id="rId16"/>
    <p:sldLayoutId id="2147483684" r:id="rId17"/>
    <p:sldLayoutId id="214748366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EE3DD-8377-BB95-7CD6-5D9366AD81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47CC94-1E8A-22DB-AE86-A42A30BFFB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F753B-785A-C384-4F77-E5335AEBD5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114A4-E2FE-4312-9FFC-000E75771C7F}" type="datetimeFigureOut">
              <a:rPr lang="en-US" smtClean="0"/>
              <a:t>10/26/2023</a:t>
            </a:fld>
            <a:endParaRPr lang="en-US"/>
          </a:p>
        </p:txBody>
      </p:sp>
      <p:sp>
        <p:nvSpPr>
          <p:cNvPr id="5" name="Footer Placeholder 4">
            <a:extLst>
              <a:ext uri="{FF2B5EF4-FFF2-40B4-BE49-F238E27FC236}">
                <a16:creationId xmlns:a16="http://schemas.microsoft.com/office/drawing/2014/main" id="{6A6CEF44-4EE5-F8F8-EF0B-2CD56E6F2C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C1B7A3-8C77-C36D-770B-3FA4643A1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70C4D-598C-4A70-975E-B65B91EE9025}" type="slidenum">
              <a:rPr lang="en-US" smtClean="0"/>
              <a:t>‹#›</a:t>
            </a:fld>
            <a:endParaRPr lang="en-US"/>
          </a:p>
        </p:txBody>
      </p:sp>
    </p:spTree>
    <p:extLst>
      <p:ext uri="{BB962C8B-B14F-4D97-AF65-F5344CB8AC3E}">
        <p14:creationId xmlns:p14="http://schemas.microsoft.com/office/powerpoint/2010/main" val="22356584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87" r:id="rId5"/>
    <p:sldLayoutId id="2147483700" r:id="rId6"/>
    <p:sldLayoutId id="2147483701" r:id="rId7"/>
    <p:sldLayoutId id="2147483702" r:id="rId8"/>
    <p:sldLayoutId id="2147483703" r:id="rId9"/>
    <p:sldLayoutId id="2147483704" r:id="rId10"/>
    <p:sldLayoutId id="2147483705"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microsoft.com/office/2018/10/relationships/comments" Target="../comments/modernComment_11D_688E9DE6.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2_94EE1EC4.xml"/><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11_7C838C0A.xml"/><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10_AE347F45.xml"/><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0F_5F6231E0.xml"/><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0E_A8177603.xml"/><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16_54E272D5.xml"/><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microsoft.com/office/2018/10/relationships/comments" Target="../comments/modernComment_106_7A85BD6C.xml"/><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hyperlink" Target="https://www.youtube.com/watch?v=SgFKfVfghpg"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C_8F547864.xm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53C00"/>
        </a:solidFill>
        <a:effectLst/>
      </p:bgPr>
    </p:bg>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53C00"/>
          </a:solidFill>
        </p:spPr>
        <p:txBody>
          <a:bodyPr wrap="square" lIns="0" tIns="0" rIns="0" bIns="0" rtlCol="0"/>
          <a:lstStyle/>
          <a:p>
            <a:endParaRPr>
              <a:solidFill>
                <a:srgbClr val="053C00"/>
              </a:solidFill>
            </a:endParaRPr>
          </a:p>
        </p:txBody>
      </p:sp>
      <p:grpSp>
        <p:nvGrpSpPr>
          <p:cNvPr id="3" name="object 3"/>
          <p:cNvGrpSpPr/>
          <p:nvPr/>
        </p:nvGrpSpPr>
        <p:grpSpPr>
          <a:xfrm>
            <a:off x="530691" y="1530615"/>
            <a:ext cx="7175500" cy="3206750"/>
            <a:chOff x="796036" y="2295922"/>
            <a:chExt cx="10763250" cy="4810125"/>
          </a:xfrm>
        </p:grpSpPr>
        <p:sp>
          <p:nvSpPr>
            <p:cNvPr id="4" name="object 4"/>
            <p:cNvSpPr/>
            <p:nvPr/>
          </p:nvSpPr>
          <p:spPr>
            <a:xfrm>
              <a:off x="915593" y="2355785"/>
              <a:ext cx="10524490" cy="4631055"/>
            </a:xfrm>
            <a:custGeom>
              <a:avLst/>
              <a:gdLst/>
              <a:ahLst/>
              <a:cxnLst/>
              <a:rect l="l" t="t" r="r" b="b"/>
              <a:pathLst>
                <a:path w="10524490" h="4631055">
                  <a:moveTo>
                    <a:pt x="10523969" y="0"/>
                  </a:moveTo>
                  <a:lnTo>
                    <a:pt x="0" y="0"/>
                  </a:lnTo>
                  <a:lnTo>
                    <a:pt x="0" y="59855"/>
                  </a:lnTo>
                  <a:lnTo>
                    <a:pt x="0" y="4630547"/>
                  </a:lnTo>
                  <a:lnTo>
                    <a:pt x="10523969" y="4630547"/>
                  </a:lnTo>
                  <a:lnTo>
                    <a:pt x="10523969" y="59855"/>
                  </a:lnTo>
                  <a:lnTo>
                    <a:pt x="10523969" y="0"/>
                  </a:lnTo>
                  <a:close/>
                </a:path>
              </a:pathLst>
            </a:custGeom>
            <a:solidFill>
              <a:srgbClr val="EBF094">
                <a:alpha val="83918"/>
              </a:srgbClr>
            </a:solidFill>
          </p:spPr>
          <p:txBody>
            <a:bodyPr wrap="square" lIns="0" tIns="0" rIns="0" bIns="0" rtlCol="0"/>
            <a:lstStyle/>
            <a:p>
              <a:endParaRPr/>
            </a:p>
          </p:txBody>
        </p:sp>
        <p:sp>
          <p:nvSpPr>
            <p:cNvPr id="5" name="object 5"/>
            <p:cNvSpPr/>
            <p:nvPr/>
          </p:nvSpPr>
          <p:spPr>
            <a:xfrm>
              <a:off x="796036" y="2295930"/>
              <a:ext cx="10763250" cy="4810125"/>
            </a:xfrm>
            <a:custGeom>
              <a:avLst/>
              <a:gdLst/>
              <a:ahLst/>
              <a:cxnLst/>
              <a:rect l="l" t="t" r="r" b="b"/>
              <a:pathLst>
                <a:path w="10763250" h="4810125">
                  <a:moveTo>
                    <a:pt x="10763098" y="0"/>
                  </a:moveTo>
                  <a:lnTo>
                    <a:pt x="10643527" y="0"/>
                  </a:lnTo>
                  <a:lnTo>
                    <a:pt x="10643527" y="119710"/>
                  </a:lnTo>
                  <a:lnTo>
                    <a:pt x="10643527" y="4690402"/>
                  </a:lnTo>
                  <a:lnTo>
                    <a:pt x="119557" y="4690402"/>
                  </a:lnTo>
                  <a:lnTo>
                    <a:pt x="119557" y="119710"/>
                  </a:lnTo>
                  <a:lnTo>
                    <a:pt x="10643527" y="119710"/>
                  </a:lnTo>
                  <a:lnTo>
                    <a:pt x="10643527" y="0"/>
                  </a:lnTo>
                  <a:lnTo>
                    <a:pt x="119557" y="0"/>
                  </a:lnTo>
                  <a:lnTo>
                    <a:pt x="0" y="0"/>
                  </a:lnTo>
                  <a:lnTo>
                    <a:pt x="0" y="4810125"/>
                  </a:lnTo>
                  <a:lnTo>
                    <a:pt x="119557" y="4810125"/>
                  </a:lnTo>
                  <a:lnTo>
                    <a:pt x="10643527" y="4810125"/>
                  </a:lnTo>
                  <a:lnTo>
                    <a:pt x="10763098" y="4810125"/>
                  </a:lnTo>
                  <a:lnTo>
                    <a:pt x="10763098" y="0"/>
                  </a:lnTo>
                  <a:close/>
                </a:path>
              </a:pathLst>
            </a:custGeom>
            <a:solidFill>
              <a:srgbClr val="C27962">
                <a:alpha val="83918"/>
              </a:srgbClr>
            </a:solidFill>
          </p:spPr>
          <p:txBody>
            <a:bodyPr wrap="square" lIns="0" tIns="0" rIns="0" bIns="0" rtlCol="0"/>
            <a:lstStyle/>
            <a:p>
              <a:endParaRPr/>
            </a:p>
          </p:txBody>
        </p:sp>
      </p:grpSp>
      <p:sp>
        <p:nvSpPr>
          <p:cNvPr id="10" name="object 10"/>
          <p:cNvSpPr txBox="1"/>
          <p:nvPr/>
        </p:nvSpPr>
        <p:spPr>
          <a:xfrm>
            <a:off x="610403" y="1610427"/>
            <a:ext cx="7016327" cy="2632045"/>
          </a:xfrm>
          <a:prstGeom prst="rect">
            <a:avLst/>
          </a:prstGeom>
        </p:spPr>
        <p:txBody>
          <a:bodyPr vert="horz" wrap="square" lIns="0" tIns="378883" rIns="0" bIns="0" rtlCol="0" anchor="t">
            <a:spAutoFit/>
          </a:bodyPr>
          <a:lstStyle/>
          <a:p>
            <a:pPr marL="2540" algn="ctr">
              <a:spcBef>
                <a:spcPts val="2983"/>
              </a:spcBef>
            </a:pPr>
            <a:r>
              <a:rPr sz="4900" spc="347">
                <a:latin typeface="Trebuchet MS"/>
                <a:cs typeface="Trebuchet MS"/>
              </a:rPr>
              <a:t>LESSON</a:t>
            </a:r>
            <a:r>
              <a:rPr lang="en-US" sz="4900" spc="-240">
                <a:latin typeface="Trebuchet MS"/>
                <a:cs typeface="Trebuchet MS"/>
              </a:rPr>
              <a:t> Four</a:t>
            </a:r>
            <a:endParaRPr lang="en-US" sz="4900" spc="113">
              <a:latin typeface="Trebuchet MS"/>
              <a:cs typeface="Trebuchet MS"/>
            </a:endParaRPr>
          </a:p>
          <a:p>
            <a:pPr marR="112395" algn="ctr">
              <a:spcBef>
                <a:spcPts val="1550"/>
              </a:spcBef>
            </a:pPr>
            <a:r>
              <a:rPr sz="3750" b="1" spc="183">
                <a:latin typeface="Trebuchet MS"/>
                <a:cs typeface="Trebuchet MS"/>
              </a:rPr>
              <a:t>Getting</a:t>
            </a:r>
            <a:r>
              <a:rPr sz="3750" b="1" spc="-180">
                <a:latin typeface="Trebuchet MS"/>
                <a:cs typeface="Trebuchet MS"/>
              </a:rPr>
              <a:t> </a:t>
            </a:r>
            <a:r>
              <a:rPr sz="3750" b="1" spc="163">
                <a:latin typeface="Trebuchet MS"/>
                <a:cs typeface="Trebuchet MS"/>
              </a:rPr>
              <a:t>to</a:t>
            </a:r>
            <a:r>
              <a:rPr sz="3750" b="1" spc="-177">
                <a:latin typeface="Trebuchet MS"/>
                <a:cs typeface="Trebuchet MS"/>
              </a:rPr>
              <a:t> </a:t>
            </a:r>
            <a:r>
              <a:rPr sz="3750" b="1" spc="117">
                <a:latin typeface="Trebuchet MS"/>
                <a:cs typeface="Trebuchet MS"/>
              </a:rPr>
              <a:t>know</a:t>
            </a:r>
            <a:r>
              <a:rPr sz="3750" b="1" spc="-180">
                <a:latin typeface="Trebuchet MS"/>
                <a:cs typeface="Trebuchet MS"/>
              </a:rPr>
              <a:t> </a:t>
            </a:r>
            <a:r>
              <a:rPr sz="3750" b="1" spc="113">
                <a:latin typeface="Trebuchet MS"/>
                <a:cs typeface="Trebuchet MS"/>
              </a:rPr>
              <a:t>the</a:t>
            </a:r>
            <a:endParaRPr sz="3750" b="1">
              <a:latin typeface="Trebuchet MS"/>
              <a:cs typeface="Trebuchet MS"/>
            </a:endParaRPr>
          </a:p>
          <a:p>
            <a:pPr marL="2540" algn="ctr">
              <a:spcBef>
                <a:spcPts val="339"/>
              </a:spcBef>
            </a:pPr>
            <a:r>
              <a:rPr sz="4350" b="1" spc="177">
                <a:latin typeface="Trebuchet MS"/>
                <a:cs typeface="Trebuchet MS"/>
              </a:rPr>
              <a:t>Food</a:t>
            </a:r>
            <a:r>
              <a:rPr sz="4350" b="1" spc="-217">
                <a:latin typeface="Trebuchet MS"/>
                <a:cs typeface="Trebuchet MS"/>
              </a:rPr>
              <a:t> </a:t>
            </a:r>
            <a:r>
              <a:rPr sz="4350" b="1" spc="263">
                <a:latin typeface="Trebuchet MS"/>
                <a:cs typeface="Trebuchet MS"/>
              </a:rPr>
              <a:t>System</a:t>
            </a:r>
            <a:endParaRPr sz="4350" b="1">
              <a:latin typeface="Trebuchet MS"/>
              <a:cs typeface="Trebuchet MS"/>
            </a:endParaRPr>
          </a:p>
        </p:txBody>
      </p:sp>
      <p:pic>
        <p:nvPicPr>
          <p:cNvPr id="97" name="object 6">
            <a:extLst>
              <a:ext uri="{FF2B5EF4-FFF2-40B4-BE49-F238E27FC236}">
                <a16:creationId xmlns:a16="http://schemas.microsoft.com/office/drawing/2014/main" id="{1961E654-C06F-A11B-3483-0FAB88A066BE}"/>
              </a:ext>
            </a:extLst>
          </p:cNvPr>
          <p:cNvPicPr/>
          <p:nvPr/>
        </p:nvPicPr>
        <p:blipFill>
          <a:blip r:embed="rId2" cstate="print"/>
          <a:stretch>
            <a:fillRect/>
          </a:stretch>
        </p:blipFill>
        <p:spPr>
          <a:xfrm>
            <a:off x="4493953" y="220981"/>
            <a:ext cx="971549" cy="977899"/>
          </a:xfrm>
          <a:prstGeom prst="rect">
            <a:avLst/>
          </a:prstGeom>
        </p:spPr>
      </p:pic>
      <p:pic>
        <p:nvPicPr>
          <p:cNvPr id="98" name="object 8">
            <a:extLst>
              <a:ext uri="{FF2B5EF4-FFF2-40B4-BE49-F238E27FC236}">
                <a16:creationId xmlns:a16="http://schemas.microsoft.com/office/drawing/2014/main" id="{535E6608-A989-50D0-06A9-2BE385B66619}"/>
              </a:ext>
            </a:extLst>
          </p:cNvPr>
          <p:cNvPicPr/>
          <p:nvPr/>
        </p:nvPicPr>
        <p:blipFill>
          <a:blip r:embed="rId2" cstate="print"/>
          <a:stretch>
            <a:fillRect/>
          </a:stretch>
        </p:blipFill>
        <p:spPr>
          <a:xfrm>
            <a:off x="9091848" y="1337980"/>
            <a:ext cx="971549" cy="977899"/>
          </a:xfrm>
          <a:prstGeom prst="rect">
            <a:avLst/>
          </a:prstGeom>
        </p:spPr>
      </p:pic>
      <p:pic>
        <p:nvPicPr>
          <p:cNvPr id="99" name="object 9">
            <a:extLst>
              <a:ext uri="{FF2B5EF4-FFF2-40B4-BE49-F238E27FC236}">
                <a16:creationId xmlns:a16="http://schemas.microsoft.com/office/drawing/2014/main" id="{A5B492F2-D28C-6121-A8A5-CAF8D6893A1A}"/>
              </a:ext>
            </a:extLst>
          </p:cNvPr>
          <p:cNvPicPr/>
          <p:nvPr/>
        </p:nvPicPr>
        <p:blipFill>
          <a:blip r:embed="rId3" cstate="print"/>
          <a:stretch>
            <a:fillRect/>
          </a:stretch>
        </p:blipFill>
        <p:spPr>
          <a:xfrm>
            <a:off x="8722135" y="710341"/>
            <a:ext cx="2438430" cy="925529"/>
          </a:xfrm>
          <a:prstGeom prst="rect">
            <a:avLst/>
          </a:prstGeom>
        </p:spPr>
      </p:pic>
      <p:grpSp>
        <p:nvGrpSpPr>
          <p:cNvPr id="100" name="object 35">
            <a:extLst>
              <a:ext uri="{FF2B5EF4-FFF2-40B4-BE49-F238E27FC236}">
                <a16:creationId xmlns:a16="http://schemas.microsoft.com/office/drawing/2014/main" id="{96C180CE-E37D-DFE7-BF8F-0975E4C4EA52}"/>
              </a:ext>
            </a:extLst>
          </p:cNvPr>
          <p:cNvGrpSpPr/>
          <p:nvPr/>
        </p:nvGrpSpPr>
        <p:grpSpPr>
          <a:xfrm>
            <a:off x="6364928" y="0"/>
            <a:ext cx="3115310" cy="2984500"/>
            <a:chOff x="9547392" y="0"/>
            <a:chExt cx="4672965" cy="4476750"/>
          </a:xfrm>
        </p:grpSpPr>
        <p:pic>
          <p:nvPicPr>
            <p:cNvPr id="101" name="object 36">
              <a:extLst>
                <a:ext uri="{FF2B5EF4-FFF2-40B4-BE49-F238E27FC236}">
                  <a16:creationId xmlns:a16="http://schemas.microsoft.com/office/drawing/2014/main" id="{AE080724-BAB4-74D4-B7B7-F3F101183A04}"/>
                </a:ext>
              </a:extLst>
            </p:cNvPr>
            <p:cNvPicPr/>
            <p:nvPr/>
          </p:nvPicPr>
          <p:blipFill>
            <a:blip r:embed="rId4" cstate="print"/>
            <a:stretch>
              <a:fillRect/>
            </a:stretch>
          </p:blipFill>
          <p:spPr>
            <a:xfrm>
              <a:off x="9547392" y="0"/>
              <a:ext cx="4672770" cy="4476595"/>
            </a:xfrm>
            <a:prstGeom prst="rect">
              <a:avLst/>
            </a:prstGeom>
          </p:spPr>
        </p:pic>
        <p:pic>
          <p:nvPicPr>
            <p:cNvPr id="102" name="object 37">
              <a:extLst>
                <a:ext uri="{FF2B5EF4-FFF2-40B4-BE49-F238E27FC236}">
                  <a16:creationId xmlns:a16="http://schemas.microsoft.com/office/drawing/2014/main" id="{E91DA0F9-9C1B-8DFB-0F52-A90866D30D32}"/>
                </a:ext>
              </a:extLst>
            </p:cNvPr>
            <p:cNvPicPr/>
            <p:nvPr/>
          </p:nvPicPr>
          <p:blipFill>
            <a:blip r:embed="rId5" cstate="print"/>
            <a:stretch>
              <a:fillRect/>
            </a:stretch>
          </p:blipFill>
          <p:spPr>
            <a:xfrm>
              <a:off x="10369588" y="3280569"/>
              <a:ext cx="214094" cy="97220"/>
            </a:xfrm>
            <a:prstGeom prst="rect">
              <a:avLst/>
            </a:prstGeom>
          </p:spPr>
        </p:pic>
        <p:pic>
          <p:nvPicPr>
            <p:cNvPr id="103" name="object 38">
              <a:extLst>
                <a:ext uri="{FF2B5EF4-FFF2-40B4-BE49-F238E27FC236}">
                  <a16:creationId xmlns:a16="http://schemas.microsoft.com/office/drawing/2014/main" id="{4DCC5085-547F-3F06-0690-89D3A50C43F0}"/>
                </a:ext>
              </a:extLst>
            </p:cNvPr>
            <p:cNvPicPr/>
            <p:nvPr/>
          </p:nvPicPr>
          <p:blipFill>
            <a:blip r:embed="rId6" cstate="print"/>
            <a:stretch>
              <a:fillRect/>
            </a:stretch>
          </p:blipFill>
          <p:spPr>
            <a:xfrm>
              <a:off x="10654582" y="3302494"/>
              <a:ext cx="30451" cy="68270"/>
            </a:xfrm>
            <a:prstGeom prst="rect">
              <a:avLst/>
            </a:prstGeom>
          </p:spPr>
        </p:pic>
        <p:pic>
          <p:nvPicPr>
            <p:cNvPr id="104" name="object 39">
              <a:extLst>
                <a:ext uri="{FF2B5EF4-FFF2-40B4-BE49-F238E27FC236}">
                  <a16:creationId xmlns:a16="http://schemas.microsoft.com/office/drawing/2014/main" id="{0ECE4015-3F77-8A30-6D7B-8711ABE0A85A}"/>
                </a:ext>
              </a:extLst>
            </p:cNvPr>
            <p:cNvPicPr/>
            <p:nvPr/>
          </p:nvPicPr>
          <p:blipFill>
            <a:blip r:embed="rId7" cstate="print"/>
            <a:stretch>
              <a:fillRect/>
            </a:stretch>
          </p:blipFill>
          <p:spPr>
            <a:xfrm>
              <a:off x="10386233" y="3086024"/>
              <a:ext cx="321247" cy="237335"/>
            </a:xfrm>
            <a:prstGeom prst="rect">
              <a:avLst/>
            </a:prstGeom>
          </p:spPr>
        </p:pic>
        <p:pic>
          <p:nvPicPr>
            <p:cNvPr id="105" name="object 40">
              <a:extLst>
                <a:ext uri="{FF2B5EF4-FFF2-40B4-BE49-F238E27FC236}">
                  <a16:creationId xmlns:a16="http://schemas.microsoft.com/office/drawing/2014/main" id="{E72BA243-AF98-CCAA-8617-B143519BB49A}"/>
                </a:ext>
              </a:extLst>
            </p:cNvPr>
            <p:cNvPicPr/>
            <p:nvPr/>
          </p:nvPicPr>
          <p:blipFill>
            <a:blip r:embed="rId8" cstate="print"/>
            <a:stretch>
              <a:fillRect/>
            </a:stretch>
          </p:blipFill>
          <p:spPr>
            <a:xfrm>
              <a:off x="10344768" y="3039034"/>
              <a:ext cx="279572" cy="109607"/>
            </a:xfrm>
            <a:prstGeom prst="rect">
              <a:avLst/>
            </a:prstGeom>
          </p:spPr>
        </p:pic>
      </p:grpSp>
      <p:pic>
        <p:nvPicPr>
          <p:cNvPr id="106" name="object 43">
            <a:extLst>
              <a:ext uri="{FF2B5EF4-FFF2-40B4-BE49-F238E27FC236}">
                <a16:creationId xmlns:a16="http://schemas.microsoft.com/office/drawing/2014/main" id="{25FDB61F-9837-19E8-940B-D62D51085A66}"/>
              </a:ext>
            </a:extLst>
          </p:cNvPr>
          <p:cNvPicPr/>
          <p:nvPr/>
        </p:nvPicPr>
        <p:blipFill>
          <a:blip r:embed="rId9" cstate="print"/>
          <a:stretch>
            <a:fillRect/>
          </a:stretch>
        </p:blipFill>
        <p:spPr>
          <a:xfrm>
            <a:off x="5144397" y="196916"/>
            <a:ext cx="2438430" cy="925529"/>
          </a:xfrm>
          <a:prstGeom prst="rect">
            <a:avLst/>
          </a:prstGeom>
        </p:spPr>
      </p:pic>
      <p:sp>
        <p:nvSpPr>
          <p:cNvPr id="107" name="Oval 106">
            <a:extLst>
              <a:ext uri="{FF2B5EF4-FFF2-40B4-BE49-F238E27FC236}">
                <a16:creationId xmlns:a16="http://schemas.microsoft.com/office/drawing/2014/main" id="{A6FF37AC-E4EB-127B-14B6-7F6C0B687D12}"/>
              </a:ext>
            </a:extLst>
          </p:cNvPr>
          <p:cNvSpPr/>
          <p:nvPr/>
        </p:nvSpPr>
        <p:spPr>
          <a:xfrm>
            <a:off x="7898468" y="3898902"/>
            <a:ext cx="3463793" cy="363135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a:t>{</a:t>
            </a:r>
          </a:p>
        </p:txBody>
      </p:sp>
      <p:sp>
        <p:nvSpPr>
          <p:cNvPr id="110" name="Oval 109">
            <a:extLst>
              <a:ext uri="{FF2B5EF4-FFF2-40B4-BE49-F238E27FC236}">
                <a16:creationId xmlns:a16="http://schemas.microsoft.com/office/drawing/2014/main" id="{929FB2BB-752C-BEAF-BA4E-87DAA7908ECE}"/>
              </a:ext>
            </a:extLst>
          </p:cNvPr>
          <p:cNvSpPr/>
          <p:nvPr/>
        </p:nvSpPr>
        <p:spPr>
          <a:xfrm>
            <a:off x="9577623" y="2366278"/>
            <a:ext cx="3463793" cy="3206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a:t>{</a:t>
            </a:r>
          </a:p>
        </p:txBody>
      </p:sp>
      <p:sp>
        <p:nvSpPr>
          <p:cNvPr id="111" name="Oval 110">
            <a:extLst>
              <a:ext uri="{FF2B5EF4-FFF2-40B4-BE49-F238E27FC236}">
                <a16:creationId xmlns:a16="http://schemas.microsoft.com/office/drawing/2014/main" id="{EA80EC2B-9265-08C8-015B-C5AA558B4C78}"/>
              </a:ext>
            </a:extLst>
          </p:cNvPr>
          <p:cNvSpPr/>
          <p:nvPr/>
        </p:nvSpPr>
        <p:spPr>
          <a:xfrm>
            <a:off x="9214040" y="4360616"/>
            <a:ext cx="3463793" cy="3206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t>
            </a:r>
          </a:p>
        </p:txBody>
      </p:sp>
      <p:pic>
        <p:nvPicPr>
          <p:cNvPr id="8" name="Picture 7" descr="A person in a wheelchair&#10;&#10;Description automatically generated with medium confidence">
            <a:extLst>
              <a:ext uri="{FF2B5EF4-FFF2-40B4-BE49-F238E27FC236}">
                <a16:creationId xmlns:a16="http://schemas.microsoft.com/office/drawing/2014/main" id="{FAE6BD8B-AFB9-59D1-6F77-255A47253B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82875" y="1032934"/>
            <a:ext cx="5449054" cy="7265405"/>
          </a:xfrm>
          <a:prstGeom prst="rect">
            <a:avLst/>
          </a:prstGeom>
        </p:spPr>
      </p:pic>
      <p:pic>
        <p:nvPicPr>
          <p:cNvPr id="6" name="Picture 5" descr="A black and white sign with white text&#10;&#10;Description automatically generated">
            <a:extLst>
              <a:ext uri="{FF2B5EF4-FFF2-40B4-BE49-F238E27FC236}">
                <a16:creationId xmlns:a16="http://schemas.microsoft.com/office/drawing/2014/main" id="{0A8CF920-EC54-9FB8-DB95-107101750FCC}"/>
              </a:ext>
            </a:extLst>
          </p:cNvPr>
          <p:cNvPicPr>
            <a:picLocks noChangeAspect="1"/>
          </p:cNvPicPr>
          <p:nvPr/>
        </p:nvPicPr>
        <p:blipFill>
          <a:blip r:embed="rId11"/>
          <a:stretch>
            <a:fillRect/>
          </a:stretch>
        </p:blipFill>
        <p:spPr>
          <a:xfrm>
            <a:off x="832022" y="5568484"/>
            <a:ext cx="2743200" cy="849086"/>
          </a:xfrm>
          <a:prstGeom prst="rect">
            <a:avLst/>
          </a:prstGeom>
        </p:spPr>
      </p:pic>
    </p:spTree>
    <p:extLst>
      <p:ext uri="{BB962C8B-B14F-4D97-AF65-F5344CB8AC3E}">
        <p14:creationId xmlns:p14="http://schemas.microsoft.com/office/powerpoint/2010/main" val="247731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33B10AA3-DD1F-840E-F420-DF875625B4F9}"/>
              </a:ext>
            </a:extLst>
          </p:cNvPr>
          <p:cNvGrpSpPr/>
          <p:nvPr/>
        </p:nvGrpSpPr>
        <p:grpSpPr>
          <a:xfrm>
            <a:off x="1912344" y="1505611"/>
            <a:ext cx="2696215" cy="2622753"/>
            <a:chOff x="1209491" y="1149787"/>
            <a:chExt cx="4114800" cy="4573604"/>
          </a:xfrm>
        </p:grpSpPr>
        <p:pic>
          <p:nvPicPr>
            <p:cNvPr id="35" name="object 5">
              <a:extLst>
                <a:ext uri="{FF2B5EF4-FFF2-40B4-BE49-F238E27FC236}">
                  <a16:creationId xmlns:a16="http://schemas.microsoft.com/office/drawing/2014/main" id="{A06D773D-3E8E-51FA-4D39-BE3919ABFAB7}"/>
                </a:ext>
              </a:extLst>
            </p:cNvPr>
            <p:cNvPicPr/>
            <p:nvPr/>
          </p:nvPicPr>
          <p:blipFill>
            <a:blip r:embed="rId3" cstate="print"/>
            <a:stretch>
              <a:fillRect/>
            </a:stretch>
          </p:blipFill>
          <p:spPr>
            <a:xfrm>
              <a:off x="1209491" y="1608591"/>
              <a:ext cx="4114800" cy="4114800"/>
            </a:xfrm>
            <a:prstGeom prst="rect">
              <a:avLst/>
            </a:prstGeom>
          </p:spPr>
        </p:pic>
        <p:pic>
          <p:nvPicPr>
            <p:cNvPr id="36" name="object 6">
              <a:extLst>
                <a:ext uri="{FF2B5EF4-FFF2-40B4-BE49-F238E27FC236}">
                  <a16:creationId xmlns:a16="http://schemas.microsoft.com/office/drawing/2014/main" id="{C974B835-3FF5-E6F4-5B8D-9A5CAF1C1B20}"/>
                </a:ext>
              </a:extLst>
            </p:cNvPr>
            <p:cNvPicPr/>
            <p:nvPr/>
          </p:nvPicPr>
          <p:blipFill rotWithShape="1">
            <a:blip r:embed="rId4" cstate="print">
              <a:alphaModFix amt="70000"/>
            </a:blip>
            <a:srcRect t="36647" b="30102"/>
            <a:stretch/>
          </p:blipFill>
          <p:spPr>
            <a:xfrm>
              <a:off x="1901411" y="1149787"/>
              <a:ext cx="2730959" cy="917608"/>
            </a:xfrm>
            <a:prstGeom prst="rect">
              <a:avLst/>
            </a:prstGeom>
          </p:spPr>
        </p:pic>
      </p:grpSp>
      <p:grpSp>
        <p:nvGrpSpPr>
          <p:cNvPr id="37" name="Group 36">
            <a:extLst>
              <a:ext uri="{FF2B5EF4-FFF2-40B4-BE49-F238E27FC236}">
                <a16:creationId xmlns:a16="http://schemas.microsoft.com/office/drawing/2014/main" id="{6522FE1D-5E58-C2A5-C790-BE05F07EC47B}"/>
              </a:ext>
            </a:extLst>
          </p:cNvPr>
          <p:cNvGrpSpPr/>
          <p:nvPr/>
        </p:nvGrpSpPr>
        <p:grpSpPr>
          <a:xfrm>
            <a:off x="4875885" y="1568176"/>
            <a:ext cx="2696215" cy="2560186"/>
            <a:chOff x="6930611" y="1255811"/>
            <a:chExt cx="4114800" cy="4467580"/>
          </a:xfrm>
        </p:grpSpPr>
        <p:pic>
          <p:nvPicPr>
            <p:cNvPr id="38" name="object 11">
              <a:extLst>
                <a:ext uri="{FF2B5EF4-FFF2-40B4-BE49-F238E27FC236}">
                  <a16:creationId xmlns:a16="http://schemas.microsoft.com/office/drawing/2014/main" id="{2920F817-2014-7A87-6C4A-3BE51592B99E}"/>
                </a:ext>
              </a:extLst>
            </p:cNvPr>
            <p:cNvPicPr/>
            <p:nvPr/>
          </p:nvPicPr>
          <p:blipFill>
            <a:blip r:embed="rId3" cstate="print"/>
            <a:stretch>
              <a:fillRect/>
            </a:stretch>
          </p:blipFill>
          <p:spPr>
            <a:xfrm>
              <a:off x="6930611" y="1608591"/>
              <a:ext cx="4114800" cy="4114800"/>
            </a:xfrm>
            <a:prstGeom prst="rect">
              <a:avLst/>
            </a:prstGeom>
          </p:spPr>
        </p:pic>
        <p:pic>
          <p:nvPicPr>
            <p:cNvPr id="39" name="object 12">
              <a:extLst>
                <a:ext uri="{FF2B5EF4-FFF2-40B4-BE49-F238E27FC236}">
                  <a16:creationId xmlns:a16="http://schemas.microsoft.com/office/drawing/2014/main" id="{88F89907-2C5A-D660-2C12-99A75F80C048}"/>
                </a:ext>
              </a:extLst>
            </p:cNvPr>
            <p:cNvPicPr/>
            <p:nvPr/>
          </p:nvPicPr>
          <p:blipFill rotWithShape="1">
            <a:blip r:embed="rId5" cstate="print">
              <a:alphaModFix amt="70000"/>
            </a:blip>
            <a:srcRect b="54505"/>
            <a:stretch/>
          </p:blipFill>
          <p:spPr>
            <a:xfrm rot="243359">
              <a:off x="7776698" y="1255811"/>
              <a:ext cx="2422625" cy="811584"/>
            </a:xfrm>
            <a:prstGeom prst="rect">
              <a:avLst/>
            </a:prstGeom>
          </p:spPr>
        </p:pic>
      </p:grpSp>
      <p:grpSp>
        <p:nvGrpSpPr>
          <p:cNvPr id="40" name="Group 39">
            <a:extLst>
              <a:ext uri="{FF2B5EF4-FFF2-40B4-BE49-F238E27FC236}">
                <a16:creationId xmlns:a16="http://schemas.microsoft.com/office/drawing/2014/main" id="{EFED5485-E1F0-926C-DC43-07A27F609C93}"/>
              </a:ext>
            </a:extLst>
          </p:cNvPr>
          <p:cNvGrpSpPr/>
          <p:nvPr/>
        </p:nvGrpSpPr>
        <p:grpSpPr>
          <a:xfrm>
            <a:off x="3282654" y="4136807"/>
            <a:ext cx="2696215" cy="2560186"/>
            <a:chOff x="6930611" y="1255811"/>
            <a:chExt cx="4114800" cy="4467580"/>
          </a:xfrm>
        </p:grpSpPr>
        <p:pic>
          <p:nvPicPr>
            <p:cNvPr id="41" name="object 11">
              <a:extLst>
                <a:ext uri="{FF2B5EF4-FFF2-40B4-BE49-F238E27FC236}">
                  <a16:creationId xmlns:a16="http://schemas.microsoft.com/office/drawing/2014/main" id="{DB35EA5D-59C9-1C77-421E-0EE85450C25E}"/>
                </a:ext>
              </a:extLst>
            </p:cNvPr>
            <p:cNvPicPr/>
            <p:nvPr/>
          </p:nvPicPr>
          <p:blipFill>
            <a:blip r:embed="rId3" cstate="print"/>
            <a:stretch>
              <a:fillRect/>
            </a:stretch>
          </p:blipFill>
          <p:spPr>
            <a:xfrm>
              <a:off x="6930611" y="1608591"/>
              <a:ext cx="4114800" cy="4114800"/>
            </a:xfrm>
            <a:prstGeom prst="rect">
              <a:avLst/>
            </a:prstGeom>
          </p:spPr>
        </p:pic>
        <p:pic>
          <p:nvPicPr>
            <p:cNvPr id="42" name="object 12">
              <a:extLst>
                <a:ext uri="{FF2B5EF4-FFF2-40B4-BE49-F238E27FC236}">
                  <a16:creationId xmlns:a16="http://schemas.microsoft.com/office/drawing/2014/main" id="{E7DCFAB3-5295-94EC-16A3-5A94CB9708EF}"/>
                </a:ext>
              </a:extLst>
            </p:cNvPr>
            <p:cNvPicPr/>
            <p:nvPr/>
          </p:nvPicPr>
          <p:blipFill rotWithShape="1">
            <a:blip r:embed="rId5" cstate="print">
              <a:alphaModFix amt="70000"/>
            </a:blip>
            <a:srcRect b="54505"/>
            <a:stretch/>
          </p:blipFill>
          <p:spPr>
            <a:xfrm rot="243359">
              <a:off x="7776698" y="1255811"/>
              <a:ext cx="2422625" cy="811584"/>
            </a:xfrm>
            <a:prstGeom prst="rect">
              <a:avLst/>
            </a:prstGeom>
          </p:spPr>
        </p:pic>
      </p:grpSp>
      <p:grpSp>
        <p:nvGrpSpPr>
          <p:cNvPr id="43" name="Group 42">
            <a:extLst>
              <a:ext uri="{FF2B5EF4-FFF2-40B4-BE49-F238E27FC236}">
                <a16:creationId xmlns:a16="http://schemas.microsoft.com/office/drawing/2014/main" id="{CF7A4F7E-50A1-C0C8-090B-26A2338D7AB2}"/>
              </a:ext>
            </a:extLst>
          </p:cNvPr>
          <p:cNvGrpSpPr/>
          <p:nvPr/>
        </p:nvGrpSpPr>
        <p:grpSpPr>
          <a:xfrm>
            <a:off x="7839426" y="1505611"/>
            <a:ext cx="2696215" cy="2622753"/>
            <a:chOff x="1209491" y="1149787"/>
            <a:chExt cx="4114800" cy="4573604"/>
          </a:xfrm>
        </p:grpSpPr>
        <p:pic>
          <p:nvPicPr>
            <p:cNvPr id="44" name="object 5">
              <a:extLst>
                <a:ext uri="{FF2B5EF4-FFF2-40B4-BE49-F238E27FC236}">
                  <a16:creationId xmlns:a16="http://schemas.microsoft.com/office/drawing/2014/main" id="{A6123A5B-17D8-2988-A167-909E5E9260F1}"/>
                </a:ext>
              </a:extLst>
            </p:cNvPr>
            <p:cNvPicPr/>
            <p:nvPr/>
          </p:nvPicPr>
          <p:blipFill>
            <a:blip r:embed="rId3" cstate="print"/>
            <a:stretch>
              <a:fillRect/>
            </a:stretch>
          </p:blipFill>
          <p:spPr>
            <a:xfrm>
              <a:off x="1209491" y="1608591"/>
              <a:ext cx="4114800" cy="4114800"/>
            </a:xfrm>
            <a:prstGeom prst="rect">
              <a:avLst/>
            </a:prstGeom>
          </p:spPr>
        </p:pic>
        <p:pic>
          <p:nvPicPr>
            <p:cNvPr id="45" name="object 6">
              <a:extLst>
                <a:ext uri="{FF2B5EF4-FFF2-40B4-BE49-F238E27FC236}">
                  <a16:creationId xmlns:a16="http://schemas.microsoft.com/office/drawing/2014/main" id="{90B18A49-1B4E-37D2-3E59-39062BB76856}"/>
                </a:ext>
              </a:extLst>
            </p:cNvPr>
            <p:cNvPicPr/>
            <p:nvPr/>
          </p:nvPicPr>
          <p:blipFill rotWithShape="1">
            <a:blip r:embed="rId4" cstate="print">
              <a:alphaModFix amt="70000"/>
            </a:blip>
            <a:srcRect t="36647" b="30102"/>
            <a:stretch/>
          </p:blipFill>
          <p:spPr>
            <a:xfrm>
              <a:off x="1901411" y="1149787"/>
              <a:ext cx="2730959" cy="917608"/>
            </a:xfrm>
            <a:prstGeom prst="rect">
              <a:avLst/>
            </a:prstGeom>
          </p:spPr>
        </p:pic>
      </p:grpSp>
      <p:grpSp>
        <p:nvGrpSpPr>
          <p:cNvPr id="46" name="Group 45">
            <a:extLst>
              <a:ext uri="{FF2B5EF4-FFF2-40B4-BE49-F238E27FC236}">
                <a16:creationId xmlns:a16="http://schemas.microsoft.com/office/drawing/2014/main" id="{195D3BDD-CB9F-3878-E9C8-863EA96F07CB}"/>
              </a:ext>
            </a:extLst>
          </p:cNvPr>
          <p:cNvGrpSpPr/>
          <p:nvPr/>
        </p:nvGrpSpPr>
        <p:grpSpPr>
          <a:xfrm>
            <a:off x="6498501" y="4140388"/>
            <a:ext cx="2696215" cy="2622753"/>
            <a:chOff x="1209491" y="1149787"/>
            <a:chExt cx="4114800" cy="4573604"/>
          </a:xfrm>
        </p:grpSpPr>
        <p:pic>
          <p:nvPicPr>
            <p:cNvPr id="47" name="object 5">
              <a:extLst>
                <a:ext uri="{FF2B5EF4-FFF2-40B4-BE49-F238E27FC236}">
                  <a16:creationId xmlns:a16="http://schemas.microsoft.com/office/drawing/2014/main" id="{CF9095B3-2A98-8D39-44F2-F07778F219CA}"/>
                </a:ext>
              </a:extLst>
            </p:cNvPr>
            <p:cNvPicPr/>
            <p:nvPr/>
          </p:nvPicPr>
          <p:blipFill>
            <a:blip r:embed="rId3" cstate="print"/>
            <a:stretch>
              <a:fillRect/>
            </a:stretch>
          </p:blipFill>
          <p:spPr>
            <a:xfrm>
              <a:off x="1209491" y="1608591"/>
              <a:ext cx="4114800" cy="4114800"/>
            </a:xfrm>
            <a:prstGeom prst="rect">
              <a:avLst/>
            </a:prstGeom>
          </p:spPr>
        </p:pic>
        <p:pic>
          <p:nvPicPr>
            <p:cNvPr id="48" name="object 6">
              <a:extLst>
                <a:ext uri="{FF2B5EF4-FFF2-40B4-BE49-F238E27FC236}">
                  <a16:creationId xmlns:a16="http://schemas.microsoft.com/office/drawing/2014/main" id="{18637277-DBE0-685A-2ED5-B105F301A664}"/>
                </a:ext>
              </a:extLst>
            </p:cNvPr>
            <p:cNvPicPr/>
            <p:nvPr/>
          </p:nvPicPr>
          <p:blipFill rotWithShape="1">
            <a:blip r:embed="rId4" cstate="print">
              <a:alphaModFix amt="70000"/>
            </a:blip>
            <a:srcRect t="36647" b="30102"/>
            <a:stretch/>
          </p:blipFill>
          <p:spPr>
            <a:xfrm>
              <a:off x="1901411" y="1149787"/>
              <a:ext cx="2730959" cy="917608"/>
            </a:xfrm>
            <a:prstGeom prst="rect">
              <a:avLst/>
            </a:prstGeom>
          </p:spPr>
        </p:pic>
      </p:grpSp>
      <p:sp>
        <p:nvSpPr>
          <p:cNvPr id="49" name="object 6">
            <a:extLst>
              <a:ext uri="{FF2B5EF4-FFF2-40B4-BE49-F238E27FC236}">
                <a16:creationId xmlns:a16="http://schemas.microsoft.com/office/drawing/2014/main" id="{F16EA136-E61F-1602-A668-56D8D2340DC0}"/>
              </a:ext>
            </a:extLst>
          </p:cNvPr>
          <p:cNvSpPr txBox="1">
            <a:spLocks/>
          </p:cNvSpPr>
          <p:nvPr/>
        </p:nvSpPr>
        <p:spPr>
          <a:xfrm>
            <a:off x="2557021" y="3570167"/>
            <a:ext cx="1538921" cy="496717"/>
          </a:xfrm>
          <a:prstGeom prst="rect">
            <a:avLst/>
          </a:prstGeom>
        </p:spPr>
        <p:txBody>
          <a:bodyPr vert="horz" wrap="square" lIns="0" tIns="187113" rIns="0" bIns="0" rtlCol="0">
            <a:spAutoFit/>
          </a:bodyPr>
          <a:lstStyle>
            <a:lvl1pPr>
              <a:defRPr sz="7000" b="0" i="0">
                <a:solidFill>
                  <a:schemeClr val="bg1"/>
                </a:solidFill>
                <a:latin typeface="Trebuchet MS"/>
                <a:ea typeface="+mj-ea"/>
                <a:cs typeface="Trebuchet MS"/>
              </a:defRPr>
            </a:lvl1pPr>
          </a:lstStyle>
          <a:p>
            <a:pPr marL="8468" algn="ctr">
              <a:spcBef>
                <a:spcPts val="1473"/>
              </a:spcBef>
            </a:pPr>
            <a:r>
              <a:rPr lang="en-US" sz="2000">
                <a:solidFill>
                  <a:schemeClr val="tx1"/>
                </a:solidFill>
                <a:latin typeface="Congenial Black" panose="02000503040000020004" pitchFamily="2" charset="0"/>
                <a:cs typeface="Aharoni" panose="02010803020104030203" pitchFamily="2" charset="-79"/>
              </a:rPr>
              <a:t>Production</a:t>
            </a:r>
            <a:endParaRPr lang="en-US" sz="1200">
              <a:solidFill>
                <a:schemeClr val="tx1"/>
              </a:solidFill>
              <a:latin typeface="Arial"/>
              <a:cs typeface="Arial"/>
            </a:endParaRPr>
          </a:p>
        </p:txBody>
      </p:sp>
      <p:sp>
        <p:nvSpPr>
          <p:cNvPr id="50" name="object 6">
            <a:extLst>
              <a:ext uri="{FF2B5EF4-FFF2-40B4-BE49-F238E27FC236}">
                <a16:creationId xmlns:a16="http://schemas.microsoft.com/office/drawing/2014/main" id="{2C056862-86EE-9F86-00EA-B8B316AB9B59}"/>
              </a:ext>
            </a:extLst>
          </p:cNvPr>
          <p:cNvSpPr txBox="1">
            <a:spLocks/>
          </p:cNvSpPr>
          <p:nvPr/>
        </p:nvSpPr>
        <p:spPr>
          <a:xfrm>
            <a:off x="5441791" y="3572938"/>
            <a:ext cx="1478995" cy="496717"/>
          </a:xfrm>
          <a:prstGeom prst="rect">
            <a:avLst/>
          </a:prstGeom>
        </p:spPr>
        <p:txBody>
          <a:bodyPr vert="horz" wrap="square" lIns="0" tIns="187113" rIns="0" bIns="0" rtlCol="0">
            <a:spAutoFit/>
          </a:bodyPr>
          <a:lstStyle>
            <a:lvl1pPr>
              <a:defRPr sz="7000" b="0" i="0">
                <a:solidFill>
                  <a:schemeClr val="bg1"/>
                </a:solidFill>
                <a:latin typeface="Trebuchet MS"/>
                <a:ea typeface="+mj-ea"/>
                <a:cs typeface="Trebuchet MS"/>
              </a:defRPr>
            </a:lvl1pPr>
          </a:lstStyle>
          <a:p>
            <a:pPr marL="8468" algn="ctr">
              <a:spcBef>
                <a:spcPts val="1473"/>
              </a:spcBef>
            </a:pPr>
            <a:r>
              <a:rPr lang="en-US" sz="2000">
                <a:solidFill>
                  <a:schemeClr val="tx1"/>
                </a:solidFill>
                <a:latin typeface="Congenial Black" panose="02000503040000020004" pitchFamily="2" charset="0"/>
                <a:cs typeface="Aharoni" panose="02010803020104030203" pitchFamily="2" charset="-79"/>
              </a:rPr>
              <a:t>Processing</a:t>
            </a:r>
            <a:endParaRPr lang="en-US" sz="1600">
              <a:solidFill>
                <a:schemeClr val="tx1"/>
              </a:solidFill>
              <a:latin typeface="Arial"/>
              <a:cs typeface="Arial"/>
            </a:endParaRPr>
          </a:p>
        </p:txBody>
      </p:sp>
      <p:sp>
        <p:nvSpPr>
          <p:cNvPr id="51" name="object 6">
            <a:extLst>
              <a:ext uri="{FF2B5EF4-FFF2-40B4-BE49-F238E27FC236}">
                <a16:creationId xmlns:a16="http://schemas.microsoft.com/office/drawing/2014/main" id="{D5AD3590-BEB4-DEED-98A7-8A2B3F71DF7A}"/>
              </a:ext>
            </a:extLst>
          </p:cNvPr>
          <p:cNvSpPr txBox="1">
            <a:spLocks/>
          </p:cNvSpPr>
          <p:nvPr/>
        </p:nvSpPr>
        <p:spPr>
          <a:xfrm>
            <a:off x="8445423" y="3576318"/>
            <a:ext cx="1615474" cy="496717"/>
          </a:xfrm>
          <a:prstGeom prst="rect">
            <a:avLst/>
          </a:prstGeom>
        </p:spPr>
        <p:txBody>
          <a:bodyPr vert="horz" wrap="square" lIns="0" tIns="187113" rIns="0" bIns="0" rtlCol="0">
            <a:spAutoFit/>
          </a:bodyPr>
          <a:lstStyle>
            <a:lvl1pPr>
              <a:defRPr sz="7000" b="0" i="0">
                <a:solidFill>
                  <a:schemeClr val="bg1"/>
                </a:solidFill>
                <a:latin typeface="Trebuchet MS"/>
                <a:ea typeface="+mj-ea"/>
                <a:cs typeface="Trebuchet MS"/>
              </a:defRPr>
            </a:lvl1pPr>
          </a:lstStyle>
          <a:p>
            <a:pPr marL="8468" algn="ctr">
              <a:spcBef>
                <a:spcPts val="1473"/>
              </a:spcBef>
            </a:pPr>
            <a:r>
              <a:rPr lang="en-US" sz="2000">
                <a:solidFill>
                  <a:schemeClr val="tx1"/>
                </a:solidFill>
                <a:latin typeface="Congenial Black" panose="02000503040000020004" pitchFamily="2" charset="0"/>
                <a:cs typeface="Aharoni" panose="02010803020104030203" pitchFamily="2" charset="-79"/>
              </a:rPr>
              <a:t>Distribution</a:t>
            </a:r>
            <a:endParaRPr lang="en-US" sz="1600">
              <a:solidFill>
                <a:schemeClr val="tx1"/>
              </a:solidFill>
              <a:latin typeface="Arial"/>
              <a:cs typeface="Arial"/>
            </a:endParaRPr>
          </a:p>
        </p:txBody>
      </p:sp>
      <p:sp>
        <p:nvSpPr>
          <p:cNvPr id="52" name="object 6">
            <a:extLst>
              <a:ext uri="{FF2B5EF4-FFF2-40B4-BE49-F238E27FC236}">
                <a16:creationId xmlns:a16="http://schemas.microsoft.com/office/drawing/2014/main" id="{EB0DE302-9F1A-F53F-CDF3-740DE7C0561D}"/>
              </a:ext>
            </a:extLst>
          </p:cNvPr>
          <p:cNvSpPr txBox="1">
            <a:spLocks/>
          </p:cNvSpPr>
          <p:nvPr/>
        </p:nvSpPr>
        <p:spPr>
          <a:xfrm>
            <a:off x="3693458" y="6129434"/>
            <a:ext cx="1896307" cy="496717"/>
          </a:xfrm>
          <a:prstGeom prst="rect">
            <a:avLst/>
          </a:prstGeom>
        </p:spPr>
        <p:txBody>
          <a:bodyPr vert="horz" wrap="square" lIns="0" tIns="187113" rIns="0" bIns="0" rtlCol="0">
            <a:spAutoFit/>
          </a:bodyPr>
          <a:lstStyle>
            <a:lvl1pPr>
              <a:defRPr sz="7000" b="0" i="0">
                <a:solidFill>
                  <a:schemeClr val="bg1"/>
                </a:solidFill>
                <a:latin typeface="Trebuchet MS"/>
                <a:ea typeface="+mj-ea"/>
                <a:cs typeface="Trebuchet MS"/>
              </a:defRPr>
            </a:lvl1pPr>
          </a:lstStyle>
          <a:p>
            <a:pPr marL="8468" algn="ctr">
              <a:spcBef>
                <a:spcPts val="1473"/>
              </a:spcBef>
            </a:pPr>
            <a:r>
              <a:rPr lang="en-US" sz="2000">
                <a:solidFill>
                  <a:schemeClr val="tx1"/>
                </a:solidFill>
                <a:latin typeface="Congenial Black" panose="02000503040000020004" pitchFamily="2" charset="0"/>
                <a:cs typeface="Aharoni" panose="02010803020104030203" pitchFamily="2" charset="-79"/>
              </a:rPr>
              <a:t>Consumption</a:t>
            </a:r>
            <a:endParaRPr lang="en-US" sz="1200">
              <a:solidFill>
                <a:schemeClr val="tx1"/>
              </a:solidFill>
              <a:latin typeface="Arial"/>
              <a:cs typeface="Arial"/>
            </a:endParaRPr>
          </a:p>
        </p:txBody>
      </p:sp>
      <p:sp>
        <p:nvSpPr>
          <p:cNvPr id="53" name="object 6">
            <a:extLst>
              <a:ext uri="{FF2B5EF4-FFF2-40B4-BE49-F238E27FC236}">
                <a16:creationId xmlns:a16="http://schemas.microsoft.com/office/drawing/2014/main" id="{0EFD8CF7-F45C-0FA5-BD7E-B8F54F91DEBB}"/>
              </a:ext>
            </a:extLst>
          </p:cNvPr>
          <p:cNvSpPr txBox="1">
            <a:spLocks/>
          </p:cNvSpPr>
          <p:nvPr/>
        </p:nvSpPr>
        <p:spPr>
          <a:xfrm>
            <a:off x="7291659" y="6187434"/>
            <a:ext cx="1053731" cy="496717"/>
          </a:xfrm>
          <a:prstGeom prst="rect">
            <a:avLst/>
          </a:prstGeom>
        </p:spPr>
        <p:txBody>
          <a:bodyPr vert="horz" wrap="square" lIns="0" tIns="187113" rIns="0" bIns="0" rtlCol="0">
            <a:spAutoFit/>
          </a:bodyPr>
          <a:lstStyle>
            <a:lvl1pPr>
              <a:defRPr sz="7000" b="0" i="0">
                <a:solidFill>
                  <a:schemeClr val="bg1"/>
                </a:solidFill>
                <a:latin typeface="Trebuchet MS"/>
                <a:ea typeface="+mj-ea"/>
                <a:cs typeface="Trebuchet MS"/>
              </a:defRPr>
            </a:lvl1pPr>
          </a:lstStyle>
          <a:p>
            <a:pPr marL="8468" algn="ctr">
              <a:spcBef>
                <a:spcPts val="1473"/>
              </a:spcBef>
            </a:pPr>
            <a:r>
              <a:rPr lang="en-US" sz="2000">
                <a:solidFill>
                  <a:schemeClr val="tx1"/>
                </a:solidFill>
                <a:latin typeface="Congenial Black" panose="02000503040000020004" pitchFamily="2" charset="0"/>
                <a:cs typeface="Aharoni" panose="02010803020104030203" pitchFamily="2" charset="-79"/>
              </a:rPr>
              <a:t>Waste</a:t>
            </a:r>
            <a:endParaRPr lang="en-US" sz="1600">
              <a:solidFill>
                <a:schemeClr val="tx1"/>
              </a:solidFill>
              <a:latin typeface="Arial"/>
              <a:cs typeface="Arial"/>
            </a:endParaRPr>
          </a:p>
        </p:txBody>
      </p:sp>
      <p:sp>
        <p:nvSpPr>
          <p:cNvPr id="54" name="Rectangle 53">
            <a:extLst>
              <a:ext uri="{FF2B5EF4-FFF2-40B4-BE49-F238E27FC236}">
                <a16:creationId xmlns:a16="http://schemas.microsoft.com/office/drawing/2014/main" id="{C19654B5-E98A-55B4-8FA3-17B2144047C0}"/>
              </a:ext>
            </a:extLst>
          </p:cNvPr>
          <p:cNvSpPr/>
          <p:nvPr/>
        </p:nvSpPr>
        <p:spPr>
          <a:xfrm>
            <a:off x="2016624" y="1952180"/>
            <a:ext cx="2465924" cy="1713960"/>
          </a:xfrm>
          <a:prstGeom prst="rect">
            <a:avLst/>
          </a:prstGeom>
          <a:solidFill>
            <a:schemeClr val="tx2">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Rectangle 58">
            <a:extLst>
              <a:ext uri="{FF2B5EF4-FFF2-40B4-BE49-F238E27FC236}">
                <a16:creationId xmlns:a16="http://schemas.microsoft.com/office/drawing/2014/main" id="{55397E00-CC9F-8E15-1D61-C1CA55A07D8D}"/>
              </a:ext>
            </a:extLst>
          </p:cNvPr>
          <p:cNvSpPr/>
          <p:nvPr/>
        </p:nvSpPr>
        <p:spPr>
          <a:xfrm>
            <a:off x="6649956" y="4535303"/>
            <a:ext cx="2465924" cy="1713960"/>
          </a:xfrm>
          <a:prstGeom prst="rect">
            <a:avLst/>
          </a:prstGeom>
          <a:solidFill>
            <a:schemeClr val="bg2">
              <a:lumMod val="25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2060"/>
              </a:solidFill>
            </a:endParaRPr>
          </a:p>
        </p:txBody>
      </p:sp>
      <p:sp>
        <p:nvSpPr>
          <p:cNvPr id="65" name="object 10">
            <a:extLst>
              <a:ext uri="{FF2B5EF4-FFF2-40B4-BE49-F238E27FC236}">
                <a16:creationId xmlns:a16="http://schemas.microsoft.com/office/drawing/2014/main" id="{62369123-E339-6F56-0E92-F371C5FF2CFB}"/>
              </a:ext>
            </a:extLst>
          </p:cNvPr>
          <p:cNvSpPr txBox="1"/>
          <p:nvPr/>
        </p:nvSpPr>
        <p:spPr>
          <a:xfrm>
            <a:off x="2667001" y="109827"/>
            <a:ext cx="6846834" cy="921641"/>
          </a:xfrm>
          <a:prstGeom prst="rect">
            <a:avLst/>
          </a:prstGeom>
        </p:spPr>
        <p:txBody>
          <a:bodyPr vert="horz" wrap="square" lIns="0" tIns="8043" rIns="0" bIns="0" rtlCol="0" anchor="t">
            <a:spAutoFit/>
          </a:bodyPr>
          <a:lstStyle/>
          <a:p>
            <a:pPr marR="3175" algn="ctr">
              <a:lnSpc>
                <a:spcPct val="115900"/>
              </a:lnSpc>
              <a:spcBef>
                <a:spcPts val="63"/>
              </a:spcBef>
            </a:pPr>
            <a:r>
              <a:rPr lang="en-US" sz="5300" b="1">
                <a:solidFill>
                  <a:schemeClr val="bg1"/>
                </a:solidFill>
                <a:latin typeface="Aharoni"/>
                <a:cs typeface="Aharoni"/>
              </a:rPr>
              <a:t>The Five Main Stages</a:t>
            </a:r>
            <a:endParaRPr lang="en-US" sz="5300" b="1">
              <a:solidFill>
                <a:schemeClr val="bg1"/>
              </a:solidFill>
              <a:latin typeface="Aharoni" panose="02010803020104030203" pitchFamily="2" charset="-79"/>
              <a:cs typeface="Aharoni" panose="02010803020104030203" pitchFamily="2" charset="-79"/>
            </a:endParaRPr>
          </a:p>
        </p:txBody>
      </p:sp>
      <p:sp>
        <p:nvSpPr>
          <p:cNvPr id="66" name="object 11">
            <a:extLst>
              <a:ext uri="{FF2B5EF4-FFF2-40B4-BE49-F238E27FC236}">
                <a16:creationId xmlns:a16="http://schemas.microsoft.com/office/drawing/2014/main" id="{7CFB540E-818E-8891-05BD-C73773EF203F}"/>
              </a:ext>
            </a:extLst>
          </p:cNvPr>
          <p:cNvSpPr txBox="1"/>
          <p:nvPr/>
        </p:nvSpPr>
        <p:spPr>
          <a:xfrm>
            <a:off x="1164834" y="914489"/>
            <a:ext cx="9871762" cy="632780"/>
          </a:xfrm>
          <a:prstGeom prst="rect">
            <a:avLst/>
          </a:prstGeom>
        </p:spPr>
        <p:txBody>
          <a:bodyPr vert="horz" wrap="square" lIns="0" tIns="8043" rIns="0" bIns="0" rtlCol="0" anchor="t">
            <a:spAutoFit/>
          </a:bodyPr>
          <a:lstStyle/>
          <a:p>
            <a:pPr marL="537845" marR="3175" indent="-529590" algn="ctr">
              <a:lnSpc>
                <a:spcPct val="116700"/>
              </a:lnSpc>
              <a:spcBef>
                <a:spcPts val="63"/>
              </a:spcBef>
              <a:tabLst>
                <a:tab pos="496620" algn="l"/>
                <a:tab pos="2401809" algn="l"/>
              </a:tabLst>
            </a:pPr>
            <a:r>
              <a:rPr lang="en-US" sz="3600" b="1">
                <a:solidFill>
                  <a:srgbClr val="FFC000"/>
                </a:solidFill>
                <a:latin typeface="Aharoni"/>
                <a:cs typeface="Aharoni"/>
              </a:rPr>
              <a:t>Of The Food System: Potato Example</a:t>
            </a:r>
          </a:p>
        </p:txBody>
      </p:sp>
      <p:sp>
        <p:nvSpPr>
          <p:cNvPr id="18" name="Rectangle 17">
            <a:extLst>
              <a:ext uri="{FF2B5EF4-FFF2-40B4-BE49-F238E27FC236}">
                <a16:creationId xmlns:a16="http://schemas.microsoft.com/office/drawing/2014/main" id="{425CB03A-162B-C6DB-E4A0-95FCFF1F8ABA}"/>
              </a:ext>
            </a:extLst>
          </p:cNvPr>
          <p:cNvSpPr/>
          <p:nvPr/>
        </p:nvSpPr>
        <p:spPr>
          <a:xfrm>
            <a:off x="5005727" y="1962378"/>
            <a:ext cx="2465924" cy="1719055"/>
          </a:xfrm>
          <a:prstGeom prst="rect">
            <a:avLst/>
          </a:prstGeom>
          <a:solidFill>
            <a:schemeClr val="accent6">
              <a:lumMod val="60000"/>
              <a:lumOff val="40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otato chips being processed&#10;&#10;Description automatically generated with medium confidence">
            <a:extLst>
              <a:ext uri="{FF2B5EF4-FFF2-40B4-BE49-F238E27FC236}">
                <a16:creationId xmlns:a16="http://schemas.microsoft.com/office/drawing/2014/main" id="{ED73615D-4D93-CB8C-59F1-859BFD557B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3716" y="2024046"/>
            <a:ext cx="1577634" cy="1603638"/>
          </a:xfrm>
          <a:prstGeom prst="ellipse">
            <a:avLst/>
          </a:prstGeom>
          <a:ln w="9525">
            <a:solidFill>
              <a:schemeClr val="tx1"/>
            </a:solidFill>
          </a:ln>
        </p:spPr>
      </p:pic>
      <p:sp>
        <p:nvSpPr>
          <p:cNvPr id="19" name="Rectangle 18">
            <a:extLst>
              <a:ext uri="{FF2B5EF4-FFF2-40B4-BE49-F238E27FC236}">
                <a16:creationId xmlns:a16="http://schemas.microsoft.com/office/drawing/2014/main" id="{B5BFBFC5-1D42-E414-DF56-3839CB51EBA4}"/>
              </a:ext>
            </a:extLst>
          </p:cNvPr>
          <p:cNvSpPr/>
          <p:nvPr/>
        </p:nvSpPr>
        <p:spPr>
          <a:xfrm>
            <a:off x="7961754" y="1966337"/>
            <a:ext cx="2465924" cy="1719055"/>
          </a:xfrm>
          <a:prstGeom prst="rect">
            <a:avLst/>
          </a:prstGeom>
          <a:solidFill>
            <a:schemeClr val="accent6">
              <a:lumMod val="60000"/>
              <a:lumOff val="40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D6FB09-C5F4-398D-FF38-84ACE816E847}"/>
              </a:ext>
            </a:extLst>
          </p:cNvPr>
          <p:cNvSpPr/>
          <p:nvPr/>
        </p:nvSpPr>
        <p:spPr>
          <a:xfrm>
            <a:off x="3397799" y="4532755"/>
            <a:ext cx="2465924" cy="1719055"/>
          </a:xfrm>
          <a:prstGeom prst="rect">
            <a:avLst/>
          </a:prstGeom>
          <a:solidFill>
            <a:schemeClr val="accent6">
              <a:lumMod val="60000"/>
              <a:lumOff val="40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E39B6B8-E01E-0023-1090-1D64A75AFB7D}"/>
              </a:ext>
            </a:extLst>
          </p:cNvPr>
          <p:cNvSpPr/>
          <p:nvPr/>
        </p:nvSpPr>
        <p:spPr>
          <a:xfrm>
            <a:off x="6613646" y="4610640"/>
            <a:ext cx="2465924" cy="1713960"/>
          </a:xfrm>
          <a:prstGeom prst="rect">
            <a:avLst/>
          </a:prstGeom>
          <a:solidFill>
            <a:schemeClr val="accent6">
              <a:lumMod val="60000"/>
              <a:lumOff val="40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truck with fries in the back&#10;&#10;Description automatically generated">
            <a:extLst>
              <a:ext uri="{FF2B5EF4-FFF2-40B4-BE49-F238E27FC236}">
                <a16:creationId xmlns:a16="http://schemas.microsoft.com/office/drawing/2014/main" id="{D7181FB5-4A00-1F45-38BE-9D2B294AE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4595" y="2013104"/>
            <a:ext cx="1638491" cy="1611483"/>
          </a:xfrm>
          <a:prstGeom prst="ellipse">
            <a:avLst/>
          </a:prstGeom>
          <a:ln w="9525">
            <a:solidFill>
              <a:schemeClr val="tx1"/>
            </a:solidFill>
          </a:ln>
        </p:spPr>
      </p:pic>
      <p:pic>
        <p:nvPicPr>
          <p:cNvPr id="14" name="Picture 13" descr="A plate of food with a blue border&#10;&#10;Description automatically generated">
            <a:extLst>
              <a:ext uri="{FF2B5EF4-FFF2-40B4-BE49-F238E27FC236}">
                <a16:creationId xmlns:a16="http://schemas.microsoft.com/office/drawing/2014/main" id="{D174B214-8D5D-2208-86E8-D0074722F9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0454" y="4576867"/>
            <a:ext cx="1616343" cy="1638546"/>
          </a:xfrm>
          <a:prstGeom prst="ellipse">
            <a:avLst/>
          </a:prstGeom>
          <a:ln w="9525">
            <a:solidFill>
              <a:schemeClr val="tx1"/>
            </a:solidFill>
          </a:ln>
        </p:spPr>
      </p:pic>
      <p:pic>
        <p:nvPicPr>
          <p:cNvPr id="16" name="Picture 15" descr="A green trash can next to a pile of wood&#10;&#10;Description automatically generated">
            <a:extLst>
              <a:ext uri="{FF2B5EF4-FFF2-40B4-BE49-F238E27FC236}">
                <a16:creationId xmlns:a16="http://schemas.microsoft.com/office/drawing/2014/main" id="{3E01F03B-B281-5536-E084-16E03843D4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3915" y="4678529"/>
            <a:ext cx="1651022" cy="1610201"/>
          </a:xfrm>
          <a:prstGeom prst="ellipse">
            <a:avLst/>
          </a:prstGeom>
          <a:ln w="9525">
            <a:solidFill>
              <a:schemeClr val="tx1"/>
            </a:solidFill>
          </a:ln>
        </p:spPr>
      </p:pic>
      <p:sp>
        <p:nvSpPr>
          <p:cNvPr id="17" name="Rectangle 16">
            <a:extLst>
              <a:ext uri="{FF2B5EF4-FFF2-40B4-BE49-F238E27FC236}">
                <a16:creationId xmlns:a16="http://schemas.microsoft.com/office/drawing/2014/main" id="{4F5BD5DB-0808-420C-519F-2361FCE40284}"/>
              </a:ext>
            </a:extLst>
          </p:cNvPr>
          <p:cNvSpPr/>
          <p:nvPr/>
        </p:nvSpPr>
        <p:spPr>
          <a:xfrm>
            <a:off x="2027488" y="1949632"/>
            <a:ext cx="2465924" cy="1719055"/>
          </a:xfrm>
          <a:prstGeom prst="rect">
            <a:avLst/>
          </a:prstGeom>
          <a:solidFill>
            <a:schemeClr val="accent6">
              <a:lumMod val="60000"/>
              <a:lumOff val="40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artoon of a plant growing from potatoes&#10;&#10;Description automatically generated">
            <a:extLst>
              <a:ext uri="{FF2B5EF4-FFF2-40B4-BE49-F238E27FC236}">
                <a16:creationId xmlns:a16="http://schemas.microsoft.com/office/drawing/2014/main" id="{B245CC0F-37D0-D34C-4D55-8A8F2CE07EE5}"/>
              </a:ext>
            </a:extLst>
          </p:cNvPr>
          <p:cNvPicPr>
            <a:picLocks noChangeAspect="1"/>
          </p:cNvPicPr>
          <p:nvPr/>
        </p:nvPicPr>
        <p:blipFill rotWithShape="1">
          <a:blip r:embed="rId10">
            <a:extLst>
              <a:ext uri="{28A0092B-C50C-407E-A947-70E740481C1C}">
                <a14:useLocalDpi xmlns:a14="http://schemas.microsoft.com/office/drawing/2010/main" val="0"/>
              </a:ext>
            </a:extLst>
          </a:blip>
          <a:srcRect t="96" b="1"/>
          <a:stretch/>
        </p:blipFill>
        <p:spPr>
          <a:xfrm>
            <a:off x="2452279" y="2001838"/>
            <a:ext cx="1616343" cy="1628089"/>
          </a:xfrm>
          <a:prstGeom prst="ellipse">
            <a:avLst/>
          </a:prstGeom>
          <a:ln w="9525">
            <a:solidFill>
              <a:schemeClr val="tx1"/>
            </a:solidFill>
          </a:ln>
        </p:spPr>
      </p:pic>
    </p:spTree>
    <p:extLst>
      <p:ext uri="{BB962C8B-B14F-4D97-AF65-F5344CB8AC3E}">
        <p14:creationId xmlns:p14="http://schemas.microsoft.com/office/powerpoint/2010/main" val="1754176998"/>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of a plant growing from potatoes&#10;&#10;Description automatically generated">
            <a:extLst>
              <a:ext uri="{FF2B5EF4-FFF2-40B4-BE49-F238E27FC236}">
                <a16:creationId xmlns:a16="http://schemas.microsoft.com/office/drawing/2014/main" id="{6D775020-838E-A5A2-3C56-0CFC68B27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174" y="553880"/>
            <a:ext cx="5715002" cy="5750240"/>
          </a:xfrm>
          <a:prstGeom prst="rect">
            <a:avLst/>
          </a:prstGeom>
        </p:spPr>
      </p:pic>
    </p:spTree>
    <p:extLst>
      <p:ext uri="{BB962C8B-B14F-4D97-AF65-F5344CB8AC3E}">
        <p14:creationId xmlns:p14="http://schemas.microsoft.com/office/powerpoint/2010/main" val="2498633412"/>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tato chips being processed into a machine&#10;&#10;Description automatically generated">
            <a:extLst>
              <a:ext uri="{FF2B5EF4-FFF2-40B4-BE49-F238E27FC236}">
                <a16:creationId xmlns:a16="http://schemas.microsoft.com/office/drawing/2014/main" id="{30B8A9A1-567C-8F73-4334-08F8C0CF2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174" y="668468"/>
            <a:ext cx="5639723" cy="5668703"/>
          </a:xfrm>
          <a:prstGeom prst="rect">
            <a:avLst/>
          </a:prstGeom>
        </p:spPr>
      </p:pic>
    </p:spTree>
    <p:extLst>
      <p:ext uri="{BB962C8B-B14F-4D97-AF65-F5344CB8AC3E}">
        <p14:creationId xmlns:p14="http://schemas.microsoft.com/office/powerpoint/2010/main" val="2088995850"/>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of a truck with fries&#10;&#10;Description automatically generated">
            <a:extLst>
              <a:ext uri="{FF2B5EF4-FFF2-40B4-BE49-F238E27FC236}">
                <a16:creationId xmlns:a16="http://schemas.microsoft.com/office/drawing/2014/main" id="{E122E366-8FC5-6C24-4CDB-D24138F41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174" y="545068"/>
            <a:ext cx="5715002" cy="5767863"/>
          </a:xfrm>
          <a:prstGeom prst="rect">
            <a:avLst/>
          </a:prstGeom>
        </p:spPr>
      </p:pic>
    </p:spTree>
    <p:extLst>
      <p:ext uri="{BB962C8B-B14F-4D97-AF65-F5344CB8AC3E}">
        <p14:creationId xmlns:p14="http://schemas.microsoft.com/office/powerpoint/2010/main" val="2922676037"/>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late of food with a heart shaped piece of chicken and fries&#10;&#10;Description automatically generated">
            <a:extLst>
              <a:ext uri="{FF2B5EF4-FFF2-40B4-BE49-F238E27FC236}">
                <a16:creationId xmlns:a16="http://schemas.microsoft.com/office/drawing/2014/main" id="{886F8BC7-9D89-D267-01C9-B2FE87235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083" y="494071"/>
            <a:ext cx="5863834" cy="5869858"/>
          </a:xfrm>
          <a:prstGeom prst="rect">
            <a:avLst/>
          </a:prstGeom>
        </p:spPr>
      </p:pic>
    </p:spTree>
    <p:extLst>
      <p:ext uri="{BB962C8B-B14F-4D97-AF65-F5344CB8AC3E}">
        <p14:creationId xmlns:p14="http://schemas.microsoft.com/office/powerpoint/2010/main" val="160027081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recycle bin and pile of wood&#10;&#10;Description automatically generated">
            <a:extLst>
              <a:ext uri="{FF2B5EF4-FFF2-40B4-BE49-F238E27FC236}">
                <a16:creationId xmlns:a16="http://schemas.microsoft.com/office/drawing/2014/main" id="{80CA4B34-2D0F-F74C-E4C5-9512BCFC9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499" y="571499"/>
            <a:ext cx="5715002" cy="5715002"/>
          </a:xfrm>
          <a:prstGeom prst="rect">
            <a:avLst/>
          </a:prstGeom>
        </p:spPr>
      </p:pic>
    </p:spTree>
    <p:extLst>
      <p:ext uri="{BB962C8B-B14F-4D97-AF65-F5344CB8AC3E}">
        <p14:creationId xmlns:p14="http://schemas.microsoft.com/office/powerpoint/2010/main" val="282010982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13">
            <a:extLst>
              <a:ext uri="{FF2B5EF4-FFF2-40B4-BE49-F238E27FC236}">
                <a16:creationId xmlns:a16="http://schemas.microsoft.com/office/drawing/2014/main" id="{B984B4F0-4ECC-6B67-7AEA-D7C45A42AD39}"/>
              </a:ext>
            </a:extLst>
          </p:cNvPr>
          <p:cNvSpPr/>
          <p:nvPr/>
        </p:nvSpPr>
        <p:spPr>
          <a:xfrm>
            <a:off x="0" y="15453"/>
            <a:ext cx="12192000" cy="1532236"/>
          </a:xfrm>
          <a:custGeom>
            <a:avLst/>
            <a:gdLst/>
            <a:ahLst/>
            <a:cxnLst/>
            <a:rect l="l" t="t" r="r" b="b"/>
            <a:pathLst>
              <a:path w="18288000" h="2009775">
                <a:moveTo>
                  <a:pt x="0" y="0"/>
                </a:moveTo>
                <a:lnTo>
                  <a:pt x="18288000" y="0"/>
                </a:lnTo>
                <a:lnTo>
                  <a:pt x="18288000" y="2009774"/>
                </a:lnTo>
                <a:lnTo>
                  <a:pt x="0" y="2009774"/>
                </a:lnTo>
                <a:lnTo>
                  <a:pt x="0" y="0"/>
                </a:lnTo>
                <a:close/>
              </a:path>
            </a:pathLst>
          </a:custGeom>
          <a:solidFill>
            <a:srgbClr val="548235"/>
          </a:solidFill>
        </p:spPr>
        <p:txBody>
          <a:bodyPr wrap="square" lIns="0" tIns="0" rIns="0" bIns="0" rtlCol="0"/>
          <a:lstStyle/>
          <a:p>
            <a:endParaRPr sz="1200"/>
          </a:p>
        </p:txBody>
      </p:sp>
      <p:sp>
        <p:nvSpPr>
          <p:cNvPr id="19" name="TextBox 18">
            <a:extLst>
              <a:ext uri="{FF2B5EF4-FFF2-40B4-BE49-F238E27FC236}">
                <a16:creationId xmlns:a16="http://schemas.microsoft.com/office/drawing/2014/main" id="{97627325-4F6C-7C54-FA39-09F661E72E46}"/>
              </a:ext>
            </a:extLst>
          </p:cNvPr>
          <p:cNvSpPr txBox="1"/>
          <p:nvPr/>
        </p:nvSpPr>
        <p:spPr>
          <a:xfrm>
            <a:off x="1236557" y="8807"/>
            <a:ext cx="9398267" cy="1538883"/>
          </a:xfrm>
          <a:prstGeom prst="rect">
            <a:avLst/>
          </a:prstGeom>
          <a:noFill/>
        </p:spPr>
        <p:txBody>
          <a:bodyPr wrap="square" lIns="60960" tIns="30480" rIns="60960" bIns="30480" rtlCol="0" anchor="t">
            <a:spAutoFit/>
          </a:bodyPr>
          <a:lstStyle/>
          <a:p>
            <a:pPr algn="ctr"/>
            <a:r>
              <a:rPr lang="en-US" sz="4800" b="1">
                <a:solidFill>
                  <a:schemeClr val="bg1"/>
                </a:solidFill>
                <a:latin typeface="Aharoni"/>
                <a:cs typeface="Aharoni"/>
              </a:rPr>
              <a:t>WRAP UP</a:t>
            </a:r>
            <a:endParaRPr lang="en-US" sz="4800" b="1">
              <a:solidFill>
                <a:schemeClr val="bg1"/>
              </a:solidFill>
              <a:latin typeface="Aharoni" panose="02010803020104030203" pitchFamily="2" charset="-79"/>
              <a:cs typeface="Aharoni" panose="02010803020104030203" pitchFamily="2" charset="-79"/>
            </a:endParaRPr>
          </a:p>
          <a:p>
            <a:pPr algn="ctr"/>
            <a:r>
              <a:rPr lang="en-US" sz="4800" b="1">
                <a:solidFill>
                  <a:srgbClr val="FFC000"/>
                </a:solidFill>
                <a:latin typeface="Aharoni"/>
                <a:cs typeface="Aharoni"/>
              </a:rPr>
              <a:t>On your EXIT TICKET write...</a:t>
            </a:r>
            <a:endParaRPr lang="en-US" sz="4800" b="1">
              <a:solidFill>
                <a:srgbClr val="FFC000"/>
              </a:solidFill>
              <a:latin typeface="Aharoni" panose="02010803020104030203" pitchFamily="2" charset="-79"/>
              <a:cs typeface="Aharoni" panose="02010803020104030203" pitchFamily="2" charset="-79"/>
            </a:endParaRPr>
          </a:p>
        </p:txBody>
      </p:sp>
      <p:pic>
        <p:nvPicPr>
          <p:cNvPr id="3" name="Picture 2" descr="A white exit ticket with black text&#10;&#10;Description automatically generated">
            <a:extLst>
              <a:ext uri="{FF2B5EF4-FFF2-40B4-BE49-F238E27FC236}">
                <a16:creationId xmlns:a16="http://schemas.microsoft.com/office/drawing/2014/main" id="{8B144330-CB8C-6FFA-1F54-FD992F6537F0}"/>
              </a:ext>
            </a:extLst>
          </p:cNvPr>
          <p:cNvPicPr>
            <a:picLocks noChangeAspect="1"/>
          </p:cNvPicPr>
          <p:nvPr/>
        </p:nvPicPr>
        <p:blipFill>
          <a:blip r:embed="rId4"/>
          <a:stretch>
            <a:fillRect/>
          </a:stretch>
        </p:blipFill>
        <p:spPr>
          <a:xfrm>
            <a:off x="3251200" y="2566326"/>
            <a:ext cx="5699760" cy="3533828"/>
          </a:xfrm>
          <a:prstGeom prst="rect">
            <a:avLst/>
          </a:prstGeom>
        </p:spPr>
      </p:pic>
    </p:spTree>
    <p:extLst>
      <p:ext uri="{BB962C8B-B14F-4D97-AF65-F5344CB8AC3E}">
        <p14:creationId xmlns:p14="http://schemas.microsoft.com/office/powerpoint/2010/main" val="142412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53C00"/>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57E5C9F-DE42-296E-B88A-04D95BFC14C0}"/>
              </a:ext>
            </a:extLst>
          </p:cNvPr>
          <p:cNvSpPr/>
          <p:nvPr/>
        </p:nvSpPr>
        <p:spPr>
          <a:xfrm>
            <a:off x="3604720" y="1297709"/>
            <a:ext cx="7973750" cy="44058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67"/>
          </a:p>
        </p:txBody>
      </p:sp>
      <p:sp>
        <p:nvSpPr>
          <p:cNvPr id="10" name="object 10"/>
          <p:cNvSpPr txBox="1"/>
          <p:nvPr/>
        </p:nvSpPr>
        <p:spPr>
          <a:xfrm>
            <a:off x="4733505" y="1421898"/>
            <a:ext cx="6482927" cy="4006652"/>
          </a:xfrm>
          <a:prstGeom prst="rect">
            <a:avLst/>
          </a:prstGeom>
        </p:spPr>
        <p:txBody>
          <a:bodyPr vert="horz" wrap="square" lIns="0" tIns="378883" rIns="0" bIns="0" rtlCol="0" anchor="t">
            <a:spAutoFit/>
          </a:bodyPr>
          <a:lstStyle/>
          <a:p>
            <a:pPr marL="2540">
              <a:spcBef>
                <a:spcPts val="2983"/>
              </a:spcBef>
            </a:pPr>
            <a:r>
              <a:rPr lang="en-US" sz="2650" spc="113">
                <a:latin typeface="Trebuchet MS"/>
              </a:rPr>
              <a:t>What steps and resources/inputs are involved in getting our food to us to eat?</a:t>
            </a:r>
            <a:endParaRPr lang="en-US" sz="2650" spc="113">
              <a:latin typeface="Trebuchet MS"/>
              <a:ea typeface="Calibri"/>
              <a:cs typeface="Calibri"/>
            </a:endParaRPr>
          </a:p>
          <a:p>
            <a:pPr marL="2540">
              <a:spcBef>
                <a:spcPts val="2983"/>
              </a:spcBef>
            </a:pPr>
            <a:r>
              <a:rPr lang="en-US" sz="2650" spc="113">
                <a:latin typeface="Trebuchet MS"/>
              </a:rPr>
              <a:t>What connects the different parts of the food system?</a:t>
            </a:r>
            <a:r>
              <a:rPr lang="en-US" sz="2650" spc="113">
                <a:latin typeface="Trebuchet MS"/>
                <a:ea typeface="Calibri"/>
                <a:cs typeface="Calibri"/>
              </a:rPr>
              <a:t> </a:t>
            </a:r>
          </a:p>
          <a:p>
            <a:pPr marL="2540">
              <a:spcBef>
                <a:spcPts val="2983"/>
              </a:spcBef>
            </a:pPr>
            <a:r>
              <a:rPr lang="en-US" sz="2650" spc="113">
                <a:latin typeface="Trebuchet MS"/>
                <a:ea typeface="Calibri"/>
                <a:cs typeface="Calibri"/>
              </a:rPr>
              <a:t>How does food get from the farm to plate? </a:t>
            </a:r>
          </a:p>
        </p:txBody>
      </p:sp>
      <p:sp>
        <p:nvSpPr>
          <p:cNvPr id="6" name="object 10">
            <a:extLst>
              <a:ext uri="{FF2B5EF4-FFF2-40B4-BE49-F238E27FC236}">
                <a16:creationId xmlns:a16="http://schemas.microsoft.com/office/drawing/2014/main" id="{FBBB6315-CA41-1DE1-2D69-7FD2942E635C}"/>
              </a:ext>
            </a:extLst>
          </p:cNvPr>
          <p:cNvSpPr txBox="1"/>
          <p:nvPr/>
        </p:nvSpPr>
        <p:spPr>
          <a:xfrm>
            <a:off x="101995" y="2686382"/>
            <a:ext cx="3386943" cy="2582096"/>
          </a:xfrm>
          <a:prstGeom prst="rect">
            <a:avLst/>
          </a:prstGeom>
        </p:spPr>
        <p:txBody>
          <a:bodyPr vert="horz" wrap="square" lIns="0" tIns="8043"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175" algn="ctr">
              <a:lnSpc>
                <a:spcPct val="115900"/>
              </a:lnSpc>
              <a:spcBef>
                <a:spcPts val="63"/>
              </a:spcBef>
            </a:pPr>
            <a:r>
              <a:rPr lang="en-US" sz="3600" b="1" dirty="0">
                <a:solidFill>
                  <a:schemeClr val="bg1"/>
                </a:solidFill>
                <a:latin typeface="Aharoni"/>
                <a:cs typeface="Aharoni"/>
              </a:rPr>
              <a:t>Big Ideas </a:t>
            </a:r>
            <a:endParaRPr lang="en-US" dirty="0">
              <a:solidFill>
                <a:schemeClr val="bg1"/>
              </a:solidFill>
              <a:latin typeface="Aharoni"/>
              <a:cs typeface="Aharoni"/>
            </a:endParaRPr>
          </a:p>
          <a:p>
            <a:pPr marR="3175" algn="ctr">
              <a:lnSpc>
                <a:spcPct val="115900"/>
              </a:lnSpc>
              <a:spcBef>
                <a:spcPts val="63"/>
              </a:spcBef>
            </a:pPr>
            <a:r>
              <a:rPr lang="en-US" sz="3600" b="1" dirty="0">
                <a:solidFill>
                  <a:schemeClr val="bg1"/>
                </a:solidFill>
                <a:latin typeface="Aharoni"/>
                <a:cs typeface="Aharoni"/>
              </a:rPr>
              <a:t>&amp; </a:t>
            </a:r>
            <a:endParaRPr lang="en-US" dirty="0">
              <a:solidFill>
                <a:schemeClr val="bg1"/>
              </a:solidFill>
              <a:latin typeface="Aharoni"/>
              <a:cs typeface="Aharoni"/>
            </a:endParaRPr>
          </a:p>
          <a:p>
            <a:pPr marR="3175" algn="ctr">
              <a:lnSpc>
                <a:spcPct val="115900"/>
              </a:lnSpc>
              <a:spcBef>
                <a:spcPts val="63"/>
              </a:spcBef>
            </a:pPr>
            <a:r>
              <a:rPr lang="en-US" sz="3600" b="1" dirty="0">
                <a:solidFill>
                  <a:schemeClr val="bg1"/>
                </a:solidFill>
                <a:latin typeface="Aharoni"/>
                <a:cs typeface="Aharoni"/>
              </a:rPr>
              <a:t>Questions of the Day</a:t>
            </a:r>
            <a:endParaRPr lang="en-US">
              <a:solidFill>
                <a:schemeClr val="bg1"/>
              </a:solidFill>
              <a:latin typeface="Aharoni"/>
              <a:cs typeface="Aharoni"/>
            </a:endParaRPr>
          </a:p>
        </p:txBody>
      </p:sp>
      <p:grpSp>
        <p:nvGrpSpPr>
          <p:cNvPr id="9" name="Group 8">
            <a:extLst>
              <a:ext uri="{FF2B5EF4-FFF2-40B4-BE49-F238E27FC236}">
                <a16:creationId xmlns:a16="http://schemas.microsoft.com/office/drawing/2014/main" id="{D3F05383-2488-391A-FDE1-F992A6C2C675}"/>
              </a:ext>
            </a:extLst>
          </p:cNvPr>
          <p:cNvGrpSpPr/>
          <p:nvPr/>
        </p:nvGrpSpPr>
        <p:grpSpPr>
          <a:xfrm>
            <a:off x="3801603" y="1873129"/>
            <a:ext cx="766127" cy="772393"/>
            <a:chOff x="4082652" y="2280849"/>
            <a:chExt cx="1221695" cy="1270000"/>
          </a:xfrm>
        </p:grpSpPr>
        <p:sp>
          <p:nvSpPr>
            <p:cNvPr id="11" name="Oval 10">
              <a:extLst>
                <a:ext uri="{FF2B5EF4-FFF2-40B4-BE49-F238E27FC236}">
                  <a16:creationId xmlns:a16="http://schemas.microsoft.com/office/drawing/2014/main" id="{8F6865C4-F643-A1EF-EFEA-19E99FCDC3F2}"/>
                </a:ext>
              </a:extLst>
            </p:cNvPr>
            <p:cNvSpPr/>
            <p:nvPr/>
          </p:nvSpPr>
          <p:spPr>
            <a:xfrm>
              <a:off x="4082652" y="2280849"/>
              <a:ext cx="1221695" cy="127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Graphic 3" descr="Lightbulb with solid fill">
              <a:extLst>
                <a:ext uri="{FF2B5EF4-FFF2-40B4-BE49-F238E27FC236}">
                  <a16:creationId xmlns:a16="http://schemas.microsoft.com/office/drawing/2014/main" id="{7804C3AD-1129-69E2-F974-0122FD1F5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36299" y="2458649"/>
              <a:ext cx="914400" cy="914400"/>
            </a:xfrm>
            <a:prstGeom prst="rect">
              <a:avLst/>
            </a:prstGeom>
          </p:spPr>
        </p:pic>
      </p:grpSp>
      <p:grpSp>
        <p:nvGrpSpPr>
          <p:cNvPr id="13" name="Group 12">
            <a:extLst>
              <a:ext uri="{FF2B5EF4-FFF2-40B4-BE49-F238E27FC236}">
                <a16:creationId xmlns:a16="http://schemas.microsoft.com/office/drawing/2014/main" id="{D3F05383-2488-391A-FDE1-F992A6C2C675}"/>
              </a:ext>
            </a:extLst>
          </p:cNvPr>
          <p:cNvGrpSpPr/>
          <p:nvPr/>
        </p:nvGrpSpPr>
        <p:grpSpPr>
          <a:xfrm>
            <a:off x="3807582" y="3374904"/>
            <a:ext cx="766127" cy="772393"/>
            <a:chOff x="4225527" y="2423724"/>
            <a:chExt cx="1221695" cy="1270000"/>
          </a:xfrm>
        </p:grpSpPr>
        <p:sp>
          <p:nvSpPr>
            <p:cNvPr id="14" name="Oval 13">
              <a:extLst>
                <a:ext uri="{FF2B5EF4-FFF2-40B4-BE49-F238E27FC236}">
                  <a16:creationId xmlns:a16="http://schemas.microsoft.com/office/drawing/2014/main" id="{8F6865C4-F643-A1EF-EFEA-19E99FCDC3F2}"/>
                </a:ext>
              </a:extLst>
            </p:cNvPr>
            <p:cNvSpPr/>
            <p:nvPr/>
          </p:nvSpPr>
          <p:spPr>
            <a:xfrm>
              <a:off x="4225527" y="2423724"/>
              <a:ext cx="1221695" cy="127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Graphic 3" descr="Lightbulb with solid fill">
              <a:extLst>
                <a:ext uri="{FF2B5EF4-FFF2-40B4-BE49-F238E27FC236}">
                  <a16:creationId xmlns:a16="http://schemas.microsoft.com/office/drawing/2014/main" id="{7804C3AD-1129-69E2-F974-0122FD1F5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9174" y="2601524"/>
              <a:ext cx="914400" cy="914400"/>
            </a:xfrm>
            <a:prstGeom prst="rect">
              <a:avLst/>
            </a:prstGeom>
          </p:spPr>
        </p:pic>
      </p:grpSp>
      <p:pic>
        <p:nvPicPr>
          <p:cNvPr id="16" name="Picture 15" descr="A brown rectangular object with a black background&#10;&#10;Description automatically generated">
            <a:extLst>
              <a:ext uri="{FF2B5EF4-FFF2-40B4-BE49-F238E27FC236}">
                <a16:creationId xmlns:a16="http://schemas.microsoft.com/office/drawing/2014/main" id="{9528F14B-3055-CFDB-A90D-FDC7C96BB06F}"/>
              </a:ext>
            </a:extLst>
          </p:cNvPr>
          <p:cNvPicPr>
            <a:picLocks noChangeAspect="1"/>
          </p:cNvPicPr>
          <p:nvPr/>
        </p:nvPicPr>
        <p:blipFill>
          <a:blip r:embed="rId5"/>
          <a:stretch>
            <a:fillRect/>
          </a:stretch>
        </p:blipFill>
        <p:spPr>
          <a:xfrm>
            <a:off x="6299571" y="759712"/>
            <a:ext cx="2597150" cy="1711325"/>
          </a:xfrm>
          <a:prstGeom prst="rect">
            <a:avLst/>
          </a:prstGeom>
        </p:spPr>
      </p:pic>
      <p:grpSp>
        <p:nvGrpSpPr>
          <p:cNvPr id="2" name="Group 1">
            <a:extLst>
              <a:ext uri="{FF2B5EF4-FFF2-40B4-BE49-F238E27FC236}">
                <a16:creationId xmlns:a16="http://schemas.microsoft.com/office/drawing/2014/main" id="{0DC2C987-140B-7E5A-8538-59DA5AA84F8C}"/>
              </a:ext>
            </a:extLst>
          </p:cNvPr>
          <p:cNvGrpSpPr/>
          <p:nvPr/>
        </p:nvGrpSpPr>
        <p:grpSpPr>
          <a:xfrm>
            <a:off x="3807582" y="4602021"/>
            <a:ext cx="766127" cy="772393"/>
            <a:chOff x="4225527" y="2423724"/>
            <a:chExt cx="1221695" cy="1270000"/>
          </a:xfrm>
        </p:grpSpPr>
        <p:sp>
          <p:nvSpPr>
            <p:cNvPr id="3" name="Oval 2">
              <a:extLst>
                <a:ext uri="{FF2B5EF4-FFF2-40B4-BE49-F238E27FC236}">
                  <a16:creationId xmlns:a16="http://schemas.microsoft.com/office/drawing/2014/main" id="{64140BDD-C1D5-7D73-A7BC-2F24A4C66D60}"/>
                </a:ext>
              </a:extLst>
            </p:cNvPr>
            <p:cNvSpPr/>
            <p:nvPr/>
          </p:nvSpPr>
          <p:spPr>
            <a:xfrm>
              <a:off x="4225527" y="2423724"/>
              <a:ext cx="1221695" cy="127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Graphic 3" descr="Lightbulb with solid fill">
              <a:extLst>
                <a:ext uri="{FF2B5EF4-FFF2-40B4-BE49-F238E27FC236}">
                  <a16:creationId xmlns:a16="http://schemas.microsoft.com/office/drawing/2014/main" id="{B0312381-67D4-BAFC-A959-66DD7A78F0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9174" y="2601524"/>
              <a:ext cx="914400" cy="914400"/>
            </a:xfrm>
            <a:prstGeom prst="rect">
              <a:avLst/>
            </a:prstGeom>
          </p:spPr>
        </p:pic>
      </p:grpSp>
    </p:spTree>
    <p:extLst>
      <p:ext uri="{BB962C8B-B14F-4D97-AF65-F5344CB8AC3E}">
        <p14:creationId xmlns:p14="http://schemas.microsoft.com/office/powerpoint/2010/main" val="117599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53C00"/>
        </a:solidFill>
        <a:effectLst/>
      </p:bgPr>
    </p:bg>
    <p:spTree>
      <p:nvGrpSpPr>
        <p:cNvPr id="1" name=""/>
        <p:cNvGrpSpPr/>
        <p:nvPr/>
      </p:nvGrpSpPr>
      <p:grpSpPr>
        <a:xfrm>
          <a:off x="0" y="0"/>
          <a:ext cx="0" cy="0"/>
          <a:chOff x="0" y="0"/>
          <a:chExt cx="0" cy="0"/>
        </a:xfrm>
      </p:grpSpPr>
      <p:sp>
        <p:nvSpPr>
          <p:cNvPr id="2" name="object 2"/>
          <p:cNvSpPr/>
          <p:nvPr/>
        </p:nvSpPr>
        <p:spPr>
          <a:xfrm>
            <a:off x="0" y="0"/>
            <a:ext cx="6742981"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6F5EB"/>
          </a:solidFill>
        </p:spPr>
        <p:txBody>
          <a:bodyPr wrap="square" lIns="0" tIns="0" rIns="0" bIns="0" rtlCol="0"/>
          <a:lstStyle/>
          <a:p>
            <a:endParaRPr/>
          </a:p>
        </p:txBody>
      </p:sp>
      <p:sp>
        <p:nvSpPr>
          <p:cNvPr id="3" name="object 3"/>
          <p:cNvSpPr/>
          <p:nvPr/>
        </p:nvSpPr>
        <p:spPr>
          <a:xfrm>
            <a:off x="4177309" y="5476062"/>
            <a:ext cx="873760" cy="736177"/>
          </a:xfrm>
          <a:custGeom>
            <a:avLst/>
            <a:gdLst/>
            <a:ahLst/>
            <a:cxnLst/>
            <a:rect l="l" t="t" r="r" b="b"/>
            <a:pathLst>
              <a:path w="1310640" h="1104265">
                <a:moveTo>
                  <a:pt x="1310576" y="17932"/>
                </a:moveTo>
                <a:lnTo>
                  <a:pt x="1284998" y="0"/>
                </a:lnTo>
                <a:lnTo>
                  <a:pt x="1285252" y="11620"/>
                </a:lnTo>
                <a:lnTo>
                  <a:pt x="1284401" y="50076"/>
                </a:lnTo>
                <a:lnTo>
                  <a:pt x="1277797" y="123964"/>
                </a:lnTo>
                <a:lnTo>
                  <a:pt x="1268768" y="176809"/>
                </a:lnTo>
                <a:lnTo>
                  <a:pt x="1256436" y="227520"/>
                </a:lnTo>
                <a:lnTo>
                  <a:pt x="1240967" y="276136"/>
                </a:lnTo>
                <a:lnTo>
                  <a:pt x="1222527" y="322719"/>
                </a:lnTo>
                <a:lnTo>
                  <a:pt x="1201305" y="367309"/>
                </a:lnTo>
                <a:lnTo>
                  <a:pt x="1177467" y="409943"/>
                </a:lnTo>
                <a:lnTo>
                  <a:pt x="1151166" y="450684"/>
                </a:lnTo>
                <a:lnTo>
                  <a:pt x="1122591" y="489546"/>
                </a:lnTo>
                <a:lnTo>
                  <a:pt x="1091895" y="526605"/>
                </a:lnTo>
                <a:lnTo>
                  <a:pt x="1059268" y="561886"/>
                </a:lnTo>
                <a:lnTo>
                  <a:pt x="1024864" y="595452"/>
                </a:lnTo>
                <a:lnTo>
                  <a:pt x="988872" y="627316"/>
                </a:lnTo>
                <a:lnTo>
                  <a:pt x="951445" y="657567"/>
                </a:lnTo>
                <a:lnTo>
                  <a:pt x="912749" y="686206"/>
                </a:lnTo>
                <a:lnTo>
                  <a:pt x="621715" y="844969"/>
                </a:lnTo>
                <a:lnTo>
                  <a:pt x="338709" y="940663"/>
                </a:lnTo>
                <a:lnTo>
                  <a:pt x="284645" y="952512"/>
                </a:lnTo>
                <a:lnTo>
                  <a:pt x="289306" y="919187"/>
                </a:lnTo>
                <a:lnTo>
                  <a:pt x="297434" y="899782"/>
                </a:lnTo>
                <a:lnTo>
                  <a:pt x="307009" y="876935"/>
                </a:lnTo>
                <a:lnTo>
                  <a:pt x="307987" y="875271"/>
                </a:lnTo>
                <a:lnTo>
                  <a:pt x="308356" y="873493"/>
                </a:lnTo>
                <a:lnTo>
                  <a:pt x="299123" y="863625"/>
                </a:lnTo>
                <a:lnTo>
                  <a:pt x="297307" y="863866"/>
                </a:lnTo>
                <a:lnTo>
                  <a:pt x="1600" y="1009332"/>
                </a:lnTo>
                <a:lnTo>
                  <a:pt x="0" y="1012228"/>
                </a:lnTo>
                <a:lnTo>
                  <a:pt x="876" y="1020279"/>
                </a:lnTo>
                <a:lnTo>
                  <a:pt x="3060" y="1022781"/>
                </a:lnTo>
                <a:lnTo>
                  <a:pt x="74206" y="1040726"/>
                </a:lnTo>
                <a:lnTo>
                  <a:pt x="323786" y="1103693"/>
                </a:lnTo>
                <a:lnTo>
                  <a:pt x="332892" y="1095908"/>
                </a:lnTo>
                <a:lnTo>
                  <a:pt x="332511" y="1092098"/>
                </a:lnTo>
                <a:lnTo>
                  <a:pt x="331787" y="1090422"/>
                </a:lnTo>
                <a:lnTo>
                  <a:pt x="330492" y="1089012"/>
                </a:lnTo>
                <a:lnTo>
                  <a:pt x="303936" y="1050721"/>
                </a:lnTo>
                <a:lnTo>
                  <a:pt x="288048" y="1008227"/>
                </a:lnTo>
                <a:lnTo>
                  <a:pt x="284746" y="978611"/>
                </a:lnTo>
                <a:lnTo>
                  <a:pt x="344627" y="965542"/>
                </a:lnTo>
                <a:lnTo>
                  <a:pt x="631393" y="868553"/>
                </a:lnTo>
                <a:lnTo>
                  <a:pt x="927481" y="706818"/>
                </a:lnTo>
                <a:lnTo>
                  <a:pt x="967003" y="677545"/>
                </a:lnTo>
                <a:lnTo>
                  <a:pt x="1005306" y="646557"/>
                </a:lnTo>
                <a:lnTo>
                  <a:pt x="1042212" y="613841"/>
                </a:lnTo>
                <a:lnTo>
                  <a:pt x="1077518" y="579335"/>
                </a:lnTo>
                <a:lnTo>
                  <a:pt x="1111059" y="543013"/>
                </a:lnTo>
                <a:lnTo>
                  <a:pt x="1142657" y="504837"/>
                </a:lnTo>
                <a:lnTo>
                  <a:pt x="1172095" y="464743"/>
                </a:lnTo>
                <a:lnTo>
                  <a:pt x="1199222" y="422719"/>
                </a:lnTo>
                <a:lnTo>
                  <a:pt x="1223848" y="378701"/>
                </a:lnTo>
                <a:lnTo>
                  <a:pt x="1245781" y="332676"/>
                </a:lnTo>
                <a:lnTo>
                  <a:pt x="1264831" y="284568"/>
                </a:lnTo>
                <a:lnTo>
                  <a:pt x="1280833" y="234365"/>
                </a:lnTo>
                <a:lnTo>
                  <a:pt x="1293596" y="182029"/>
                </a:lnTo>
                <a:lnTo>
                  <a:pt x="1302931" y="127495"/>
                </a:lnTo>
                <a:lnTo>
                  <a:pt x="1309573" y="54914"/>
                </a:lnTo>
                <a:lnTo>
                  <a:pt x="1310576" y="17932"/>
                </a:lnTo>
                <a:close/>
              </a:path>
            </a:pathLst>
          </a:custGeom>
          <a:solidFill>
            <a:srgbClr val="F58533"/>
          </a:solidFill>
        </p:spPr>
        <p:txBody>
          <a:bodyPr wrap="square" lIns="0" tIns="0" rIns="0" bIns="0" rtlCol="0"/>
          <a:lstStyle/>
          <a:p>
            <a:endParaRPr/>
          </a:p>
        </p:txBody>
      </p:sp>
      <p:pic>
        <p:nvPicPr>
          <p:cNvPr id="4" name="object 4"/>
          <p:cNvPicPr/>
          <p:nvPr/>
        </p:nvPicPr>
        <p:blipFill>
          <a:blip r:embed="rId4" cstate="print"/>
          <a:stretch>
            <a:fillRect/>
          </a:stretch>
        </p:blipFill>
        <p:spPr>
          <a:xfrm>
            <a:off x="1335067" y="337"/>
            <a:ext cx="4524184" cy="2594067"/>
          </a:xfrm>
          <a:prstGeom prst="rect">
            <a:avLst/>
          </a:prstGeom>
        </p:spPr>
      </p:pic>
      <p:grpSp>
        <p:nvGrpSpPr>
          <p:cNvPr id="5" name="object 5"/>
          <p:cNvGrpSpPr/>
          <p:nvPr/>
        </p:nvGrpSpPr>
        <p:grpSpPr>
          <a:xfrm>
            <a:off x="4008314" y="4345196"/>
            <a:ext cx="1589193" cy="1457537"/>
            <a:chOff x="6012470" y="6517793"/>
            <a:chExt cx="2383790" cy="2186305"/>
          </a:xfrm>
        </p:grpSpPr>
        <p:sp>
          <p:nvSpPr>
            <p:cNvPr id="6" name="object 6"/>
            <p:cNvSpPr/>
            <p:nvPr/>
          </p:nvSpPr>
          <p:spPr>
            <a:xfrm>
              <a:off x="6084073" y="6517793"/>
              <a:ext cx="2186305" cy="2186305"/>
            </a:xfrm>
            <a:custGeom>
              <a:avLst/>
              <a:gdLst/>
              <a:ahLst/>
              <a:cxnLst/>
              <a:rect l="l" t="t" r="r" b="b"/>
              <a:pathLst>
                <a:path w="2186304" h="2186304">
                  <a:moveTo>
                    <a:pt x="1093017" y="2186034"/>
                  </a:moveTo>
                  <a:lnTo>
                    <a:pt x="1044330" y="2184969"/>
                  </a:lnTo>
                  <a:lnTo>
                    <a:pt x="996188" y="2181804"/>
                  </a:lnTo>
                  <a:lnTo>
                    <a:pt x="948635" y="2176583"/>
                  </a:lnTo>
                  <a:lnTo>
                    <a:pt x="901718" y="2169350"/>
                  </a:lnTo>
                  <a:lnTo>
                    <a:pt x="855478" y="2160150"/>
                  </a:lnTo>
                  <a:lnTo>
                    <a:pt x="809962" y="2149028"/>
                  </a:lnTo>
                  <a:lnTo>
                    <a:pt x="765213" y="2136027"/>
                  </a:lnTo>
                  <a:lnTo>
                    <a:pt x="721277" y="2121193"/>
                  </a:lnTo>
                  <a:lnTo>
                    <a:pt x="678196" y="2104570"/>
                  </a:lnTo>
                  <a:lnTo>
                    <a:pt x="636017" y="2086201"/>
                  </a:lnTo>
                  <a:lnTo>
                    <a:pt x="594782" y="2066132"/>
                  </a:lnTo>
                  <a:lnTo>
                    <a:pt x="554537" y="2044407"/>
                  </a:lnTo>
                  <a:lnTo>
                    <a:pt x="515327" y="2021071"/>
                  </a:lnTo>
                  <a:lnTo>
                    <a:pt x="477194" y="1996167"/>
                  </a:lnTo>
                  <a:lnTo>
                    <a:pt x="440185" y="1969740"/>
                  </a:lnTo>
                  <a:lnTo>
                    <a:pt x="404343" y="1941835"/>
                  </a:lnTo>
                  <a:lnTo>
                    <a:pt x="369713" y="1912496"/>
                  </a:lnTo>
                  <a:lnTo>
                    <a:pt x="336339" y="1881768"/>
                  </a:lnTo>
                  <a:lnTo>
                    <a:pt x="304266" y="1849695"/>
                  </a:lnTo>
                  <a:lnTo>
                    <a:pt x="273537" y="1816321"/>
                  </a:lnTo>
                  <a:lnTo>
                    <a:pt x="244198" y="1781690"/>
                  </a:lnTo>
                  <a:lnTo>
                    <a:pt x="216293" y="1745848"/>
                  </a:lnTo>
                  <a:lnTo>
                    <a:pt x="189867" y="1708839"/>
                  </a:lnTo>
                  <a:lnTo>
                    <a:pt x="164963" y="1670707"/>
                  </a:lnTo>
                  <a:lnTo>
                    <a:pt x="141626" y="1631496"/>
                  </a:lnTo>
                  <a:lnTo>
                    <a:pt x="119901" y="1591251"/>
                  </a:lnTo>
                  <a:lnTo>
                    <a:pt x="99832" y="1550017"/>
                  </a:lnTo>
                  <a:lnTo>
                    <a:pt x="81464" y="1507837"/>
                  </a:lnTo>
                  <a:lnTo>
                    <a:pt x="64840" y="1464757"/>
                  </a:lnTo>
                  <a:lnTo>
                    <a:pt x="50006" y="1420820"/>
                  </a:lnTo>
                  <a:lnTo>
                    <a:pt x="37006" y="1376071"/>
                  </a:lnTo>
                  <a:lnTo>
                    <a:pt x="25883" y="1330555"/>
                  </a:lnTo>
                  <a:lnTo>
                    <a:pt x="16684" y="1284316"/>
                  </a:lnTo>
                  <a:lnTo>
                    <a:pt x="9451" y="1237398"/>
                  </a:lnTo>
                  <a:lnTo>
                    <a:pt x="4230" y="1189846"/>
                  </a:lnTo>
                  <a:lnTo>
                    <a:pt x="1064" y="1141704"/>
                  </a:lnTo>
                  <a:lnTo>
                    <a:pt x="0" y="1093017"/>
                  </a:lnTo>
                  <a:lnTo>
                    <a:pt x="1064" y="1044330"/>
                  </a:lnTo>
                  <a:lnTo>
                    <a:pt x="4230" y="996188"/>
                  </a:lnTo>
                  <a:lnTo>
                    <a:pt x="9451" y="948635"/>
                  </a:lnTo>
                  <a:lnTo>
                    <a:pt x="16684" y="901718"/>
                  </a:lnTo>
                  <a:lnTo>
                    <a:pt x="25883" y="855478"/>
                  </a:lnTo>
                  <a:lnTo>
                    <a:pt x="37006" y="809962"/>
                  </a:lnTo>
                  <a:lnTo>
                    <a:pt x="50006" y="765213"/>
                  </a:lnTo>
                  <a:lnTo>
                    <a:pt x="64840" y="721277"/>
                  </a:lnTo>
                  <a:lnTo>
                    <a:pt x="81464" y="678196"/>
                  </a:lnTo>
                  <a:lnTo>
                    <a:pt x="99832" y="636017"/>
                  </a:lnTo>
                  <a:lnTo>
                    <a:pt x="119901" y="594782"/>
                  </a:lnTo>
                  <a:lnTo>
                    <a:pt x="141626" y="554537"/>
                  </a:lnTo>
                  <a:lnTo>
                    <a:pt x="164963" y="515327"/>
                  </a:lnTo>
                  <a:lnTo>
                    <a:pt x="189867" y="477194"/>
                  </a:lnTo>
                  <a:lnTo>
                    <a:pt x="216293" y="440185"/>
                  </a:lnTo>
                  <a:lnTo>
                    <a:pt x="244198" y="404343"/>
                  </a:lnTo>
                  <a:lnTo>
                    <a:pt x="273537" y="369713"/>
                  </a:lnTo>
                  <a:lnTo>
                    <a:pt x="304266" y="336339"/>
                  </a:lnTo>
                  <a:lnTo>
                    <a:pt x="336339" y="304266"/>
                  </a:lnTo>
                  <a:lnTo>
                    <a:pt x="369713" y="273537"/>
                  </a:lnTo>
                  <a:lnTo>
                    <a:pt x="404343" y="244198"/>
                  </a:lnTo>
                  <a:lnTo>
                    <a:pt x="440185" y="216293"/>
                  </a:lnTo>
                  <a:lnTo>
                    <a:pt x="477194" y="189867"/>
                  </a:lnTo>
                  <a:lnTo>
                    <a:pt x="515327" y="164963"/>
                  </a:lnTo>
                  <a:lnTo>
                    <a:pt x="554537" y="141626"/>
                  </a:lnTo>
                  <a:lnTo>
                    <a:pt x="594782" y="119901"/>
                  </a:lnTo>
                  <a:lnTo>
                    <a:pt x="636017" y="99832"/>
                  </a:lnTo>
                  <a:lnTo>
                    <a:pt x="678196" y="81464"/>
                  </a:lnTo>
                  <a:lnTo>
                    <a:pt x="721277" y="64840"/>
                  </a:lnTo>
                  <a:lnTo>
                    <a:pt x="765213" y="50006"/>
                  </a:lnTo>
                  <a:lnTo>
                    <a:pt x="809962" y="37006"/>
                  </a:lnTo>
                  <a:lnTo>
                    <a:pt x="855478" y="25883"/>
                  </a:lnTo>
                  <a:lnTo>
                    <a:pt x="901718" y="16684"/>
                  </a:lnTo>
                  <a:lnTo>
                    <a:pt x="948635" y="9451"/>
                  </a:lnTo>
                  <a:lnTo>
                    <a:pt x="996188" y="4230"/>
                  </a:lnTo>
                  <a:lnTo>
                    <a:pt x="1044330" y="1064"/>
                  </a:lnTo>
                  <a:lnTo>
                    <a:pt x="1093017" y="0"/>
                  </a:lnTo>
                  <a:lnTo>
                    <a:pt x="1141704" y="1064"/>
                  </a:lnTo>
                  <a:lnTo>
                    <a:pt x="1189846" y="4230"/>
                  </a:lnTo>
                  <a:lnTo>
                    <a:pt x="1237398" y="9451"/>
                  </a:lnTo>
                  <a:lnTo>
                    <a:pt x="1284316" y="16684"/>
                  </a:lnTo>
                  <a:lnTo>
                    <a:pt x="1330555" y="25883"/>
                  </a:lnTo>
                  <a:lnTo>
                    <a:pt x="1376071" y="37006"/>
                  </a:lnTo>
                  <a:lnTo>
                    <a:pt x="1420820" y="50006"/>
                  </a:lnTo>
                  <a:lnTo>
                    <a:pt x="1464757" y="64840"/>
                  </a:lnTo>
                  <a:lnTo>
                    <a:pt x="1507837" y="81464"/>
                  </a:lnTo>
                  <a:lnTo>
                    <a:pt x="1550017" y="99832"/>
                  </a:lnTo>
                  <a:lnTo>
                    <a:pt x="1591251" y="119901"/>
                  </a:lnTo>
                  <a:lnTo>
                    <a:pt x="1631496" y="141626"/>
                  </a:lnTo>
                  <a:lnTo>
                    <a:pt x="1670707" y="164963"/>
                  </a:lnTo>
                  <a:lnTo>
                    <a:pt x="1708839" y="189867"/>
                  </a:lnTo>
                  <a:lnTo>
                    <a:pt x="1745848" y="216293"/>
                  </a:lnTo>
                  <a:lnTo>
                    <a:pt x="1781690" y="244198"/>
                  </a:lnTo>
                  <a:lnTo>
                    <a:pt x="1816321" y="273537"/>
                  </a:lnTo>
                  <a:lnTo>
                    <a:pt x="1849695" y="304266"/>
                  </a:lnTo>
                  <a:lnTo>
                    <a:pt x="1881768" y="336339"/>
                  </a:lnTo>
                  <a:lnTo>
                    <a:pt x="1912496" y="369713"/>
                  </a:lnTo>
                  <a:lnTo>
                    <a:pt x="1941835" y="404343"/>
                  </a:lnTo>
                  <a:lnTo>
                    <a:pt x="1969740" y="440185"/>
                  </a:lnTo>
                  <a:lnTo>
                    <a:pt x="1996167" y="477194"/>
                  </a:lnTo>
                  <a:lnTo>
                    <a:pt x="2021071" y="515327"/>
                  </a:lnTo>
                  <a:lnTo>
                    <a:pt x="2044407" y="554537"/>
                  </a:lnTo>
                  <a:lnTo>
                    <a:pt x="2066132" y="594782"/>
                  </a:lnTo>
                  <a:lnTo>
                    <a:pt x="2086201" y="636017"/>
                  </a:lnTo>
                  <a:lnTo>
                    <a:pt x="2104570" y="678196"/>
                  </a:lnTo>
                  <a:lnTo>
                    <a:pt x="2121193" y="721277"/>
                  </a:lnTo>
                  <a:lnTo>
                    <a:pt x="2136027" y="765213"/>
                  </a:lnTo>
                  <a:lnTo>
                    <a:pt x="2149028" y="809962"/>
                  </a:lnTo>
                  <a:lnTo>
                    <a:pt x="2160150" y="855478"/>
                  </a:lnTo>
                  <a:lnTo>
                    <a:pt x="2169350" y="901718"/>
                  </a:lnTo>
                  <a:lnTo>
                    <a:pt x="2176583" y="948635"/>
                  </a:lnTo>
                  <a:lnTo>
                    <a:pt x="2181804" y="996188"/>
                  </a:lnTo>
                  <a:lnTo>
                    <a:pt x="2184969" y="1044330"/>
                  </a:lnTo>
                  <a:lnTo>
                    <a:pt x="2186034" y="1093017"/>
                  </a:lnTo>
                  <a:lnTo>
                    <a:pt x="2184969" y="1141704"/>
                  </a:lnTo>
                  <a:lnTo>
                    <a:pt x="2181804" y="1189846"/>
                  </a:lnTo>
                  <a:lnTo>
                    <a:pt x="2176583" y="1237398"/>
                  </a:lnTo>
                  <a:lnTo>
                    <a:pt x="2169350" y="1284316"/>
                  </a:lnTo>
                  <a:lnTo>
                    <a:pt x="2160150" y="1330555"/>
                  </a:lnTo>
                  <a:lnTo>
                    <a:pt x="2149028" y="1376071"/>
                  </a:lnTo>
                  <a:lnTo>
                    <a:pt x="2136027" y="1420820"/>
                  </a:lnTo>
                  <a:lnTo>
                    <a:pt x="2121193" y="1464757"/>
                  </a:lnTo>
                  <a:lnTo>
                    <a:pt x="2104570" y="1507837"/>
                  </a:lnTo>
                  <a:lnTo>
                    <a:pt x="2086201" y="1550017"/>
                  </a:lnTo>
                  <a:lnTo>
                    <a:pt x="2066132" y="1591251"/>
                  </a:lnTo>
                  <a:lnTo>
                    <a:pt x="2044407" y="1631496"/>
                  </a:lnTo>
                  <a:lnTo>
                    <a:pt x="2021071" y="1670707"/>
                  </a:lnTo>
                  <a:lnTo>
                    <a:pt x="1996167" y="1708839"/>
                  </a:lnTo>
                  <a:lnTo>
                    <a:pt x="1969740" y="1745848"/>
                  </a:lnTo>
                  <a:lnTo>
                    <a:pt x="1941835" y="1781690"/>
                  </a:lnTo>
                  <a:lnTo>
                    <a:pt x="1912496" y="1816321"/>
                  </a:lnTo>
                  <a:lnTo>
                    <a:pt x="1881768" y="1849695"/>
                  </a:lnTo>
                  <a:lnTo>
                    <a:pt x="1849695" y="1881768"/>
                  </a:lnTo>
                  <a:lnTo>
                    <a:pt x="1816321" y="1912496"/>
                  </a:lnTo>
                  <a:lnTo>
                    <a:pt x="1781690" y="1941835"/>
                  </a:lnTo>
                  <a:lnTo>
                    <a:pt x="1745848" y="1969740"/>
                  </a:lnTo>
                  <a:lnTo>
                    <a:pt x="1708839" y="1996167"/>
                  </a:lnTo>
                  <a:lnTo>
                    <a:pt x="1670707" y="2021071"/>
                  </a:lnTo>
                  <a:lnTo>
                    <a:pt x="1631496" y="2044407"/>
                  </a:lnTo>
                  <a:lnTo>
                    <a:pt x="1591251" y="2066132"/>
                  </a:lnTo>
                  <a:lnTo>
                    <a:pt x="1550017" y="2086201"/>
                  </a:lnTo>
                  <a:lnTo>
                    <a:pt x="1507837" y="2104570"/>
                  </a:lnTo>
                  <a:lnTo>
                    <a:pt x="1464757" y="2121193"/>
                  </a:lnTo>
                  <a:lnTo>
                    <a:pt x="1420820" y="2136027"/>
                  </a:lnTo>
                  <a:lnTo>
                    <a:pt x="1376071" y="2149028"/>
                  </a:lnTo>
                  <a:lnTo>
                    <a:pt x="1330555" y="2160150"/>
                  </a:lnTo>
                  <a:lnTo>
                    <a:pt x="1284316" y="2169350"/>
                  </a:lnTo>
                  <a:lnTo>
                    <a:pt x="1237398" y="2176583"/>
                  </a:lnTo>
                  <a:lnTo>
                    <a:pt x="1189846" y="2181804"/>
                  </a:lnTo>
                  <a:lnTo>
                    <a:pt x="1141704" y="2184969"/>
                  </a:lnTo>
                  <a:lnTo>
                    <a:pt x="1093017" y="2186034"/>
                  </a:lnTo>
                  <a:close/>
                </a:path>
              </a:pathLst>
            </a:custGeom>
            <a:solidFill>
              <a:srgbClr val="F58533"/>
            </a:solidFill>
          </p:spPr>
          <p:txBody>
            <a:bodyPr wrap="square" lIns="0" tIns="0" rIns="0" bIns="0" rtlCol="0"/>
            <a:lstStyle/>
            <a:p>
              <a:endParaRPr/>
            </a:p>
          </p:txBody>
        </p:sp>
        <p:pic>
          <p:nvPicPr>
            <p:cNvPr id="7" name="object 7"/>
            <p:cNvPicPr/>
            <p:nvPr/>
          </p:nvPicPr>
          <p:blipFill>
            <a:blip r:embed="rId5" cstate="print"/>
            <a:stretch>
              <a:fillRect/>
            </a:stretch>
          </p:blipFill>
          <p:spPr>
            <a:xfrm>
              <a:off x="6012470" y="6811369"/>
              <a:ext cx="2383766" cy="1515943"/>
            </a:xfrm>
            <a:prstGeom prst="rect">
              <a:avLst/>
            </a:prstGeom>
          </p:spPr>
        </p:pic>
      </p:grpSp>
      <p:sp>
        <p:nvSpPr>
          <p:cNvPr id="8" name="object 8"/>
          <p:cNvSpPr/>
          <p:nvPr/>
        </p:nvSpPr>
        <p:spPr>
          <a:xfrm>
            <a:off x="3525443" y="2848753"/>
            <a:ext cx="646007" cy="917787"/>
          </a:xfrm>
          <a:custGeom>
            <a:avLst/>
            <a:gdLst/>
            <a:ahLst/>
            <a:cxnLst/>
            <a:rect l="l" t="t" r="r" b="b"/>
            <a:pathLst>
              <a:path w="969010" h="1376679">
                <a:moveTo>
                  <a:pt x="968870" y="1367421"/>
                </a:moveTo>
                <a:lnTo>
                  <a:pt x="968273" y="1364170"/>
                </a:lnTo>
                <a:lnTo>
                  <a:pt x="733933" y="1132459"/>
                </a:lnTo>
                <a:lnTo>
                  <a:pt x="732307" y="1131646"/>
                </a:lnTo>
                <a:lnTo>
                  <a:pt x="728484" y="1131100"/>
                </a:lnTo>
                <a:lnTo>
                  <a:pt x="726681" y="1131417"/>
                </a:lnTo>
                <a:lnTo>
                  <a:pt x="723290" y="1133246"/>
                </a:lnTo>
                <a:lnTo>
                  <a:pt x="722033" y="1134579"/>
                </a:lnTo>
                <a:lnTo>
                  <a:pt x="720407" y="1138072"/>
                </a:lnTo>
                <a:lnTo>
                  <a:pt x="720204" y="1139888"/>
                </a:lnTo>
                <a:lnTo>
                  <a:pt x="720598" y="1141768"/>
                </a:lnTo>
                <a:lnTo>
                  <a:pt x="722426" y="1166469"/>
                </a:lnTo>
                <a:lnTo>
                  <a:pt x="723988" y="1187462"/>
                </a:lnTo>
                <a:lnTo>
                  <a:pt x="717842" y="1220520"/>
                </a:lnTo>
                <a:lnTo>
                  <a:pt x="670331" y="1192149"/>
                </a:lnTo>
                <a:lnTo>
                  <a:pt x="432257" y="1011669"/>
                </a:lnTo>
                <a:lnTo>
                  <a:pt x="206578" y="768819"/>
                </a:lnTo>
                <a:lnTo>
                  <a:pt x="178968" y="729386"/>
                </a:lnTo>
                <a:lnTo>
                  <a:pt x="153060" y="688848"/>
                </a:lnTo>
                <a:lnTo>
                  <a:pt x="129019" y="647192"/>
                </a:lnTo>
                <a:lnTo>
                  <a:pt x="107035" y="604469"/>
                </a:lnTo>
                <a:lnTo>
                  <a:pt x="87274" y="560654"/>
                </a:lnTo>
                <a:lnTo>
                  <a:pt x="69913" y="515785"/>
                </a:lnTo>
                <a:lnTo>
                  <a:pt x="55143" y="469861"/>
                </a:lnTo>
                <a:lnTo>
                  <a:pt x="43116" y="422884"/>
                </a:lnTo>
                <a:lnTo>
                  <a:pt x="34023" y="374891"/>
                </a:lnTo>
                <a:lnTo>
                  <a:pt x="28028" y="325869"/>
                </a:lnTo>
                <a:lnTo>
                  <a:pt x="25311" y="275856"/>
                </a:lnTo>
                <a:lnTo>
                  <a:pt x="26060" y="224828"/>
                </a:lnTo>
                <a:lnTo>
                  <a:pt x="30441" y="172834"/>
                </a:lnTo>
                <a:lnTo>
                  <a:pt x="38620" y="119849"/>
                </a:lnTo>
                <a:lnTo>
                  <a:pt x="55791" y="47688"/>
                </a:lnTo>
                <a:lnTo>
                  <a:pt x="67183" y="10934"/>
                </a:lnTo>
                <a:lnTo>
                  <a:pt x="71107" y="0"/>
                </a:lnTo>
                <a:lnTo>
                  <a:pt x="41160" y="8890"/>
                </a:lnTo>
                <a:lnTo>
                  <a:pt x="21170" y="79933"/>
                </a:lnTo>
                <a:lnTo>
                  <a:pt x="5232" y="169900"/>
                </a:lnTo>
                <a:lnTo>
                  <a:pt x="736" y="223596"/>
                </a:lnTo>
                <a:lnTo>
                  <a:pt x="0" y="276275"/>
                </a:lnTo>
                <a:lnTo>
                  <a:pt x="2819" y="327939"/>
                </a:lnTo>
                <a:lnTo>
                  <a:pt x="9029" y="378548"/>
                </a:lnTo>
                <a:lnTo>
                  <a:pt x="18427" y="428104"/>
                </a:lnTo>
                <a:lnTo>
                  <a:pt x="30822" y="476567"/>
                </a:lnTo>
                <a:lnTo>
                  <a:pt x="46050" y="523913"/>
                </a:lnTo>
                <a:lnTo>
                  <a:pt x="63893" y="570141"/>
                </a:lnTo>
                <a:lnTo>
                  <a:pt x="84188" y="615226"/>
                </a:lnTo>
                <a:lnTo>
                  <a:pt x="106743" y="659142"/>
                </a:lnTo>
                <a:lnTo>
                  <a:pt x="131368" y="701878"/>
                </a:lnTo>
                <a:lnTo>
                  <a:pt x="157873" y="743407"/>
                </a:lnTo>
                <a:lnTo>
                  <a:pt x="186067" y="783704"/>
                </a:lnTo>
                <a:lnTo>
                  <a:pt x="415607" y="1030960"/>
                </a:lnTo>
                <a:lnTo>
                  <a:pt x="656818" y="1213878"/>
                </a:lnTo>
                <a:lnTo>
                  <a:pt x="709460" y="1245260"/>
                </a:lnTo>
                <a:lnTo>
                  <a:pt x="696950" y="1272298"/>
                </a:lnTo>
                <a:lnTo>
                  <a:pt x="668401" y="1307566"/>
                </a:lnTo>
                <a:lnTo>
                  <a:pt x="631075" y="1335455"/>
                </a:lnTo>
                <a:lnTo>
                  <a:pt x="629412" y="1336395"/>
                </a:lnTo>
                <a:lnTo>
                  <a:pt x="628192" y="1337741"/>
                </a:lnTo>
                <a:lnTo>
                  <a:pt x="626630" y="1341234"/>
                </a:lnTo>
                <a:lnTo>
                  <a:pt x="626440" y="1343037"/>
                </a:lnTo>
                <a:lnTo>
                  <a:pt x="627278" y="1346771"/>
                </a:lnTo>
                <a:lnTo>
                  <a:pt x="628218" y="1348320"/>
                </a:lnTo>
                <a:lnTo>
                  <a:pt x="631113" y="1350822"/>
                </a:lnTo>
                <a:lnTo>
                  <a:pt x="632790" y="1351508"/>
                </a:lnTo>
                <a:lnTo>
                  <a:pt x="889457" y="1370926"/>
                </a:lnTo>
                <a:lnTo>
                  <a:pt x="962621" y="1376464"/>
                </a:lnTo>
                <a:lnTo>
                  <a:pt x="965492" y="1374775"/>
                </a:lnTo>
                <a:lnTo>
                  <a:pt x="968870" y="1367421"/>
                </a:lnTo>
                <a:close/>
              </a:path>
            </a:pathLst>
          </a:custGeom>
          <a:solidFill>
            <a:srgbClr val="FABC09"/>
          </a:solidFill>
        </p:spPr>
        <p:txBody>
          <a:bodyPr wrap="square" lIns="0" tIns="0" rIns="0" bIns="0" rtlCol="0"/>
          <a:lstStyle/>
          <a:p>
            <a:endParaRPr/>
          </a:p>
        </p:txBody>
      </p:sp>
      <p:grpSp>
        <p:nvGrpSpPr>
          <p:cNvPr id="9" name="object 9"/>
          <p:cNvGrpSpPr/>
          <p:nvPr/>
        </p:nvGrpSpPr>
        <p:grpSpPr>
          <a:xfrm>
            <a:off x="4248909" y="2608589"/>
            <a:ext cx="1421130" cy="1824567"/>
            <a:chOff x="6373363" y="3912884"/>
            <a:chExt cx="2131695" cy="2736850"/>
          </a:xfrm>
        </p:grpSpPr>
        <p:pic>
          <p:nvPicPr>
            <p:cNvPr id="10" name="object 10"/>
            <p:cNvPicPr/>
            <p:nvPr/>
          </p:nvPicPr>
          <p:blipFill>
            <a:blip r:embed="rId6" cstate="print"/>
            <a:stretch>
              <a:fillRect/>
            </a:stretch>
          </p:blipFill>
          <p:spPr>
            <a:xfrm>
              <a:off x="6373363" y="3912884"/>
              <a:ext cx="2131109" cy="2736705"/>
            </a:xfrm>
            <a:prstGeom prst="rect">
              <a:avLst/>
            </a:prstGeom>
          </p:spPr>
        </p:pic>
        <p:pic>
          <p:nvPicPr>
            <p:cNvPr id="11" name="object 11"/>
            <p:cNvPicPr/>
            <p:nvPr/>
          </p:nvPicPr>
          <p:blipFill>
            <a:blip r:embed="rId7" cstate="print"/>
            <a:stretch>
              <a:fillRect/>
            </a:stretch>
          </p:blipFill>
          <p:spPr>
            <a:xfrm>
              <a:off x="7452498" y="4305762"/>
              <a:ext cx="301874" cy="521626"/>
            </a:xfrm>
            <a:prstGeom prst="rect">
              <a:avLst/>
            </a:prstGeom>
          </p:spPr>
        </p:pic>
        <p:pic>
          <p:nvPicPr>
            <p:cNvPr id="12" name="object 12"/>
            <p:cNvPicPr/>
            <p:nvPr/>
          </p:nvPicPr>
          <p:blipFill>
            <a:blip r:embed="rId8" cstate="print"/>
            <a:stretch>
              <a:fillRect/>
            </a:stretch>
          </p:blipFill>
          <p:spPr>
            <a:xfrm>
              <a:off x="7324921" y="4797502"/>
              <a:ext cx="76883" cy="29886"/>
            </a:xfrm>
            <a:prstGeom prst="rect">
              <a:avLst/>
            </a:prstGeom>
          </p:spPr>
        </p:pic>
        <p:pic>
          <p:nvPicPr>
            <p:cNvPr id="13" name="object 13"/>
            <p:cNvPicPr/>
            <p:nvPr/>
          </p:nvPicPr>
          <p:blipFill>
            <a:blip r:embed="rId9" cstate="print"/>
            <a:stretch>
              <a:fillRect/>
            </a:stretch>
          </p:blipFill>
          <p:spPr>
            <a:xfrm>
              <a:off x="7209933" y="4512950"/>
              <a:ext cx="329750" cy="314438"/>
            </a:xfrm>
            <a:prstGeom prst="rect">
              <a:avLst/>
            </a:prstGeom>
          </p:spPr>
        </p:pic>
        <p:pic>
          <p:nvPicPr>
            <p:cNvPr id="14" name="object 14"/>
            <p:cNvPicPr/>
            <p:nvPr/>
          </p:nvPicPr>
          <p:blipFill>
            <a:blip r:embed="rId10" cstate="print"/>
            <a:stretch>
              <a:fillRect/>
            </a:stretch>
          </p:blipFill>
          <p:spPr>
            <a:xfrm>
              <a:off x="7754373" y="4725029"/>
              <a:ext cx="387042" cy="102359"/>
            </a:xfrm>
            <a:prstGeom prst="rect">
              <a:avLst/>
            </a:prstGeom>
          </p:spPr>
        </p:pic>
        <p:pic>
          <p:nvPicPr>
            <p:cNvPr id="15" name="object 15"/>
            <p:cNvPicPr/>
            <p:nvPr/>
          </p:nvPicPr>
          <p:blipFill>
            <a:blip r:embed="rId11" cstate="print"/>
            <a:stretch>
              <a:fillRect/>
            </a:stretch>
          </p:blipFill>
          <p:spPr>
            <a:xfrm>
              <a:off x="7754373" y="4510990"/>
              <a:ext cx="397777" cy="198120"/>
            </a:xfrm>
            <a:prstGeom prst="rect">
              <a:avLst/>
            </a:prstGeom>
          </p:spPr>
        </p:pic>
        <p:pic>
          <p:nvPicPr>
            <p:cNvPr id="16" name="object 16"/>
            <p:cNvPicPr/>
            <p:nvPr/>
          </p:nvPicPr>
          <p:blipFill>
            <a:blip r:embed="rId12" cstate="print"/>
            <a:stretch>
              <a:fillRect/>
            </a:stretch>
          </p:blipFill>
          <p:spPr>
            <a:xfrm>
              <a:off x="6893434" y="4729417"/>
              <a:ext cx="431487" cy="86359"/>
            </a:xfrm>
            <a:prstGeom prst="rect">
              <a:avLst/>
            </a:prstGeom>
          </p:spPr>
        </p:pic>
        <p:pic>
          <p:nvPicPr>
            <p:cNvPr id="17" name="object 17"/>
            <p:cNvPicPr/>
            <p:nvPr/>
          </p:nvPicPr>
          <p:blipFill>
            <a:blip r:embed="rId13" cstate="print"/>
            <a:stretch>
              <a:fillRect/>
            </a:stretch>
          </p:blipFill>
          <p:spPr>
            <a:xfrm>
              <a:off x="6691885" y="4756416"/>
              <a:ext cx="153987" cy="49863"/>
            </a:xfrm>
            <a:prstGeom prst="rect">
              <a:avLst/>
            </a:prstGeom>
          </p:spPr>
        </p:pic>
      </p:grpSp>
      <p:pic>
        <p:nvPicPr>
          <p:cNvPr id="18" name="object 18" descr="Food system includes the following steps: &#10;Producing, harvesting, food processing and packaging, food labelling, transporting, retail stage, consuming, and disposing. "/>
          <p:cNvPicPr/>
          <p:nvPr/>
        </p:nvPicPr>
        <p:blipFill>
          <a:blip r:embed="rId14" cstate="print"/>
          <a:stretch>
            <a:fillRect/>
          </a:stretch>
        </p:blipFill>
        <p:spPr>
          <a:xfrm>
            <a:off x="2611608" y="2196995"/>
            <a:ext cx="1398769" cy="1398769"/>
          </a:xfrm>
          <a:prstGeom prst="rect">
            <a:avLst/>
          </a:prstGeom>
        </p:spPr>
      </p:pic>
      <p:grpSp>
        <p:nvGrpSpPr>
          <p:cNvPr id="19" name="object 19"/>
          <p:cNvGrpSpPr/>
          <p:nvPr/>
        </p:nvGrpSpPr>
        <p:grpSpPr>
          <a:xfrm>
            <a:off x="118060" y="4262836"/>
            <a:ext cx="3633470" cy="2595033"/>
            <a:chOff x="177090" y="6394254"/>
            <a:chExt cx="5450205" cy="3892550"/>
          </a:xfrm>
        </p:grpSpPr>
        <p:pic>
          <p:nvPicPr>
            <p:cNvPr id="20" name="object 20"/>
            <p:cNvPicPr/>
            <p:nvPr/>
          </p:nvPicPr>
          <p:blipFill>
            <a:blip r:embed="rId15" cstate="print"/>
            <a:stretch>
              <a:fillRect/>
            </a:stretch>
          </p:blipFill>
          <p:spPr>
            <a:xfrm>
              <a:off x="177090" y="6394254"/>
              <a:ext cx="5449915" cy="3892313"/>
            </a:xfrm>
            <a:prstGeom prst="rect">
              <a:avLst/>
            </a:prstGeom>
          </p:spPr>
        </p:pic>
        <p:sp>
          <p:nvSpPr>
            <p:cNvPr id="21" name="object 21"/>
            <p:cNvSpPr/>
            <p:nvPr/>
          </p:nvSpPr>
          <p:spPr>
            <a:xfrm>
              <a:off x="752977" y="8258130"/>
              <a:ext cx="2139950" cy="52069"/>
            </a:xfrm>
            <a:custGeom>
              <a:avLst/>
              <a:gdLst/>
              <a:ahLst/>
              <a:cxnLst/>
              <a:rect l="l" t="t" r="r" b="b"/>
              <a:pathLst>
                <a:path w="2139950" h="52070">
                  <a:moveTo>
                    <a:pt x="2139699" y="51557"/>
                  </a:moveTo>
                  <a:lnTo>
                    <a:pt x="0" y="51557"/>
                  </a:lnTo>
                  <a:lnTo>
                    <a:pt x="0" y="0"/>
                  </a:lnTo>
                  <a:lnTo>
                    <a:pt x="2139699" y="0"/>
                  </a:lnTo>
                  <a:lnTo>
                    <a:pt x="2139699" y="51557"/>
                  </a:lnTo>
                  <a:close/>
                </a:path>
              </a:pathLst>
            </a:custGeom>
            <a:solidFill>
              <a:srgbClr val="7DD0A8"/>
            </a:solidFill>
          </p:spPr>
          <p:txBody>
            <a:bodyPr wrap="square" lIns="0" tIns="0" rIns="0" bIns="0" rtlCol="0"/>
            <a:lstStyle/>
            <a:p>
              <a:endParaRPr/>
            </a:p>
          </p:txBody>
        </p:sp>
        <p:sp>
          <p:nvSpPr>
            <p:cNvPr id="22" name="object 22"/>
            <p:cNvSpPr/>
            <p:nvPr/>
          </p:nvSpPr>
          <p:spPr>
            <a:xfrm>
              <a:off x="2892663" y="8258670"/>
              <a:ext cx="635" cy="16510"/>
            </a:xfrm>
            <a:custGeom>
              <a:avLst/>
              <a:gdLst/>
              <a:ahLst/>
              <a:cxnLst/>
              <a:rect l="l" t="t" r="r" b="b"/>
              <a:pathLst>
                <a:path w="635" h="16509">
                  <a:moveTo>
                    <a:pt x="13" y="15940"/>
                  </a:moveTo>
                  <a:lnTo>
                    <a:pt x="13" y="0"/>
                  </a:lnTo>
                  <a:lnTo>
                    <a:pt x="13" y="15940"/>
                  </a:lnTo>
                  <a:close/>
                </a:path>
              </a:pathLst>
            </a:custGeom>
            <a:solidFill>
              <a:srgbClr val="CBECD8"/>
            </a:solidFill>
          </p:spPr>
          <p:txBody>
            <a:bodyPr wrap="square" lIns="0" tIns="0" rIns="0" bIns="0" rtlCol="0"/>
            <a:lstStyle/>
            <a:p>
              <a:endParaRPr/>
            </a:p>
          </p:txBody>
        </p:sp>
        <p:sp>
          <p:nvSpPr>
            <p:cNvPr id="23" name="object 23"/>
            <p:cNvSpPr/>
            <p:nvPr/>
          </p:nvSpPr>
          <p:spPr>
            <a:xfrm>
              <a:off x="752977" y="8258670"/>
              <a:ext cx="2139950" cy="16510"/>
            </a:xfrm>
            <a:custGeom>
              <a:avLst/>
              <a:gdLst/>
              <a:ahLst/>
              <a:cxnLst/>
              <a:rect l="l" t="t" r="r" b="b"/>
              <a:pathLst>
                <a:path w="2139950" h="16509">
                  <a:moveTo>
                    <a:pt x="2139699" y="0"/>
                  </a:moveTo>
                  <a:lnTo>
                    <a:pt x="0" y="0"/>
                  </a:lnTo>
                  <a:lnTo>
                    <a:pt x="0" y="15940"/>
                  </a:lnTo>
                  <a:lnTo>
                    <a:pt x="2139699" y="15940"/>
                  </a:lnTo>
                  <a:lnTo>
                    <a:pt x="2139686" y="0"/>
                  </a:lnTo>
                  <a:close/>
                </a:path>
              </a:pathLst>
            </a:custGeom>
            <a:solidFill>
              <a:srgbClr val="62C798"/>
            </a:solidFill>
          </p:spPr>
          <p:txBody>
            <a:bodyPr wrap="square" lIns="0" tIns="0" rIns="0" bIns="0" rtlCol="0"/>
            <a:lstStyle/>
            <a:p>
              <a:endParaRPr/>
            </a:p>
          </p:txBody>
        </p:sp>
        <p:sp>
          <p:nvSpPr>
            <p:cNvPr id="24" name="object 24"/>
            <p:cNvSpPr/>
            <p:nvPr/>
          </p:nvSpPr>
          <p:spPr>
            <a:xfrm>
              <a:off x="978671" y="7336611"/>
              <a:ext cx="1688464" cy="786765"/>
            </a:xfrm>
            <a:custGeom>
              <a:avLst/>
              <a:gdLst/>
              <a:ahLst/>
              <a:cxnLst/>
              <a:rect l="l" t="t" r="r" b="b"/>
              <a:pathLst>
                <a:path w="1688464" h="786765">
                  <a:moveTo>
                    <a:pt x="1688302" y="786634"/>
                  </a:moveTo>
                  <a:lnTo>
                    <a:pt x="0" y="786634"/>
                  </a:lnTo>
                  <a:lnTo>
                    <a:pt x="0" y="39200"/>
                  </a:lnTo>
                  <a:lnTo>
                    <a:pt x="21593" y="6871"/>
                  </a:lnTo>
                  <a:lnTo>
                    <a:pt x="40050" y="0"/>
                  </a:lnTo>
                  <a:lnTo>
                    <a:pt x="1648198" y="0"/>
                  </a:lnTo>
                  <a:lnTo>
                    <a:pt x="1684637" y="27597"/>
                  </a:lnTo>
                  <a:lnTo>
                    <a:pt x="1688302" y="39200"/>
                  </a:lnTo>
                  <a:lnTo>
                    <a:pt x="1688302" y="45592"/>
                  </a:lnTo>
                  <a:lnTo>
                    <a:pt x="1688302" y="786634"/>
                  </a:lnTo>
                  <a:close/>
                </a:path>
              </a:pathLst>
            </a:custGeom>
            <a:solidFill>
              <a:srgbClr val="F9AE6B"/>
            </a:solidFill>
          </p:spPr>
          <p:txBody>
            <a:bodyPr wrap="square" lIns="0" tIns="0" rIns="0" bIns="0" rtlCol="0"/>
            <a:lstStyle/>
            <a:p>
              <a:endParaRPr/>
            </a:p>
          </p:txBody>
        </p:sp>
        <p:sp>
          <p:nvSpPr>
            <p:cNvPr id="25" name="object 25"/>
            <p:cNvSpPr/>
            <p:nvPr/>
          </p:nvSpPr>
          <p:spPr>
            <a:xfrm>
              <a:off x="865280" y="7202738"/>
              <a:ext cx="1915160" cy="135255"/>
            </a:xfrm>
            <a:custGeom>
              <a:avLst/>
              <a:gdLst/>
              <a:ahLst/>
              <a:cxnLst/>
              <a:rect l="l" t="t" r="r" b="b"/>
              <a:pathLst>
                <a:path w="1915160" h="135254">
                  <a:moveTo>
                    <a:pt x="1915101" y="134764"/>
                  </a:moveTo>
                  <a:lnTo>
                    <a:pt x="0" y="134764"/>
                  </a:lnTo>
                  <a:lnTo>
                    <a:pt x="56998" y="37359"/>
                  </a:lnTo>
                  <a:lnTo>
                    <a:pt x="84972" y="9763"/>
                  </a:lnTo>
                  <a:lnTo>
                    <a:pt x="122120" y="0"/>
                  </a:lnTo>
                  <a:lnTo>
                    <a:pt x="1792981" y="0"/>
                  </a:lnTo>
                  <a:lnTo>
                    <a:pt x="1830118" y="9763"/>
                  </a:lnTo>
                  <a:lnTo>
                    <a:pt x="1857550" y="36601"/>
                  </a:lnTo>
                  <a:lnTo>
                    <a:pt x="1915101" y="134764"/>
                  </a:lnTo>
                  <a:close/>
                </a:path>
              </a:pathLst>
            </a:custGeom>
            <a:solidFill>
              <a:srgbClr val="FAD948"/>
            </a:solidFill>
          </p:spPr>
          <p:txBody>
            <a:bodyPr wrap="square" lIns="0" tIns="0" rIns="0" bIns="0" rtlCol="0"/>
            <a:lstStyle/>
            <a:p>
              <a:endParaRPr/>
            </a:p>
          </p:txBody>
        </p:sp>
        <p:sp>
          <p:nvSpPr>
            <p:cNvPr id="26" name="object 26"/>
            <p:cNvSpPr/>
            <p:nvPr/>
          </p:nvSpPr>
          <p:spPr>
            <a:xfrm>
              <a:off x="925374" y="6842426"/>
              <a:ext cx="1795145" cy="361315"/>
            </a:xfrm>
            <a:custGeom>
              <a:avLst/>
              <a:gdLst/>
              <a:ahLst/>
              <a:cxnLst/>
              <a:rect l="l" t="t" r="r" b="b"/>
              <a:pathLst>
                <a:path w="1795145" h="361315">
                  <a:moveTo>
                    <a:pt x="1718545" y="361240"/>
                  </a:moveTo>
                  <a:lnTo>
                    <a:pt x="76364" y="361240"/>
                  </a:lnTo>
                  <a:lnTo>
                    <a:pt x="0" y="0"/>
                  </a:lnTo>
                  <a:lnTo>
                    <a:pt x="1794918" y="0"/>
                  </a:lnTo>
                  <a:lnTo>
                    <a:pt x="1718545" y="361240"/>
                  </a:lnTo>
                  <a:close/>
                </a:path>
              </a:pathLst>
            </a:custGeom>
            <a:solidFill>
              <a:srgbClr val="F58659"/>
            </a:solidFill>
          </p:spPr>
          <p:txBody>
            <a:bodyPr wrap="square" lIns="0" tIns="0" rIns="0" bIns="0" rtlCol="0"/>
            <a:lstStyle/>
            <a:p>
              <a:endParaRPr/>
            </a:p>
          </p:txBody>
        </p:sp>
        <p:sp>
          <p:nvSpPr>
            <p:cNvPr id="27" name="object 27"/>
            <p:cNvSpPr/>
            <p:nvPr/>
          </p:nvSpPr>
          <p:spPr>
            <a:xfrm>
              <a:off x="1105490" y="6760788"/>
              <a:ext cx="1435100" cy="81915"/>
            </a:xfrm>
            <a:custGeom>
              <a:avLst/>
              <a:gdLst/>
              <a:ahLst/>
              <a:cxnLst/>
              <a:rect l="l" t="t" r="r" b="b"/>
              <a:pathLst>
                <a:path w="1435100" h="81915">
                  <a:moveTo>
                    <a:pt x="1434677" y="81655"/>
                  </a:moveTo>
                  <a:lnTo>
                    <a:pt x="0" y="81655"/>
                  </a:lnTo>
                  <a:lnTo>
                    <a:pt x="0" y="26313"/>
                  </a:lnTo>
                  <a:lnTo>
                    <a:pt x="2067" y="16045"/>
                  </a:lnTo>
                  <a:lnTo>
                    <a:pt x="7703" y="7683"/>
                  </a:lnTo>
                  <a:lnTo>
                    <a:pt x="16058" y="2059"/>
                  </a:lnTo>
                  <a:lnTo>
                    <a:pt x="26283" y="0"/>
                  </a:lnTo>
                  <a:lnTo>
                    <a:pt x="1408399" y="0"/>
                  </a:lnTo>
                  <a:lnTo>
                    <a:pt x="1418621" y="2059"/>
                  </a:lnTo>
                  <a:lnTo>
                    <a:pt x="1426975" y="7683"/>
                  </a:lnTo>
                  <a:lnTo>
                    <a:pt x="1432610" y="16045"/>
                  </a:lnTo>
                  <a:lnTo>
                    <a:pt x="1434677" y="26313"/>
                  </a:lnTo>
                  <a:lnTo>
                    <a:pt x="1434677" y="81655"/>
                  </a:lnTo>
                  <a:close/>
                </a:path>
              </a:pathLst>
            </a:custGeom>
            <a:solidFill>
              <a:srgbClr val="FAD948"/>
            </a:solidFill>
          </p:spPr>
          <p:txBody>
            <a:bodyPr wrap="square" lIns="0" tIns="0" rIns="0" bIns="0" rtlCol="0"/>
            <a:lstStyle/>
            <a:p>
              <a:endParaRPr/>
            </a:p>
          </p:txBody>
        </p:sp>
        <p:sp>
          <p:nvSpPr>
            <p:cNvPr id="28" name="object 28"/>
            <p:cNvSpPr/>
            <p:nvPr/>
          </p:nvSpPr>
          <p:spPr>
            <a:xfrm>
              <a:off x="1063600" y="7400066"/>
              <a:ext cx="356870" cy="723265"/>
            </a:xfrm>
            <a:custGeom>
              <a:avLst/>
              <a:gdLst/>
              <a:ahLst/>
              <a:cxnLst/>
              <a:rect l="l" t="t" r="r" b="b"/>
              <a:pathLst>
                <a:path w="356869" h="723265">
                  <a:moveTo>
                    <a:pt x="356668" y="723180"/>
                  </a:moveTo>
                  <a:lnTo>
                    <a:pt x="0" y="723180"/>
                  </a:lnTo>
                  <a:lnTo>
                    <a:pt x="0" y="0"/>
                  </a:lnTo>
                  <a:lnTo>
                    <a:pt x="356668" y="0"/>
                  </a:lnTo>
                  <a:lnTo>
                    <a:pt x="356668" y="723180"/>
                  </a:lnTo>
                  <a:close/>
                </a:path>
              </a:pathLst>
            </a:custGeom>
            <a:solidFill>
              <a:srgbClr val="6FC1EC"/>
            </a:solidFill>
          </p:spPr>
          <p:txBody>
            <a:bodyPr wrap="square" lIns="0" tIns="0" rIns="0" bIns="0" rtlCol="0"/>
            <a:lstStyle/>
            <a:p>
              <a:endParaRPr/>
            </a:p>
          </p:txBody>
        </p:sp>
        <p:sp>
          <p:nvSpPr>
            <p:cNvPr id="29" name="object 29"/>
            <p:cNvSpPr/>
            <p:nvPr/>
          </p:nvSpPr>
          <p:spPr>
            <a:xfrm>
              <a:off x="1065911" y="7406080"/>
              <a:ext cx="346710" cy="709295"/>
            </a:xfrm>
            <a:custGeom>
              <a:avLst/>
              <a:gdLst/>
              <a:ahLst/>
              <a:cxnLst/>
              <a:rect l="l" t="t" r="r" b="b"/>
              <a:pathLst>
                <a:path w="346709" h="709295">
                  <a:moveTo>
                    <a:pt x="346214" y="0"/>
                  </a:moveTo>
                  <a:lnTo>
                    <a:pt x="0" y="0"/>
                  </a:lnTo>
                  <a:lnTo>
                    <a:pt x="0" y="24130"/>
                  </a:lnTo>
                  <a:lnTo>
                    <a:pt x="0" y="708939"/>
                  </a:lnTo>
                  <a:lnTo>
                    <a:pt x="27279" y="708939"/>
                  </a:lnTo>
                  <a:lnTo>
                    <a:pt x="27279" y="24130"/>
                  </a:lnTo>
                  <a:lnTo>
                    <a:pt x="346214" y="24130"/>
                  </a:lnTo>
                  <a:lnTo>
                    <a:pt x="346214" y="0"/>
                  </a:lnTo>
                  <a:close/>
                </a:path>
              </a:pathLst>
            </a:custGeom>
            <a:solidFill>
              <a:srgbClr val="FFFFFF"/>
            </a:solidFill>
          </p:spPr>
          <p:txBody>
            <a:bodyPr wrap="square" lIns="0" tIns="0" rIns="0" bIns="0" rtlCol="0"/>
            <a:lstStyle/>
            <a:p>
              <a:endParaRPr/>
            </a:p>
          </p:txBody>
        </p:sp>
        <p:sp>
          <p:nvSpPr>
            <p:cNvPr id="30" name="object 30"/>
            <p:cNvSpPr/>
            <p:nvPr/>
          </p:nvSpPr>
          <p:spPr>
            <a:xfrm>
              <a:off x="1536514" y="7400066"/>
              <a:ext cx="1036955" cy="487680"/>
            </a:xfrm>
            <a:custGeom>
              <a:avLst/>
              <a:gdLst/>
              <a:ahLst/>
              <a:cxnLst/>
              <a:rect l="l" t="t" r="r" b="b"/>
              <a:pathLst>
                <a:path w="1036955" h="487679">
                  <a:moveTo>
                    <a:pt x="1036359" y="487209"/>
                  </a:moveTo>
                  <a:lnTo>
                    <a:pt x="0" y="487209"/>
                  </a:lnTo>
                  <a:lnTo>
                    <a:pt x="0" y="0"/>
                  </a:lnTo>
                  <a:lnTo>
                    <a:pt x="1036359" y="0"/>
                  </a:lnTo>
                  <a:lnTo>
                    <a:pt x="1036359" y="487209"/>
                  </a:lnTo>
                  <a:close/>
                </a:path>
              </a:pathLst>
            </a:custGeom>
            <a:solidFill>
              <a:srgbClr val="6FC1EC"/>
            </a:solidFill>
          </p:spPr>
          <p:txBody>
            <a:bodyPr wrap="square" lIns="0" tIns="0" rIns="0" bIns="0" rtlCol="0"/>
            <a:lstStyle/>
            <a:p>
              <a:endParaRPr/>
            </a:p>
          </p:txBody>
        </p:sp>
        <p:sp>
          <p:nvSpPr>
            <p:cNvPr id="31" name="object 31"/>
            <p:cNvSpPr/>
            <p:nvPr/>
          </p:nvSpPr>
          <p:spPr>
            <a:xfrm>
              <a:off x="1540497" y="7406080"/>
              <a:ext cx="1027430" cy="481965"/>
            </a:xfrm>
            <a:custGeom>
              <a:avLst/>
              <a:gdLst/>
              <a:ahLst/>
              <a:cxnLst/>
              <a:rect l="l" t="t" r="r" b="b"/>
              <a:pathLst>
                <a:path w="1027430" h="481965">
                  <a:moveTo>
                    <a:pt x="1026845" y="0"/>
                  </a:moveTo>
                  <a:lnTo>
                    <a:pt x="0" y="0"/>
                  </a:lnTo>
                  <a:lnTo>
                    <a:pt x="0" y="34302"/>
                  </a:lnTo>
                  <a:lnTo>
                    <a:pt x="0" y="481520"/>
                  </a:lnTo>
                  <a:lnTo>
                    <a:pt x="13500" y="481520"/>
                  </a:lnTo>
                  <a:lnTo>
                    <a:pt x="13500" y="34302"/>
                  </a:lnTo>
                  <a:lnTo>
                    <a:pt x="1006195" y="34302"/>
                  </a:lnTo>
                  <a:lnTo>
                    <a:pt x="1006195" y="481520"/>
                  </a:lnTo>
                  <a:lnTo>
                    <a:pt x="1026845" y="481520"/>
                  </a:lnTo>
                  <a:lnTo>
                    <a:pt x="1026845" y="34302"/>
                  </a:lnTo>
                  <a:lnTo>
                    <a:pt x="1026845" y="0"/>
                  </a:lnTo>
                  <a:close/>
                </a:path>
              </a:pathLst>
            </a:custGeom>
            <a:solidFill>
              <a:srgbClr val="FFFFFF"/>
            </a:solidFill>
          </p:spPr>
          <p:txBody>
            <a:bodyPr wrap="square" lIns="0" tIns="0" rIns="0" bIns="0" rtlCol="0"/>
            <a:lstStyle/>
            <a:p>
              <a:endParaRPr/>
            </a:p>
          </p:txBody>
        </p:sp>
        <p:sp>
          <p:nvSpPr>
            <p:cNvPr id="32" name="object 32"/>
            <p:cNvSpPr/>
            <p:nvPr/>
          </p:nvSpPr>
          <p:spPr>
            <a:xfrm>
              <a:off x="1093190" y="7429969"/>
              <a:ext cx="1453515" cy="685800"/>
            </a:xfrm>
            <a:custGeom>
              <a:avLst/>
              <a:gdLst/>
              <a:ahLst/>
              <a:cxnLst/>
              <a:rect l="l" t="t" r="r" b="b"/>
              <a:pathLst>
                <a:path w="1453514" h="685800">
                  <a:moveTo>
                    <a:pt x="319176" y="118402"/>
                  </a:moveTo>
                  <a:lnTo>
                    <a:pt x="250939" y="118402"/>
                  </a:lnTo>
                  <a:lnTo>
                    <a:pt x="250939" y="0"/>
                  </a:lnTo>
                  <a:lnTo>
                    <a:pt x="238442" y="0"/>
                  </a:lnTo>
                  <a:lnTo>
                    <a:pt x="238442" y="118402"/>
                  </a:lnTo>
                  <a:lnTo>
                    <a:pt x="238442" y="131470"/>
                  </a:lnTo>
                  <a:lnTo>
                    <a:pt x="238442" y="464337"/>
                  </a:lnTo>
                  <a:lnTo>
                    <a:pt x="78943" y="464337"/>
                  </a:lnTo>
                  <a:lnTo>
                    <a:pt x="78943" y="131470"/>
                  </a:lnTo>
                  <a:lnTo>
                    <a:pt x="238442" y="131470"/>
                  </a:lnTo>
                  <a:lnTo>
                    <a:pt x="238442" y="118402"/>
                  </a:lnTo>
                  <a:lnTo>
                    <a:pt x="78943" y="118402"/>
                  </a:lnTo>
                  <a:lnTo>
                    <a:pt x="78943" y="0"/>
                  </a:lnTo>
                  <a:lnTo>
                    <a:pt x="66446" y="0"/>
                  </a:lnTo>
                  <a:lnTo>
                    <a:pt x="66446" y="118402"/>
                  </a:lnTo>
                  <a:lnTo>
                    <a:pt x="0" y="118402"/>
                  </a:lnTo>
                  <a:lnTo>
                    <a:pt x="0" y="131470"/>
                  </a:lnTo>
                  <a:lnTo>
                    <a:pt x="66446" y="131470"/>
                  </a:lnTo>
                  <a:lnTo>
                    <a:pt x="66446" y="464337"/>
                  </a:lnTo>
                  <a:lnTo>
                    <a:pt x="0" y="464337"/>
                  </a:lnTo>
                  <a:lnTo>
                    <a:pt x="0" y="477393"/>
                  </a:lnTo>
                  <a:lnTo>
                    <a:pt x="66446" y="477393"/>
                  </a:lnTo>
                  <a:lnTo>
                    <a:pt x="66446" y="685380"/>
                  </a:lnTo>
                  <a:lnTo>
                    <a:pt x="78943" y="685380"/>
                  </a:lnTo>
                  <a:lnTo>
                    <a:pt x="78943" y="477393"/>
                  </a:lnTo>
                  <a:lnTo>
                    <a:pt x="238442" y="477393"/>
                  </a:lnTo>
                  <a:lnTo>
                    <a:pt x="238442" y="685380"/>
                  </a:lnTo>
                  <a:lnTo>
                    <a:pt x="250939" y="685380"/>
                  </a:lnTo>
                  <a:lnTo>
                    <a:pt x="250939" y="477393"/>
                  </a:lnTo>
                  <a:lnTo>
                    <a:pt x="319176" y="477393"/>
                  </a:lnTo>
                  <a:lnTo>
                    <a:pt x="319176" y="464337"/>
                  </a:lnTo>
                  <a:lnTo>
                    <a:pt x="250939" y="464337"/>
                  </a:lnTo>
                  <a:lnTo>
                    <a:pt x="250939" y="131470"/>
                  </a:lnTo>
                  <a:lnTo>
                    <a:pt x="319176" y="131470"/>
                  </a:lnTo>
                  <a:lnTo>
                    <a:pt x="319176" y="118402"/>
                  </a:lnTo>
                  <a:close/>
                </a:path>
                <a:path w="1453514" h="685800">
                  <a:moveTo>
                    <a:pt x="1453502" y="383679"/>
                  </a:moveTo>
                  <a:lnTo>
                    <a:pt x="1330858" y="383679"/>
                  </a:lnTo>
                  <a:lnTo>
                    <a:pt x="1330858" y="10083"/>
                  </a:lnTo>
                  <a:lnTo>
                    <a:pt x="1317828" y="10083"/>
                  </a:lnTo>
                  <a:lnTo>
                    <a:pt x="1317828" y="383679"/>
                  </a:lnTo>
                  <a:lnTo>
                    <a:pt x="1152436" y="383679"/>
                  </a:lnTo>
                  <a:lnTo>
                    <a:pt x="1152436" y="10083"/>
                  </a:lnTo>
                  <a:lnTo>
                    <a:pt x="1139380" y="10083"/>
                  </a:lnTo>
                  <a:lnTo>
                    <a:pt x="1139380" y="383679"/>
                  </a:lnTo>
                  <a:lnTo>
                    <a:pt x="974026" y="383679"/>
                  </a:lnTo>
                  <a:lnTo>
                    <a:pt x="974026" y="10083"/>
                  </a:lnTo>
                  <a:lnTo>
                    <a:pt x="960970" y="10083"/>
                  </a:lnTo>
                  <a:lnTo>
                    <a:pt x="960970" y="383679"/>
                  </a:lnTo>
                  <a:lnTo>
                    <a:pt x="795604" y="383679"/>
                  </a:lnTo>
                  <a:lnTo>
                    <a:pt x="795604" y="10083"/>
                  </a:lnTo>
                  <a:lnTo>
                    <a:pt x="782535" y="10083"/>
                  </a:lnTo>
                  <a:lnTo>
                    <a:pt x="782535" y="383679"/>
                  </a:lnTo>
                  <a:lnTo>
                    <a:pt x="617118" y="383679"/>
                  </a:lnTo>
                  <a:lnTo>
                    <a:pt x="617118" y="10083"/>
                  </a:lnTo>
                  <a:lnTo>
                    <a:pt x="604062" y="10083"/>
                  </a:lnTo>
                  <a:lnTo>
                    <a:pt x="604062" y="383679"/>
                  </a:lnTo>
                  <a:lnTo>
                    <a:pt x="460806" y="383679"/>
                  </a:lnTo>
                  <a:lnTo>
                    <a:pt x="460806" y="396189"/>
                  </a:lnTo>
                  <a:lnTo>
                    <a:pt x="604062" y="396189"/>
                  </a:lnTo>
                  <a:lnTo>
                    <a:pt x="604062" y="457314"/>
                  </a:lnTo>
                  <a:lnTo>
                    <a:pt x="617118" y="457314"/>
                  </a:lnTo>
                  <a:lnTo>
                    <a:pt x="617118" y="396189"/>
                  </a:lnTo>
                  <a:lnTo>
                    <a:pt x="782535" y="396189"/>
                  </a:lnTo>
                  <a:lnTo>
                    <a:pt x="782535" y="457314"/>
                  </a:lnTo>
                  <a:lnTo>
                    <a:pt x="795604" y="457314"/>
                  </a:lnTo>
                  <a:lnTo>
                    <a:pt x="795604" y="396189"/>
                  </a:lnTo>
                  <a:lnTo>
                    <a:pt x="960970" y="396189"/>
                  </a:lnTo>
                  <a:lnTo>
                    <a:pt x="960970" y="457314"/>
                  </a:lnTo>
                  <a:lnTo>
                    <a:pt x="974026" y="457314"/>
                  </a:lnTo>
                  <a:lnTo>
                    <a:pt x="974026" y="396189"/>
                  </a:lnTo>
                  <a:lnTo>
                    <a:pt x="1139380" y="396189"/>
                  </a:lnTo>
                  <a:lnTo>
                    <a:pt x="1139380" y="457314"/>
                  </a:lnTo>
                  <a:lnTo>
                    <a:pt x="1152436" y="457314"/>
                  </a:lnTo>
                  <a:lnTo>
                    <a:pt x="1152436" y="396189"/>
                  </a:lnTo>
                  <a:lnTo>
                    <a:pt x="1317828" y="396189"/>
                  </a:lnTo>
                  <a:lnTo>
                    <a:pt x="1317828" y="457314"/>
                  </a:lnTo>
                  <a:lnTo>
                    <a:pt x="1330858" y="457314"/>
                  </a:lnTo>
                  <a:lnTo>
                    <a:pt x="1330858" y="396189"/>
                  </a:lnTo>
                  <a:lnTo>
                    <a:pt x="1453502" y="396189"/>
                  </a:lnTo>
                  <a:lnTo>
                    <a:pt x="1453502" y="383679"/>
                  </a:lnTo>
                  <a:close/>
                </a:path>
              </a:pathLst>
            </a:custGeom>
            <a:solidFill>
              <a:srgbClr val="58B4E8"/>
            </a:solidFill>
          </p:spPr>
          <p:txBody>
            <a:bodyPr wrap="square" lIns="0" tIns="0" rIns="0" bIns="0" rtlCol="0"/>
            <a:lstStyle/>
            <a:p>
              <a:endParaRPr/>
            </a:p>
          </p:txBody>
        </p:sp>
        <p:sp>
          <p:nvSpPr>
            <p:cNvPr id="33" name="object 33"/>
            <p:cNvSpPr/>
            <p:nvPr/>
          </p:nvSpPr>
          <p:spPr>
            <a:xfrm>
              <a:off x="1521790" y="7987537"/>
              <a:ext cx="1145540" cy="67310"/>
            </a:xfrm>
            <a:custGeom>
              <a:avLst/>
              <a:gdLst/>
              <a:ahLst/>
              <a:cxnLst/>
              <a:rect l="l" t="t" r="r" b="b"/>
              <a:pathLst>
                <a:path w="1145539" h="67309">
                  <a:moveTo>
                    <a:pt x="1145171" y="53568"/>
                  </a:moveTo>
                  <a:lnTo>
                    <a:pt x="950899" y="53568"/>
                  </a:lnTo>
                  <a:lnTo>
                    <a:pt x="950899" y="3060"/>
                  </a:lnTo>
                  <a:lnTo>
                    <a:pt x="947851" y="0"/>
                  </a:lnTo>
                  <a:lnTo>
                    <a:pt x="944079" y="0"/>
                  </a:lnTo>
                  <a:lnTo>
                    <a:pt x="940320" y="0"/>
                  </a:lnTo>
                  <a:lnTo>
                    <a:pt x="937285" y="3060"/>
                  </a:lnTo>
                  <a:lnTo>
                    <a:pt x="937285" y="62153"/>
                  </a:lnTo>
                  <a:lnTo>
                    <a:pt x="938796" y="63677"/>
                  </a:lnTo>
                  <a:lnTo>
                    <a:pt x="937272" y="62153"/>
                  </a:lnTo>
                  <a:lnTo>
                    <a:pt x="937272" y="53568"/>
                  </a:lnTo>
                  <a:lnTo>
                    <a:pt x="784440" y="53568"/>
                  </a:lnTo>
                  <a:lnTo>
                    <a:pt x="784440" y="3073"/>
                  </a:lnTo>
                  <a:lnTo>
                    <a:pt x="781405" y="12"/>
                  </a:lnTo>
                  <a:lnTo>
                    <a:pt x="777633" y="12"/>
                  </a:lnTo>
                  <a:lnTo>
                    <a:pt x="773861" y="12"/>
                  </a:lnTo>
                  <a:lnTo>
                    <a:pt x="770826" y="3073"/>
                  </a:lnTo>
                  <a:lnTo>
                    <a:pt x="770826" y="62153"/>
                  </a:lnTo>
                  <a:lnTo>
                    <a:pt x="773861" y="65201"/>
                  </a:lnTo>
                  <a:lnTo>
                    <a:pt x="770813" y="62153"/>
                  </a:lnTo>
                  <a:lnTo>
                    <a:pt x="770813" y="53568"/>
                  </a:lnTo>
                  <a:lnTo>
                    <a:pt x="528815" y="53568"/>
                  </a:lnTo>
                  <a:lnTo>
                    <a:pt x="528815" y="3073"/>
                  </a:lnTo>
                  <a:lnTo>
                    <a:pt x="525780" y="12"/>
                  </a:lnTo>
                  <a:lnTo>
                    <a:pt x="521995" y="12"/>
                  </a:lnTo>
                  <a:lnTo>
                    <a:pt x="518248" y="12"/>
                  </a:lnTo>
                  <a:lnTo>
                    <a:pt x="515188" y="3073"/>
                  </a:lnTo>
                  <a:lnTo>
                    <a:pt x="515188" y="53568"/>
                  </a:lnTo>
                  <a:lnTo>
                    <a:pt x="427609" y="53568"/>
                  </a:lnTo>
                  <a:lnTo>
                    <a:pt x="427609" y="3073"/>
                  </a:lnTo>
                  <a:lnTo>
                    <a:pt x="424561" y="12"/>
                  </a:lnTo>
                  <a:lnTo>
                    <a:pt x="420814" y="12"/>
                  </a:lnTo>
                  <a:lnTo>
                    <a:pt x="417042" y="12"/>
                  </a:lnTo>
                  <a:lnTo>
                    <a:pt x="413994" y="3073"/>
                  </a:lnTo>
                  <a:lnTo>
                    <a:pt x="413994" y="53568"/>
                  </a:lnTo>
                  <a:lnTo>
                    <a:pt x="177939" y="53568"/>
                  </a:lnTo>
                  <a:lnTo>
                    <a:pt x="177939" y="3073"/>
                  </a:lnTo>
                  <a:lnTo>
                    <a:pt x="174891" y="12"/>
                  </a:lnTo>
                  <a:lnTo>
                    <a:pt x="171132" y="12"/>
                  </a:lnTo>
                  <a:lnTo>
                    <a:pt x="167360" y="12"/>
                  </a:lnTo>
                  <a:lnTo>
                    <a:pt x="164325" y="3073"/>
                  </a:lnTo>
                  <a:lnTo>
                    <a:pt x="164325" y="53568"/>
                  </a:lnTo>
                  <a:lnTo>
                    <a:pt x="2997" y="53568"/>
                  </a:lnTo>
                  <a:lnTo>
                    <a:pt x="0" y="56578"/>
                  </a:lnTo>
                  <a:lnTo>
                    <a:pt x="0" y="64147"/>
                  </a:lnTo>
                  <a:lnTo>
                    <a:pt x="2997" y="67208"/>
                  </a:lnTo>
                  <a:lnTo>
                    <a:pt x="1145171" y="67208"/>
                  </a:lnTo>
                  <a:lnTo>
                    <a:pt x="1145171" y="53568"/>
                  </a:lnTo>
                  <a:close/>
                </a:path>
              </a:pathLst>
            </a:custGeom>
            <a:solidFill>
              <a:srgbClr val="F79E5B"/>
            </a:solidFill>
          </p:spPr>
          <p:txBody>
            <a:bodyPr wrap="square" lIns="0" tIns="0" rIns="0" bIns="0" rtlCol="0"/>
            <a:lstStyle/>
            <a:p>
              <a:endParaRPr/>
            </a:p>
          </p:txBody>
        </p:sp>
        <p:sp>
          <p:nvSpPr>
            <p:cNvPr id="34" name="object 34"/>
            <p:cNvSpPr/>
            <p:nvPr/>
          </p:nvSpPr>
          <p:spPr>
            <a:xfrm>
              <a:off x="877620" y="8174849"/>
              <a:ext cx="1081405" cy="83820"/>
            </a:xfrm>
            <a:custGeom>
              <a:avLst/>
              <a:gdLst/>
              <a:ahLst/>
              <a:cxnLst/>
              <a:rect l="l" t="t" r="r" b="b"/>
              <a:pathLst>
                <a:path w="1081405" h="83820">
                  <a:moveTo>
                    <a:pt x="186309" y="41630"/>
                  </a:moveTo>
                  <a:lnTo>
                    <a:pt x="101041" y="41630"/>
                  </a:lnTo>
                  <a:lnTo>
                    <a:pt x="101041" y="0"/>
                  </a:lnTo>
                  <a:lnTo>
                    <a:pt x="0" y="0"/>
                  </a:lnTo>
                  <a:lnTo>
                    <a:pt x="0" y="41630"/>
                  </a:lnTo>
                  <a:lnTo>
                    <a:pt x="85255" y="41630"/>
                  </a:lnTo>
                  <a:lnTo>
                    <a:pt x="85255" y="83286"/>
                  </a:lnTo>
                  <a:lnTo>
                    <a:pt x="186309" y="83286"/>
                  </a:lnTo>
                  <a:lnTo>
                    <a:pt x="186309" y="41630"/>
                  </a:lnTo>
                  <a:close/>
                </a:path>
                <a:path w="1081405" h="83820">
                  <a:moveTo>
                    <a:pt x="366623" y="41630"/>
                  </a:moveTo>
                  <a:lnTo>
                    <a:pt x="287375" y="41630"/>
                  </a:lnTo>
                  <a:lnTo>
                    <a:pt x="287375" y="0"/>
                  </a:lnTo>
                  <a:lnTo>
                    <a:pt x="186309" y="0"/>
                  </a:lnTo>
                  <a:lnTo>
                    <a:pt x="186309" y="41630"/>
                  </a:lnTo>
                  <a:lnTo>
                    <a:pt x="265569" y="41630"/>
                  </a:lnTo>
                  <a:lnTo>
                    <a:pt x="265569" y="83286"/>
                  </a:lnTo>
                  <a:lnTo>
                    <a:pt x="366623" y="83286"/>
                  </a:lnTo>
                  <a:lnTo>
                    <a:pt x="366623" y="41630"/>
                  </a:lnTo>
                  <a:close/>
                </a:path>
                <a:path w="1081405" h="83820">
                  <a:moveTo>
                    <a:pt x="1080998" y="41630"/>
                  </a:moveTo>
                  <a:lnTo>
                    <a:pt x="995730" y="41630"/>
                  </a:lnTo>
                  <a:lnTo>
                    <a:pt x="995730" y="0"/>
                  </a:lnTo>
                  <a:lnTo>
                    <a:pt x="894676" y="0"/>
                  </a:lnTo>
                  <a:lnTo>
                    <a:pt x="894676" y="41630"/>
                  </a:lnTo>
                  <a:lnTo>
                    <a:pt x="979919" y="41630"/>
                  </a:lnTo>
                  <a:lnTo>
                    <a:pt x="979919" y="83286"/>
                  </a:lnTo>
                  <a:lnTo>
                    <a:pt x="1080998" y="83286"/>
                  </a:lnTo>
                  <a:lnTo>
                    <a:pt x="1080998" y="41630"/>
                  </a:lnTo>
                  <a:close/>
                </a:path>
              </a:pathLst>
            </a:custGeom>
            <a:solidFill>
              <a:srgbClr val="F5774B"/>
            </a:solidFill>
          </p:spPr>
          <p:txBody>
            <a:bodyPr wrap="square" lIns="0" tIns="0" rIns="0" bIns="0" rtlCol="0"/>
            <a:lstStyle/>
            <a:p>
              <a:endParaRPr/>
            </a:p>
          </p:txBody>
        </p:sp>
        <p:sp>
          <p:nvSpPr>
            <p:cNvPr id="35" name="object 35"/>
            <p:cNvSpPr/>
            <p:nvPr/>
          </p:nvSpPr>
          <p:spPr>
            <a:xfrm>
              <a:off x="2068220" y="7252283"/>
              <a:ext cx="186690" cy="83820"/>
            </a:xfrm>
            <a:custGeom>
              <a:avLst/>
              <a:gdLst/>
              <a:ahLst/>
              <a:cxnLst/>
              <a:rect l="l" t="t" r="r" b="b"/>
              <a:pathLst>
                <a:path w="186689" h="83820">
                  <a:moveTo>
                    <a:pt x="186309" y="0"/>
                  </a:moveTo>
                  <a:lnTo>
                    <a:pt x="85229" y="0"/>
                  </a:lnTo>
                  <a:lnTo>
                    <a:pt x="85229" y="41668"/>
                  </a:lnTo>
                  <a:lnTo>
                    <a:pt x="0" y="41668"/>
                  </a:lnTo>
                  <a:lnTo>
                    <a:pt x="0" y="83299"/>
                  </a:lnTo>
                  <a:lnTo>
                    <a:pt x="101053" y="83299"/>
                  </a:lnTo>
                  <a:lnTo>
                    <a:pt x="101053" y="41668"/>
                  </a:lnTo>
                  <a:lnTo>
                    <a:pt x="186309" y="41668"/>
                  </a:lnTo>
                  <a:lnTo>
                    <a:pt x="186309" y="0"/>
                  </a:lnTo>
                  <a:close/>
                </a:path>
              </a:pathLst>
            </a:custGeom>
            <a:solidFill>
              <a:srgbClr val="F6CB2F"/>
            </a:solidFill>
          </p:spPr>
          <p:txBody>
            <a:bodyPr wrap="square" lIns="0" tIns="0" rIns="0" bIns="0" rtlCol="0"/>
            <a:lstStyle/>
            <a:p>
              <a:endParaRPr/>
            </a:p>
          </p:txBody>
        </p:sp>
        <p:sp>
          <p:nvSpPr>
            <p:cNvPr id="36" name="object 36"/>
            <p:cNvSpPr/>
            <p:nvPr/>
          </p:nvSpPr>
          <p:spPr>
            <a:xfrm>
              <a:off x="1086700" y="6842429"/>
              <a:ext cx="1681480" cy="1416050"/>
            </a:xfrm>
            <a:custGeom>
              <a:avLst/>
              <a:gdLst/>
              <a:ahLst/>
              <a:cxnLst/>
              <a:rect l="l" t="t" r="r" b="b"/>
              <a:pathLst>
                <a:path w="1681480" h="1416050">
                  <a:moveTo>
                    <a:pt x="101066" y="318668"/>
                  </a:moveTo>
                  <a:lnTo>
                    <a:pt x="0" y="318668"/>
                  </a:lnTo>
                  <a:lnTo>
                    <a:pt x="0" y="360311"/>
                  </a:lnTo>
                  <a:lnTo>
                    <a:pt x="101066" y="360311"/>
                  </a:lnTo>
                  <a:lnTo>
                    <a:pt x="101066" y="318668"/>
                  </a:lnTo>
                  <a:close/>
                </a:path>
                <a:path w="1681480" h="1416050">
                  <a:moveTo>
                    <a:pt x="256286" y="25"/>
                  </a:moveTo>
                  <a:lnTo>
                    <a:pt x="155219" y="25"/>
                  </a:lnTo>
                  <a:lnTo>
                    <a:pt x="155219" y="41656"/>
                  </a:lnTo>
                  <a:lnTo>
                    <a:pt x="256286" y="41656"/>
                  </a:lnTo>
                  <a:lnTo>
                    <a:pt x="256286" y="25"/>
                  </a:lnTo>
                  <a:close/>
                </a:path>
                <a:path w="1681480" h="1416050">
                  <a:moveTo>
                    <a:pt x="330250" y="44615"/>
                  </a:moveTo>
                  <a:lnTo>
                    <a:pt x="229196" y="44615"/>
                  </a:lnTo>
                  <a:lnTo>
                    <a:pt x="229196" y="86258"/>
                  </a:lnTo>
                  <a:lnTo>
                    <a:pt x="330250" y="86258"/>
                  </a:lnTo>
                  <a:lnTo>
                    <a:pt x="330250" y="44615"/>
                  </a:lnTo>
                  <a:close/>
                </a:path>
                <a:path w="1681480" h="1416050">
                  <a:moveTo>
                    <a:pt x="438912" y="269367"/>
                  </a:moveTo>
                  <a:lnTo>
                    <a:pt x="375513" y="269367"/>
                  </a:lnTo>
                  <a:lnTo>
                    <a:pt x="375513" y="311023"/>
                  </a:lnTo>
                  <a:lnTo>
                    <a:pt x="438912" y="311023"/>
                  </a:lnTo>
                  <a:lnTo>
                    <a:pt x="438912" y="269367"/>
                  </a:lnTo>
                  <a:close/>
                </a:path>
                <a:path w="1681480" h="1416050">
                  <a:moveTo>
                    <a:pt x="454444" y="314325"/>
                  </a:moveTo>
                  <a:lnTo>
                    <a:pt x="353377" y="314325"/>
                  </a:lnTo>
                  <a:lnTo>
                    <a:pt x="353377" y="355968"/>
                  </a:lnTo>
                  <a:lnTo>
                    <a:pt x="454444" y="355968"/>
                  </a:lnTo>
                  <a:lnTo>
                    <a:pt x="454444" y="314325"/>
                  </a:lnTo>
                  <a:close/>
                </a:path>
                <a:path w="1681480" h="1416050">
                  <a:moveTo>
                    <a:pt x="782066" y="180619"/>
                  </a:moveTo>
                  <a:lnTo>
                    <a:pt x="680986" y="180619"/>
                  </a:lnTo>
                  <a:lnTo>
                    <a:pt x="680986" y="222275"/>
                  </a:lnTo>
                  <a:lnTo>
                    <a:pt x="782066" y="222275"/>
                  </a:lnTo>
                  <a:lnTo>
                    <a:pt x="782066" y="180619"/>
                  </a:lnTo>
                  <a:close/>
                </a:path>
                <a:path w="1681480" h="1416050">
                  <a:moveTo>
                    <a:pt x="1165021" y="180619"/>
                  </a:moveTo>
                  <a:lnTo>
                    <a:pt x="1063967" y="180619"/>
                  </a:lnTo>
                  <a:lnTo>
                    <a:pt x="1063967" y="222275"/>
                  </a:lnTo>
                  <a:lnTo>
                    <a:pt x="1165021" y="222275"/>
                  </a:lnTo>
                  <a:lnTo>
                    <a:pt x="1165021" y="180619"/>
                  </a:lnTo>
                  <a:close/>
                </a:path>
                <a:path w="1681480" h="1416050">
                  <a:moveTo>
                    <a:pt x="1415757" y="1332407"/>
                  </a:moveTo>
                  <a:lnTo>
                    <a:pt x="1314704" y="1332407"/>
                  </a:lnTo>
                  <a:lnTo>
                    <a:pt x="1314704" y="1374051"/>
                  </a:lnTo>
                  <a:lnTo>
                    <a:pt x="1415757" y="1374051"/>
                  </a:lnTo>
                  <a:lnTo>
                    <a:pt x="1415757" y="1332407"/>
                  </a:lnTo>
                  <a:close/>
                </a:path>
                <a:path w="1681480" h="1416050">
                  <a:moveTo>
                    <a:pt x="1461414" y="269367"/>
                  </a:moveTo>
                  <a:lnTo>
                    <a:pt x="1397990" y="269367"/>
                  </a:lnTo>
                  <a:lnTo>
                    <a:pt x="1397990" y="311010"/>
                  </a:lnTo>
                  <a:lnTo>
                    <a:pt x="1461414" y="311010"/>
                  </a:lnTo>
                  <a:lnTo>
                    <a:pt x="1461414" y="269367"/>
                  </a:lnTo>
                  <a:close/>
                </a:path>
                <a:path w="1681480" h="1416050">
                  <a:moveTo>
                    <a:pt x="1472323" y="44602"/>
                  </a:moveTo>
                  <a:lnTo>
                    <a:pt x="1371244" y="44602"/>
                  </a:lnTo>
                  <a:lnTo>
                    <a:pt x="1371244" y="86258"/>
                  </a:lnTo>
                  <a:lnTo>
                    <a:pt x="1472323" y="86258"/>
                  </a:lnTo>
                  <a:lnTo>
                    <a:pt x="1472323" y="44602"/>
                  </a:lnTo>
                  <a:close/>
                </a:path>
                <a:path w="1681480" h="1416050">
                  <a:moveTo>
                    <a:pt x="1476933" y="314312"/>
                  </a:moveTo>
                  <a:lnTo>
                    <a:pt x="1375867" y="314312"/>
                  </a:lnTo>
                  <a:lnTo>
                    <a:pt x="1375867" y="355968"/>
                  </a:lnTo>
                  <a:lnTo>
                    <a:pt x="1476933" y="355968"/>
                  </a:lnTo>
                  <a:lnTo>
                    <a:pt x="1476933" y="314312"/>
                  </a:lnTo>
                  <a:close/>
                </a:path>
                <a:path w="1681480" h="1416050">
                  <a:moveTo>
                    <a:pt x="1501000" y="1374063"/>
                  </a:moveTo>
                  <a:lnTo>
                    <a:pt x="1399933" y="1374063"/>
                  </a:lnTo>
                  <a:lnTo>
                    <a:pt x="1399933" y="1415707"/>
                  </a:lnTo>
                  <a:lnTo>
                    <a:pt x="1501000" y="1415707"/>
                  </a:lnTo>
                  <a:lnTo>
                    <a:pt x="1501000" y="1374063"/>
                  </a:lnTo>
                  <a:close/>
                </a:path>
                <a:path w="1681480" h="1416050">
                  <a:moveTo>
                    <a:pt x="1543646" y="0"/>
                  </a:moveTo>
                  <a:lnTo>
                    <a:pt x="1453464" y="0"/>
                  </a:lnTo>
                  <a:lnTo>
                    <a:pt x="1442593" y="12"/>
                  </a:lnTo>
                  <a:lnTo>
                    <a:pt x="1442593" y="41656"/>
                  </a:lnTo>
                  <a:lnTo>
                    <a:pt x="1543646" y="41656"/>
                  </a:lnTo>
                  <a:lnTo>
                    <a:pt x="1543646" y="0"/>
                  </a:lnTo>
                  <a:close/>
                </a:path>
                <a:path w="1681480" h="1416050">
                  <a:moveTo>
                    <a:pt x="1681327" y="1374051"/>
                  </a:moveTo>
                  <a:lnTo>
                    <a:pt x="1602066" y="1374051"/>
                  </a:lnTo>
                  <a:lnTo>
                    <a:pt x="1602066" y="1332420"/>
                  </a:lnTo>
                  <a:lnTo>
                    <a:pt x="1501000" y="1332420"/>
                  </a:lnTo>
                  <a:lnTo>
                    <a:pt x="1501000" y="1374051"/>
                  </a:lnTo>
                  <a:lnTo>
                    <a:pt x="1580261" y="1374051"/>
                  </a:lnTo>
                  <a:lnTo>
                    <a:pt x="1580261" y="1415707"/>
                  </a:lnTo>
                  <a:lnTo>
                    <a:pt x="1681327" y="1415707"/>
                  </a:lnTo>
                  <a:lnTo>
                    <a:pt x="1681327" y="1374051"/>
                  </a:lnTo>
                  <a:close/>
                </a:path>
              </a:pathLst>
            </a:custGeom>
            <a:solidFill>
              <a:srgbClr val="F5774B"/>
            </a:solidFill>
          </p:spPr>
          <p:txBody>
            <a:bodyPr wrap="square" lIns="0" tIns="0" rIns="0" bIns="0" rtlCol="0"/>
            <a:lstStyle/>
            <a:p>
              <a:endParaRPr/>
            </a:p>
          </p:txBody>
        </p:sp>
        <p:sp>
          <p:nvSpPr>
            <p:cNvPr id="37" name="object 37"/>
            <p:cNvSpPr/>
            <p:nvPr/>
          </p:nvSpPr>
          <p:spPr>
            <a:xfrm>
              <a:off x="982359" y="7339402"/>
              <a:ext cx="1681480" cy="25400"/>
            </a:xfrm>
            <a:custGeom>
              <a:avLst/>
              <a:gdLst/>
              <a:ahLst/>
              <a:cxnLst/>
              <a:rect l="l" t="t" r="r" b="b"/>
              <a:pathLst>
                <a:path w="1681480" h="25400">
                  <a:moveTo>
                    <a:pt x="1680953" y="24806"/>
                  </a:moveTo>
                  <a:lnTo>
                    <a:pt x="0" y="24806"/>
                  </a:lnTo>
                  <a:lnTo>
                    <a:pt x="4547" y="16700"/>
                  </a:lnTo>
                  <a:lnTo>
                    <a:pt x="10587" y="9715"/>
                  </a:lnTo>
                  <a:lnTo>
                    <a:pt x="17905" y="4074"/>
                  </a:lnTo>
                  <a:lnTo>
                    <a:pt x="26283" y="0"/>
                  </a:lnTo>
                  <a:lnTo>
                    <a:pt x="1654603" y="0"/>
                  </a:lnTo>
                  <a:lnTo>
                    <a:pt x="1663020" y="4074"/>
                  </a:lnTo>
                  <a:lnTo>
                    <a:pt x="1670357" y="9715"/>
                  </a:lnTo>
                  <a:lnTo>
                    <a:pt x="1676405" y="16700"/>
                  </a:lnTo>
                  <a:lnTo>
                    <a:pt x="1680953" y="24806"/>
                  </a:lnTo>
                  <a:close/>
                </a:path>
              </a:pathLst>
            </a:custGeom>
            <a:solidFill>
              <a:srgbClr val="F7A360"/>
            </a:solidFill>
          </p:spPr>
          <p:txBody>
            <a:bodyPr wrap="square" lIns="0" tIns="0" rIns="0" bIns="0" rtlCol="0"/>
            <a:lstStyle/>
            <a:p>
              <a:endParaRPr/>
            </a:p>
          </p:txBody>
        </p:sp>
        <p:sp>
          <p:nvSpPr>
            <p:cNvPr id="38" name="object 38"/>
            <p:cNvSpPr/>
            <p:nvPr/>
          </p:nvSpPr>
          <p:spPr>
            <a:xfrm>
              <a:off x="922759" y="7202734"/>
              <a:ext cx="1800225" cy="36830"/>
            </a:xfrm>
            <a:custGeom>
              <a:avLst/>
              <a:gdLst/>
              <a:ahLst/>
              <a:cxnLst/>
              <a:rect l="l" t="t" r="r" b="b"/>
              <a:pathLst>
                <a:path w="1800225" h="36829">
                  <a:moveTo>
                    <a:pt x="1800080" y="36601"/>
                  </a:moveTo>
                  <a:lnTo>
                    <a:pt x="0" y="36601"/>
                  </a:lnTo>
                  <a:lnTo>
                    <a:pt x="12122" y="21276"/>
                  </a:lnTo>
                  <a:lnTo>
                    <a:pt x="27495" y="9762"/>
                  </a:lnTo>
                  <a:lnTo>
                    <a:pt x="45280" y="2517"/>
                  </a:lnTo>
                  <a:lnTo>
                    <a:pt x="64641" y="0"/>
                  </a:lnTo>
                  <a:lnTo>
                    <a:pt x="78782" y="0"/>
                  </a:lnTo>
                  <a:lnTo>
                    <a:pt x="78978" y="922"/>
                  </a:lnTo>
                  <a:lnTo>
                    <a:pt x="1721164" y="922"/>
                  </a:lnTo>
                  <a:lnTo>
                    <a:pt x="1721360" y="0"/>
                  </a:lnTo>
                  <a:lnTo>
                    <a:pt x="1735506" y="0"/>
                  </a:lnTo>
                  <a:lnTo>
                    <a:pt x="1754869" y="2517"/>
                  </a:lnTo>
                  <a:lnTo>
                    <a:pt x="1772645" y="9762"/>
                  </a:lnTo>
                  <a:lnTo>
                    <a:pt x="1787996" y="21276"/>
                  </a:lnTo>
                  <a:lnTo>
                    <a:pt x="1800080" y="36601"/>
                  </a:lnTo>
                  <a:close/>
                </a:path>
              </a:pathLst>
            </a:custGeom>
            <a:solidFill>
              <a:srgbClr val="F7CD34"/>
            </a:solidFill>
          </p:spPr>
          <p:txBody>
            <a:bodyPr wrap="square" lIns="0" tIns="0" rIns="0" bIns="0" rtlCol="0"/>
            <a:lstStyle/>
            <a:p>
              <a:endParaRPr/>
            </a:p>
          </p:txBody>
        </p:sp>
        <p:sp>
          <p:nvSpPr>
            <p:cNvPr id="39" name="object 39"/>
            <p:cNvSpPr/>
            <p:nvPr/>
          </p:nvSpPr>
          <p:spPr>
            <a:xfrm>
              <a:off x="1001542" y="7202747"/>
              <a:ext cx="1642745" cy="1270"/>
            </a:xfrm>
            <a:custGeom>
              <a:avLst/>
              <a:gdLst/>
              <a:ahLst/>
              <a:cxnLst/>
              <a:rect l="l" t="t" r="r" b="b"/>
              <a:pathLst>
                <a:path w="1642745" h="1270">
                  <a:moveTo>
                    <a:pt x="1642368" y="922"/>
                  </a:moveTo>
                  <a:lnTo>
                    <a:pt x="191" y="922"/>
                  </a:lnTo>
                  <a:lnTo>
                    <a:pt x="0" y="0"/>
                  </a:lnTo>
                  <a:lnTo>
                    <a:pt x="1642568" y="0"/>
                  </a:lnTo>
                  <a:lnTo>
                    <a:pt x="1642368" y="922"/>
                  </a:lnTo>
                  <a:close/>
                </a:path>
              </a:pathLst>
            </a:custGeom>
            <a:solidFill>
              <a:srgbClr val="F58245"/>
            </a:solidFill>
          </p:spPr>
          <p:txBody>
            <a:bodyPr wrap="square" lIns="0" tIns="0" rIns="0" bIns="0" rtlCol="0"/>
            <a:lstStyle/>
            <a:p>
              <a:endParaRPr/>
            </a:p>
          </p:txBody>
        </p:sp>
        <p:sp>
          <p:nvSpPr>
            <p:cNvPr id="40" name="object 40"/>
            <p:cNvSpPr/>
            <p:nvPr/>
          </p:nvSpPr>
          <p:spPr>
            <a:xfrm>
              <a:off x="1105490" y="6816629"/>
              <a:ext cx="1435100" cy="26034"/>
            </a:xfrm>
            <a:custGeom>
              <a:avLst/>
              <a:gdLst/>
              <a:ahLst/>
              <a:cxnLst/>
              <a:rect l="l" t="t" r="r" b="b"/>
              <a:pathLst>
                <a:path w="1435100" h="26034">
                  <a:moveTo>
                    <a:pt x="1434673" y="25809"/>
                  </a:moveTo>
                  <a:lnTo>
                    <a:pt x="0" y="25818"/>
                  </a:lnTo>
                  <a:lnTo>
                    <a:pt x="0" y="0"/>
                  </a:lnTo>
                  <a:lnTo>
                    <a:pt x="1434673" y="0"/>
                  </a:lnTo>
                  <a:lnTo>
                    <a:pt x="1434673" y="25809"/>
                  </a:lnTo>
                  <a:close/>
                </a:path>
              </a:pathLst>
            </a:custGeom>
            <a:solidFill>
              <a:srgbClr val="F7CD34"/>
            </a:solidFill>
          </p:spPr>
          <p:txBody>
            <a:bodyPr wrap="square" lIns="0" tIns="0" rIns="0" bIns="0" rtlCol="0"/>
            <a:lstStyle/>
            <a:p>
              <a:endParaRPr/>
            </a:p>
          </p:txBody>
        </p:sp>
        <p:sp>
          <p:nvSpPr>
            <p:cNvPr id="41" name="object 41"/>
            <p:cNvSpPr/>
            <p:nvPr/>
          </p:nvSpPr>
          <p:spPr>
            <a:xfrm>
              <a:off x="1241933" y="6842429"/>
              <a:ext cx="1298575" cy="635"/>
            </a:xfrm>
            <a:custGeom>
              <a:avLst/>
              <a:gdLst/>
              <a:ahLst/>
              <a:cxnLst/>
              <a:rect l="l" t="t" r="r" b="b"/>
              <a:pathLst>
                <a:path w="1298575" h="634">
                  <a:moveTo>
                    <a:pt x="101053" y="0"/>
                  </a:moveTo>
                  <a:lnTo>
                    <a:pt x="0" y="0"/>
                  </a:lnTo>
                  <a:lnTo>
                    <a:pt x="101053" y="12"/>
                  </a:lnTo>
                  <a:close/>
                </a:path>
                <a:path w="1298575" h="634">
                  <a:moveTo>
                    <a:pt x="1298219" y="25"/>
                  </a:moveTo>
                  <a:lnTo>
                    <a:pt x="1287348" y="25"/>
                  </a:lnTo>
                  <a:lnTo>
                    <a:pt x="1298219" y="38"/>
                  </a:lnTo>
                  <a:close/>
                </a:path>
              </a:pathLst>
            </a:custGeom>
            <a:solidFill>
              <a:srgbClr val="F5B12E"/>
            </a:solidFill>
          </p:spPr>
          <p:txBody>
            <a:bodyPr wrap="square" lIns="0" tIns="0" rIns="0" bIns="0" rtlCol="0"/>
            <a:lstStyle/>
            <a:p>
              <a:endParaRPr/>
            </a:p>
          </p:txBody>
        </p:sp>
        <p:sp>
          <p:nvSpPr>
            <p:cNvPr id="42" name="object 42"/>
            <p:cNvSpPr/>
            <p:nvPr/>
          </p:nvSpPr>
          <p:spPr>
            <a:xfrm>
              <a:off x="1053706" y="7394638"/>
              <a:ext cx="1525270" cy="732155"/>
            </a:xfrm>
            <a:custGeom>
              <a:avLst/>
              <a:gdLst/>
              <a:ahLst/>
              <a:cxnLst/>
              <a:rect l="l" t="t" r="r" b="b"/>
              <a:pathLst>
                <a:path w="1525270" h="732154">
                  <a:moveTo>
                    <a:pt x="370039" y="0"/>
                  </a:moveTo>
                  <a:lnTo>
                    <a:pt x="358660" y="0"/>
                  </a:lnTo>
                  <a:lnTo>
                    <a:pt x="358660" y="11442"/>
                  </a:lnTo>
                  <a:lnTo>
                    <a:pt x="358660" y="720382"/>
                  </a:lnTo>
                  <a:lnTo>
                    <a:pt x="11366" y="720382"/>
                  </a:lnTo>
                  <a:lnTo>
                    <a:pt x="11366" y="11442"/>
                  </a:lnTo>
                  <a:lnTo>
                    <a:pt x="358660" y="11442"/>
                  </a:lnTo>
                  <a:lnTo>
                    <a:pt x="358660" y="0"/>
                  </a:lnTo>
                  <a:lnTo>
                    <a:pt x="0" y="0"/>
                  </a:lnTo>
                  <a:lnTo>
                    <a:pt x="0" y="11442"/>
                  </a:lnTo>
                  <a:lnTo>
                    <a:pt x="0" y="720382"/>
                  </a:lnTo>
                  <a:lnTo>
                    <a:pt x="0" y="731824"/>
                  </a:lnTo>
                  <a:lnTo>
                    <a:pt x="370039" y="731824"/>
                  </a:lnTo>
                  <a:lnTo>
                    <a:pt x="370039" y="720712"/>
                  </a:lnTo>
                  <a:lnTo>
                    <a:pt x="370039" y="720382"/>
                  </a:lnTo>
                  <a:lnTo>
                    <a:pt x="370039" y="11442"/>
                  </a:lnTo>
                  <a:lnTo>
                    <a:pt x="370039" y="11125"/>
                  </a:lnTo>
                  <a:lnTo>
                    <a:pt x="370039" y="0"/>
                  </a:lnTo>
                  <a:close/>
                </a:path>
                <a:path w="1525270" h="732154">
                  <a:moveTo>
                    <a:pt x="1524850" y="0"/>
                  </a:moveTo>
                  <a:lnTo>
                    <a:pt x="1513459" y="0"/>
                  </a:lnTo>
                  <a:lnTo>
                    <a:pt x="1513459" y="11442"/>
                  </a:lnTo>
                  <a:lnTo>
                    <a:pt x="1513459" y="486613"/>
                  </a:lnTo>
                  <a:lnTo>
                    <a:pt x="488492" y="486613"/>
                  </a:lnTo>
                  <a:lnTo>
                    <a:pt x="488492" y="11442"/>
                  </a:lnTo>
                  <a:lnTo>
                    <a:pt x="1513459" y="11442"/>
                  </a:lnTo>
                  <a:lnTo>
                    <a:pt x="1513459" y="0"/>
                  </a:lnTo>
                  <a:lnTo>
                    <a:pt x="477113" y="0"/>
                  </a:lnTo>
                  <a:lnTo>
                    <a:pt x="477113" y="11442"/>
                  </a:lnTo>
                  <a:lnTo>
                    <a:pt x="477113" y="486613"/>
                  </a:lnTo>
                  <a:lnTo>
                    <a:pt x="477113" y="498043"/>
                  </a:lnTo>
                  <a:lnTo>
                    <a:pt x="1524850" y="498043"/>
                  </a:lnTo>
                  <a:lnTo>
                    <a:pt x="1524850" y="486956"/>
                  </a:lnTo>
                  <a:lnTo>
                    <a:pt x="1524850" y="486613"/>
                  </a:lnTo>
                  <a:lnTo>
                    <a:pt x="1524850" y="11442"/>
                  </a:lnTo>
                  <a:lnTo>
                    <a:pt x="1524850" y="11125"/>
                  </a:lnTo>
                  <a:lnTo>
                    <a:pt x="1524850" y="0"/>
                  </a:lnTo>
                  <a:close/>
                </a:path>
              </a:pathLst>
            </a:custGeom>
            <a:solidFill>
              <a:srgbClr val="FAD948"/>
            </a:solidFill>
          </p:spPr>
          <p:txBody>
            <a:bodyPr wrap="square" lIns="0" tIns="0" rIns="0" bIns="0" rtlCol="0"/>
            <a:lstStyle/>
            <a:p>
              <a:endParaRPr/>
            </a:p>
          </p:txBody>
        </p:sp>
        <p:sp>
          <p:nvSpPr>
            <p:cNvPr id="43" name="object 43"/>
            <p:cNvSpPr/>
            <p:nvPr/>
          </p:nvSpPr>
          <p:spPr>
            <a:xfrm>
              <a:off x="877608" y="8122652"/>
              <a:ext cx="1891030" cy="24130"/>
            </a:xfrm>
            <a:custGeom>
              <a:avLst/>
              <a:gdLst/>
              <a:ahLst/>
              <a:cxnLst/>
              <a:rect l="l" t="t" r="r" b="b"/>
              <a:pathLst>
                <a:path w="1891030" h="24129">
                  <a:moveTo>
                    <a:pt x="1890445" y="0"/>
                  </a:moveTo>
                  <a:lnTo>
                    <a:pt x="546138" y="0"/>
                  </a:lnTo>
                  <a:lnTo>
                    <a:pt x="546138" y="3810"/>
                  </a:lnTo>
                  <a:lnTo>
                    <a:pt x="176098" y="3810"/>
                  </a:lnTo>
                  <a:lnTo>
                    <a:pt x="176098" y="0"/>
                  </a:lnTo>
                  <a:lnTo>
                    <a:pt x="0" y="0"/>
                  </a:lnTo>
                  <a:lnTo>
                    <a:pt x="0" y="3810"/>
                  </a:lnTo>
                  <a:lnTo>
                    <a:pt x="0" y="24130"/>
                  </a:lnTo>
                  <a:lnTo>
                    <a:pt x="1890445" y="24130"/>
                  </a:lnTo>
                  <a:lnTo>
                    <a:pt x="1890445" y="3810"/>
                  </a:lnTo>
                  <a:lnTo>
                    <a:pt x="1890445" y="0"/>
                  </a:lnTo>
                  <a:close/>
                </a:path>
              </a:pathLst>
            </a:custGeom>
            <a:solidFill>
              <a:srgbClr val="F5774B"/>
            </a:solidFill>
          </p:spPr>
          <p:txBody>
            <a:bodyPr wrap="square" lIns="0" tIns="0" rIns="0" bIns="0" rtlCol="0"/>
            <a:lstStyle/>
            <a:p>
              <a:endParaRPr/>
            </a:p>
          </p:txBody>
        </p:sp>
        <p:sp>
          <p:nvSpPr>
            <p:cNvPr id="44" name="object 44"/>
            <p:cNvSpPr/>
            <p:nvPr/>
          </p:nvSpPr>
          <p:spPr>
            <a:xfrm>
              <a:off x="1053707" y="8123246"/>
              <a:ext cx="370205" cy="3810"/>
            </a:xfrm>
            <a:custGeom>
              <a:avLst/>
              <a:gdLst/>
              <a:ahLst/>
              <a:cxnLst/>
              <a:rect l="l" t="t" r="r" b="b"/>
              <a:pathLst>
                <a:path w="370205" h="3809">
                  <a:moveTo>
                    <a:pt x="370048" y="3490"/>
                  </a:moveTo>
                  <a:lnTo>
                    <a:pt x="0" y="3490"/>
                  </a:lnTo>
                  <a:lnTo>
                    <a:pt x="0" y="0"/>
                  </a:lnTo>
                  <a:lnTo>
                    <a:pt x="370048" y="0"/>
                  </a:lnTo>
                  <a:lnTo>
                    <a:pt x="370048" y="3490"/>
                  </a:lnTo>
                  <a:close/>
                </a:path>
              </a:pathLst>
            </a:custGeom>
            <a:solidFill>
              <a:srgbClr val="F7BA3C"/>
            </a:solidFill>
          </p:spPr>
          <p:txBody>
            <a:bodyPr wrap="square" lIns="0" tIns="0" rIns="0" bIns="0" rtlCol="0"/>
            <a:lstStyle/>
            <a:p>
              <a:endParaRPr/>
            </a:p>
          </p:txBody>
        </p:sp>
        <p:pic>
          <p:nvPicPr>
            <p:cNvPr id="45" name="object 45"/>
            <p:cNvPicPr/>
            <p:nvPr/>
          </p:nvPicPr>
          <p:blipFill>
            <a:blip r:embed="rId16" cstate="print"/>
            <a:stretch>
              <a:fillRect/>
            </a:stretch>
          </p:blipFill>
          <p:spPr>
            <a:xfrm>
              <a:off x="1277045" y="6901244"/>
              <a:ext cx="191019" cy="227046"/>
            </a:xfrm>
            <a:prstGeom prst="rect">
              <a:avLst/>
            </a:prstGeom>
          </p:spPr>
        </p:pic>
        <p:pic>
          <p:nvPicPr>
            <p:cNvPr id="46" name="object 46"/>
            <p:cNvPicPr/>
            <p:nvPr/>
          </p:nvPicPr>
          <p:blipFill>
            <a:blip r:embed="rId17" cstate="print"/>
            <a:stretch>
              <a:fillRect/>
            </a:stretch>
          </p:blipFill>
          <p:spPr>
            <a:xfrm>
              <a:off x="1508881" y="6972349"/>
              <a:ext cx="407894" cy="156557"/>
            </a:xfrm>
            <a:prstGeom prst="rect">
              <a:avLst/>
            </a:prstGeom>
          </p:spPr>
        </p:pic>
        <p:pic>
          <p:nvPicPr>
            <p:cNvPr id="47" name="object 47"/>
            <p:cNvPicPr/>
            <p:nvPr/>
          </p:nvPicPr>
          <p:blipFill>
            <a:blip r:embed="rId18" cstate="print"/>
            <a:stretch>
              <a:fillRect/>
            </a:stretch>
          </p:blipFill>
          <p:spPr>
            <a:xfrm>
              <a:off x="1939201" y="6972349"/>
              <a:ext cx="143045" cy="156557"/>
            </a:xfrm>
            <a:prstGeom prst="rect">
              <a:avLst/>
            </a:prstGeom>
          </p:spPr>
        </p:pic>
        <p:pic>
          <p:nvPicPr>
            <p:cNvPr id="48" name="object 48"/>
            <p:cNvPicPr/>
            <p:nvPr/>
          </p:nvPicPr>
          <p:blipFill>
            <a:blip r:embed="rId19" cstate="print"/>
            <a:stretch>
              <a:fillRect/>
            </a:stretch>
          </p:blipFill>
          <p:spPr>
            <a:xfrm>
              <a:off x="2114649" y="6972349"/>
              <a:ext cx="258626" cy="212385"/>
            </a:xfrm>
            <a:prstGeom prst="rect">
              <a:avLst/>
            </a:prstGeom>
          </p:spPr>
        </p:pic>
      </p:grpSp>
      <p:pic>
        <p:nvPicPr>
          <p:cNvPr id="49" name="object 49"/>
          <p:cNvPicPr/>
          <p:nvPr/>
        </p:nvPicPr>
        <p:blipFill>
          <a:blip r:embed="rId20" cstate="print"/>
          <a:stretch>
            <a:fillRect/>
          </a:stretch>
        </p:blipFill>
        <p:spPr>
          <a:xfrm>
            <a:off x="89366" y="2373091"/>
            <a:ext cx="1586871" cy="1652507"/>
          </a:xfrm>
          <a:prstGeom prst="rect">
            <a:avLst/>
          </a:prstGeom>
        </p:spPr>
      </p:pic>
      <p:grpSp>
        <p:nvGrpSpPr>
          <p:cNvPr id="50" name="object 50"/>
          <p:cNvGrpSpPr/>
          <p:nvPr/>
        </p:nvGrpSpPr>
        <p:grpSpPr>
          <a:xfrm>
            <a:off x="501219" y="839207"/>
            <a:ext cx="1362287" cy="1469390"/>
            <a:chOff x="751829" y="1258810"/>
            <a:chExt cx="2043430" cy="2204085"/>
          </a:xfrm>
        </p:grpSpPr>
        <p:sp>
          <p:nvSpPr>
            <p:cNvPr id="51" name="object 51"/>
            <p:cNvSpPr/>
            <p:nvPr/>
          </p:nvSpPr>
          <p:spPr>
            <a:xfrm>
              <a:off x="751829" y="1419370"/>
              <a:ext cx="2043430" cy="2043430"/>
            </a:xfrm>
            <a:custGeom>
              <a:avLst/>
              <a:gdLst/>
              <a:ahLst/>
              <a:cxnLst/>
              <a:rect l="l" t="t" r="r" b="b"/>
              <a:pathLst>
                <a:path w="2043430" h="2043429">
                  <a:moveTo>
                    <a:pt x="1021614" y="2043228"/>
                  </a:moveTo>
                  <a:lnTo>
                    <a:pt x="973522" y="2042116"/>
                  </a:lnTo>
                  <a:lnTo>
                    <a:pt x="926002" y="2038813"/>
                  </a:lnTo>
                  <a:lnTo>
                    <a:pt x="879103" y="2033367"/>
                  </a:lnTo>
                  <a:lnTo>
                    <a:pt x="832875" y="2025829"/>
                  </a:lnTo>
                  <a:lnTo>
                    <a:pt x="787367" y="2016246"/>
                  </a:lnTo>
                  <a:lnTo>
                    <a:pt x="742627" y="2004669"/>
                  </a:lnTo>
                  <a:lnTo>
                    <a:pt x="698705" y="1991145"/>
                  </a:lnTo>
                  <a:lnTo>
                    <a:pt x="655649" y="1975725"/>
                  </a:lnTo>
                  <a:lnTo>
                    <a:pt x="613509" y="1958457"/>
                  </a:lnTo>
                  <a:lnTo>
                    <a:pt x="572334" y="1939390"/>
                  </a:lnTo>
                  <a:lnTo>
                    <a:pt x="532172" y="1918573"/>
                  </a:lnTo>
                  <a:lnTo>
                    <a:pt x="493074" y="1896056"/>
                  </a:lnTo>
                  <a:lnTo>
                    <a:pt x="455087" y="1871887"/>
                  </a:lnTo>
                  <a:lnTo>
                    <a:pt x="418262" y="1846116"/>
                  </a:lnTo>
                  <a:lnTo>
                    <a:pt x="382646" y="1818791"/>
                  </a:lnTo>
                  <a:lnTo>
                    <a:pt x="348290" y="1789961"/>
                  </a:lnTo>
                  <a:lnTo>
                    <a:pt x="315242" y="1759677"/>
                  </a:lnTo>
                  <a:lnTo>
                    <a:pt x="283551" y="1727986"/>
                  </a:lnTo>
                  <a:lnTo>
                    <a:pt x="253266" y="1694938"/>
                  </a:lnTo>
                  <a:lnTo>
                    <a:pt x="224437" y="1660581"/>
                  </a:lnTo>
                  <a:lnTo>
                    <a:pt x="197112" y="1624966"/>
                  </a:lnTo>
                  <a:lnTo>
                    <a:pt x="171340" y="1588140"/>
                  </a:lnTo>
                  <a:lnTo>
                    <a:pt x="147171" y="1550154"/>
                  </a:lnTo>
                  <a:lnTo>
                    <a:pt x="124654" y="1511055"/>
                  </a:lnTo>
                  <a:lnTo>
                    <a:pt x="103838" y="1470894"/>
                  </a:lnTo>
                  <a:lnTo>
                    <a:pt x="84771" y="1429718"/>
                  </a:lnTo>
                  <a:lnTo>
                    <a:pt x="67502" y="1387578"/>
                  </a:lnTo>
                  <a:lnTo>
                    <a:pt x="52082" y="1344523"/>
                  </a:lnTo>
                  <a:lnTo>
                    <a:pt x="38559" y="1300600"/>
                  </a:lnTo>
                  <a:lnTo>
                    <a:pt x="26981" y="1255860"/>
                  </a:lnTo>
                  <a:lnTo>
                    <a:pt x="17399" y="1210352"/>
                  </a:lnTo>
                  <a:lnTo>
                    <a:pt x="9860" y="1164124"/>
                  </a:lnTo>
                  <a:lnTo>
                    <a:pt x="4415" y="1117226"/>
                  </a:lnTo>
                  <a:lnTo>
                    <a:pt x="1111" y="1069706"/>
                  </a:lnTo>
                  <a:lnTo>
                    <a:pt x="0" y="1021614"/>
                  </a:lnTo>
                  <a:lnTo>
                    <a:pt x="1111" y="973522"/>
                  </a:lnTo>
                  <a:lnTo>
                    <a:pt x="4415" y="926002"/>
                  </a:lnTo>
                  <a:lnTo>
                    <a:pt x="9860" y="879103"/>
                  </a:lnTo>
                  <a:lnTo>
                    <a:pt x="17399" y="832875"/>
                  </a:lnTo>
                  <a:lnTo>
                    <a:pt x="26981" y="787367"/>
                  </a:lnTo>
                  <a:lnTo>
                    <a:pt x="38559" y="742627"/>
                  </a:lnTo>
                  <a:lnTo>
                    <a:pt x="52082" y="698705"/>
                  </a:lnTo>
                  <a:lnTo>
                    <a:pt x="67502" y="655649"/>
                  </a:lnTo>
                  <a:lnTo>
                    <a:pt x="84771" y="613509"/>
                  </a:lnTo>
                  <a:lnTo>
                    <a:pt x="103838" y="572334"/>
                  </a:lnTo>
                  <a:lnTo>
                    <a:pt x="124654" y="532172"/>
                  </a:lnTo>
                  <a:lnTo>
                    <a:pt x="147171" y="493074"/>
                  </a:lnTo>
                  <a:lnTo>
                    <a:pt x="171340" y="455087"/>
                  </a:lnTo>
                  <a:lnTo>
                    <a:pt x="197112" y="418262"/>
                  </a:lnTo>
                  <a:lnTo>
                    <a:pt x="224437" y="382646"/>
                  </a:lnTo>
                  <a:lnTo>
                    <a:pt x="253266" y="348290"/>
                  </a:lnTo>
                  <a:lnTo>
                    <a:pt x="283551" y="315242"/>
                  </a:lnTo>
                  <a:lnTo>
                    <a:pt x="315242" y="283551"/>
                  </a:lnTo>
                  <a:lnTo>
                    <a:pt x="348290" y="253266"/>
                  </a:lnTo>
                  <a:lnTo>
                    <a:pt x="382646" y="224437"/>
                  </a:lnTo>
                  <a:lnTo>
                    <a:pt x="418262" y="197112"/>
                  </a:lnTo>
                  <a:lnTo>
                    <a:pt x="455087" y="171340"/>
                  </a:lnTo>
                  <a:lnTo>
                    <a:pt x="493074" y="147171"/>
                  </a:lnTo>
                  <a:lnTo>
                    <a:pt x="532172" y="124654"/>
                  </a:lnTo>
                  <a:lnTo>
                    <a:pt x="572334" y="103838"/>
                  </a:lnTo>
                  <a:lnTo>
                    <a:pt x="613509" y="84771"/>
                  </a:lnTo>
                  <a:lnTo>
                    <a:pt x="655649" y="67502"/>
                  </a:lnTo>
                  <a:lnTo>
                    <a:pt x="698705" y="52082"/>
                  </a:lnTo>
                  <a:lnTo>
                    <a:pt x="742627" y="38559"/>
                  </a:lnTo>
                  <a:lnTo>
                    <a:pt x="787367" y="26981"/>
                  </a:lnTo>
                  <a:lnTo>
                    <a:pt x="832875" y="17399"/>
                  </a:lnTo>
                  <a:lnTo>
                    <a:pt x="879103" y="9860"/>
                  </a:lnTo>
                  <a:lnTo>
                    <a:pt x="926002" y="4415"/>
                  </a:lnTo>
                  <a:lnTo>
                    <a:pt x="973522" y="1111"/>
                  </a:lnTo>
                  <a:lnTo>
                    <a:pt x="1021614" y="0"/>
                  </a:lnTo>
                  <a:lnTo>
                    <a:pt x="1069706" y="1111"/>
                  </a:lnTo>
                  <a:lnTo>
                    <a:pt x="1117226" y="4415"/>
                  </a:lnTo>
                  <a:lnTo>
                    <a:pt x="1164124" y="9860"/>
                  </a:lnTo>
                  <a:lnTo>
                    <a:pt x="1210352" y="17399"/>
                  </a:lnTo>
                  <a:lnTo>
                    <a:pt x="1255860" y="26981"/>
                  </a:lnTo>
                  <a:lnTo>
                    <a:pt x="1300600" y="38559"/>
                  </a:lnTo>
                  <a:lnTo>
                    <a:pt x="1344523" y="52082"/>
                  </a:lnTo>
                  <a:lnTo>
                    <a:pt x="1387578" y="67502"/>
                  </a:lnTo>
                  <a:lnTo>
                    <a:pt x="1429718" y="84771"/>
                  </a:lnTo>
                  <a:lnTo>
                    <a:pt x="1470894" y="103838"/>
                  </a:lnTo>
                  <a:lnTo>
                    <a:pt x="1511055" y="124654"/>
                  </a:lnTo>
                  <a:lnTo>
                    <a:pt x="1550154" y="147171"/>
                  </a:lnTo>
                  <a:lnTo>
                    <a:pt x="1588140" y="171340"/>
                  </a:lnTo>
                  <a:lnTo>
                    <a:pt x="1624966" y="197112"/>
                  </a:lnTo>
                  <a:lnTo>
                    <a:pt x="1660581" y="224437"/>
                  </a:lnTo>
                  <a:lnTo>
                    <a:pt x="1694938" y="253266"/>
                  </a:lnTo>
                  <a:lnTo>
                    <a:pt x="1727986" y="283551"/>
                  </a:lnTo>
                  <a:lnTo>
                    <a:pt x="1759677" y="315242"/>
                  </a:lnTo>
                  <a:lnTo>
                    <a:pt x="1789961" y="348290"/>
                  </a:lnTo>
                  <a:lnTo>
                    <a:pt x="1818791" y="382646"/>
                  </a:lnTo>
                  <a:lnTo>
                    <a:pt x="1846116" y="418262"/>
                  </a:lnTo>
                  <a:lnTo>
                    <a:pt x="1871887" y="455087"/>
                  </a:lnTo>
                  <a:lnTo>
                    <a:pt x="1896056" y="493074"/>
                  </a:lnTo>
                  <a:lnTo>
                    <a:pt x="1918573" y="532172"/>
                  </a:lnTo>
                  <a:lnTo>
                    <a:pt x="1939390" y="572334"/>
                  </a:lnTo>
                  <a:lnTo>
                    <a:pt x="1958457" y="613509"/>
                  </a:lnTo>
                  <a:lnTo>
                    <a:pt x="1975725" y="655649"/>
                  </a:lnTo>
                  <a:lnTo>
                    <a:pt x="1991145" y="698705"/>
                  </a:lnTo>
                  <a:lnTo>
                    <a:pt x="2004669" y="742627"/>
                  </a:lnTo>
                  <a:lnTo>
                    <a:pt x="2016246" y="787367"/>
                  </a:lnTo>
                  <a:lnTo>
                    <a:pt x="2025829" y="832875"/>
                  </a:lnTo>
                  <a:lnTo>
                    <a:pt x="2033367" y="879103"/>
                  </a:lnTo>
                  <a:lnTo>
                    <a:pt x="2038813" y="926002"/>
                  </a:lnTo>
                  <a:lnTo>
                    <a:pt x="2042116" y="973522"/>
                  </a:lnTo>
                  <a:lnTo>
                    <a:pt x="2043228" y="1021614"/>
                  </a:lnTo>
                  <a:lnTo>
                    <a:pt x="2042116" y="1069706"/>
                  </a:lnTo>
                  <a:lnTo>
                    <a:pt x="2038813" y="1117226"/>
                  </a:lnTo>
                  <a:lnTo>
                    <a:pt x="2033367" y="1164124"/>
                  </a:lnTo>
                  <a:lnTo>
                    <a:pt x="2025829" y="1210352"/>
                  </a:lnTo>
                  <a:lnTo>
                    <a:pt x="2016246" y="1255860"/>
                  </a:lnTo>
                  <a:lnTo>
                    <a:pt x="2004669" y="1300600"/>
                  </a:lnTo>
                  <a:lnTo>
                    <a:pt x="1991145" y="1344523"/>
                  </a:lnTo>
                  <a:lnTo>
                    <a:pt x="1975725" y="1387578"/>
                  </a:lnTo>
                  <a:lnTo>
                    <a:pt x="1958457" y="1429718"/>
                  </a:lnTo>
                  <a:lnTo>
                    <a:pt x="1939390" y="1470894"/>
                  </a:lnTo>
                  <a:lnTo>
                    <a:pt x="1918573" y="1511055"/>
                  </a:lnTo>
                  <a:lnTo>
                    <a:pt x="1896056" y="1550154"/>
                  </a:lnTo>
                  <a:lnTo>
                    <a:pt x="1871887" y="1588140"/>
                  </a:lnTo>
                  <a:lnTo>
                    <a:pt x="1846116" y="1624966"/>
                  </a:lnTo>
                  <a:lnTo>
                    <a:pt x="1818791" y="1660581"/>
                  </a:lnTo>
                  <a:lnTo>
                    <a:pt x="1789961" y="1694938"/>
                  </a:lnTo>
                  <a:lnTo>
                    <a:pt x="1759677" y="1727986"/>
                  </a:lnTo>
                  <a:lnTo>
                    <a:pt x="1727986" y="1759677"/>
                  </a:lnTo>
                  <a:lnTo>
                    <a:pt x="1694938" y="1789961"/>
                  </a:lnTo>
                  <a:lnTo>
                    <a:pt x="1660581" y="1818791"/>
                  </a:lnTo>
                  <a:lnTo>
                    <a:pt x="1624966" y="1846116"/>
                  </a:lnTo>
                  <a:lnTo>
                    <a:pt x="1588140" y="1871887"/>
                  </a:lnTo>
                  <a:lnTo>
                    <a:pt x="1550154" y="1896056"/>
                  </a:lnTo>
                  <a:lnTo>
                    <a:pt x="1511055" y="1918573"/>
                  </a:lnTo>
                  <a:lnTo>
                    <a:pt x="1470894" y="1939390"/>
                  </a:lnTo>
                  <a:lnTo>
                    <a:pt x="1429718" y="1958457"/>
                  </a:lnTo>
                  <a:lnTo>
                    <a:pt x="1387578" y="1975725"/>
                  </a:lnTo>
                  <a:lnTo>
                    <a:pt x="1344523" y="1991145"/>
                  </a:lnTo>
                  <a:lnTo>
                    <a:pt x="1300600" y="2004669"/>
                  </a:lnTo>
                  <a:lnTo>
                    <a:pt x="1255860" y="2016246"/>
                  </a:lnTo>
                  <a:lnTo>
                    <a:pt x="1210352" y="2025829"/>
                  </a:lnTo>
                  <a:lnTo>
                    <a:pt x="1164124" y="2033367"/>
                  </a:lnTo>
                  <a:lnTo>
                    <a:pt x="1117226" y="2038813"/>
                  </a:lnTo>
                  <a:lnTo>
                    <a:pt x="1069706" y="2042116"/>
                  </a:lnTo>
                  <a:lnTo>
                    <a:pt x="1021614" y="2043228"/>
                  </a:lnTo>
                  <a:close/>
                </a:path>
              </a:pathLst>
            </a:custGeom>
            <a:solidFill>
              <a:srgbClr val="256029"/>
            </a:solidFill>
          </p:spPr>
          <p:txBody>
            <a:bodyPr wrap="square" lIns="0" tIns="0" rIns="0" bIns="0" rtlCol="0"/>
            <a:lstStyle/>
            <a:p>
              <a:endParaRPr/>
            </a:p>
          </p:txBody>
        </p:sp>
        <p:pic>
          <p:nvPicPr>
            <p:cNvPr id="52" name="object 52"/>
            <p:cNvPicPr/>
            <p:nvPr/>
          </p:nvPicPr>
          <p:blipFill>
            <a:blip r:embed="rId21" cstate="print"/>
            <a:stretch>
              <a:fillRect/>
            </a:stretch>
          </p:blipFill>
          <p:spPr>
            <a:xfrm>
              <a:off x="975720" y="1509274"/>
              <a:ext cx="801912" cy="812897"/>
            </a:xfrm>
            <a:prstGeom prst="rect">
              <a:avLst/>
            </a:prstGeom>
          </p:spPr>
        </p:pic>
        <p:pic>
          <p:nvPicPr>
            <p:cNvPr id="53" name="object 53"/>
            <p:cNvPicPr/>
            <p:nvPr/>
          </p:nvPicPr>
          <p:blipFill>
            <a:blip r:embed="rId22" cstate="print"/>
            <a:stretch>
              <a:fillRect/>
            </a:stretch>
          </p:blipFill>
          <p:spPr>
            <a:xfrm>
              <a:off x="752196" y="1258810"/>
              <a:ext cx="1959466" cy="2031580"/>
            </a:xfrm>
            <a:prstGeom prst="rect">
              <a:avLst/>
            </a:prstGeom>
          </p:spPr>
        </p:pic>
      </p:grpSp>
      <p:sp>
        <p:nvSpPr>
          <p:cNvPr id="54" name="object 54"/>
          <p:cNvSpPr txBox="1"/>
          <p:nvPr/>
        </p:nvSpPr>
        <p:spPr>
          <a:xfrm>
            <a:off x="2623003" y="1573599"/>
            <a:ext cx="1382183" cy="620191"/>
          </a:xfrm>
          <a:prstGeom prst="rect">
            <a:avLst/>
          </a:prstGeom>
        </p:spPr>
        <p:txBody>
          <a:bodyPr vert="horz" wrap="square" lIns="0" tIns="9736" rIns="0" bIns="0" rtlCol="0">
            <a:spAutoFit/>
          </a:bodyPr>
          <a:lstStyle/>
          <a:p>
            <a:pPr marL="53766">
              <a:spcBef>
                <a:spcPts val="76"/>
              </a:spcBef>
            </a:pPr>
            <a:r>
              <a:rPr sz="933" b="1" spc="-37">
                <a:solidFill>
                  <a:srgbClr val="3AB0C4"/>
                </a:solidFill>
                <a:latin typeface="Arial"/>
                <a:cs typeface="Arial"/>
              </a:rPr>
              <a:t>P</a:t>
            </a:r>
            <a:r>
              <a:rPr sz="933" b="1" spc="-120">
                <a:solidFill>
                  <a:srgbClr val="3AB0C4"/>
                </a:solidFill>
                <a:latin typeface="Arial"/>
                <a:cs typeface="Arial"/>
              </a:rPr>
              <a:t> </a:t>
            </a:r>
            <a:r>
              <a:rPr sz="933" b="1" spc="-60">
                <a:solidFill>
                  <a:srgbClr val="3AB0C4"/>
                </a:solidFill>
                <a:latin typeface="Arial"/>
                <a:cs typeface="Arial"/>
              </a:rPr>
              <a:t>R</a:t>
            </a:r>
            <a:r>
              <a:rPr sz="933" b="1" spc="-117">
                <a:solidFill>
                  <a:srgbClr val="3AB0C4"/>
                </a:solidFill>
                <a:latin typeface="Arial"/>
                <a:cs typeface="Arial"/>
              </a:rPr>
              <a:t> </a:t>
            </a:r>
            <a:r>
              <a:rPr sz="933" b="1">
                <a:solidFill>
                  <a:srgbClr val="3AB0C4"/>
                </a:solidFill>
                <a:latin typeface="Arial"/>
                <a:cs typeface="Arial"/>
              </a:rPr>
              <a:t>O</a:t>
            </a:r>
            <a:r>
              <a:rPr sz="933" b="1" spc="-117">
                <a:solidFill>
                  <a:srgbClr val="3AB0C4"/>
                </a:solidFill>
                <a:latin typeface="Arial"/>
                <a:cs typeface="Arial"/>
              </a:rPr>
              <a:t> </a:t>
            </a:r>
            <a:r>
              <a:rPr sz="933" b="1">
                <a:solidFill>
                  <a:srgbClr val="3AB0C4"/>
                </a:solidFill>
                <a:latin typeface="Arial"/>
                <a:cs typeface="Arial"/>
              </a:rPr>
              <a:t>D</a:t>
            </a:r>
            <a:r>
              <a:rPr sz="933" b="1" spc="-117">
                <a:solidFill>
                  <a:srgbClr val="3AB0C4"/>
                </a:solidFill>
                <a:latin typeface="Arial"/>
                <a:cs typeface="Arial"/>
              </a:rPr>
              <a:t> </a:t>
            </a:r>
            <a:r>
              <a:rPr sz="933" b="1" spc="40">
                <a:solidFill>
                  <a:srgbClr val="3AB0C4"/>
                </a:solidFill>
                <a:latin typeface="Arial"/>
                <a:cs typeface="Arial"/>
              </a:rPr>
              <a:t>U</a:t>
            </a:r>
            <a:r>
              <a:rPr sz="933" b="1" spc="-117">
                <a:solidFill>
                  <a:srgbClr val="3AB0C4"/>
                </a:solidFill>
                <a:latin typeface="Arial"/>
                <a:cs typeface="Arial"/>
              </a:rPr>
              <a:t> </a:t>
            </a:r>
            <a:r>
              <a:rPr sz="933" b="1" spc="-80">
                <a:solidFill>
                  <a:srgbClr val="3AB0C4"/>
                </a:solidFill>
                <a:latin typeface="Arial"/>
                <a:cs typeface="Arial"/>
              </a:rPr>
              <a:t>C</a:t>
            </a:r>
            <a:r>
              <a:rPr sz="933" b="1" spc="-117">
                <a:solidFill>
                  <a:srgbClr val="3AB0C4"/>
                </a:solidFill>
                <a:latin typeface="Arial"/>
                <a:cs typeface="Arial"/>
              </a:rPr>
              <a:t> </a:t>
            </a:r>
            <a:r>
              <a:rPr sz="933" b="1" spc="136">
                <a:solidFill>
                  <a:srgbClr val="3AB0C4"/>
                </a:solidFill>
                <a:latin typeface="Arial"/>
                <a:cs typeface="Arial"/>
              </a:rPr>
              <a:t>IN</a:t>
            </a:r>
            <a:r>
              <a:rPr sz="933" b="1" spc="-120">
                <a:solidFill>
                  <a:srgbClr val="3AB0C4"/>
                </a:solidFill>
                <a:latin typeface="Arial"/>
                <a:cs typeface="Arial"/>
              </a:rPr>
              <a:t> </a:t>
            </a:r>
            <a:r>
              <a:rPr sz="933" b="1" spc="-33">
                <a:solidFill>
                  <a:srgbClr val="3AB0C4"/>
                </a:solidFill>
                <a:latin typeface="Arial"/>
                <a:cs typeface="Arial"/>
              </a:rPr>
              <a:t>G</a:t>
            </a:r>
            <a:endParaRPr sz="933">
              <a:latin typeface="Arial"/>
              <a:cs typeface="Arial"/>
            </a:endParaRPr>
          </a:p>
          <a:p>
            <a:pPr>
              <a:lnSpc>
                <a:spcPct val="100000"/>
              </a:lnSpc>
            </a:pPr>
            <a:endParaRPr sz="1267">
              <a:latin typeface="Arial"/>
              <a:cs typeface="Arial"/>
            </a:endParaRPr>
          </a:p>
          <a:p>
            <a:pPr marL="8467">
              <a:spcBef>
                <a:spcPts val="977"/>
              </a:spcBef>
            </a:pPr>
            <a:r>
              <a:rPr sz="933" b="1" spc="-57">
                <a:solidFill>
                  <a:srgbClr val="FABC09"/>
                </a:solidFill>
                <a:latin typeface="Arial"/>
                <a:cs typeface="Arial"/>
              </a:rPr>
              <a:t>F</a:t>
            </a:r>
            <a:r>
              <a:rPr sz="933" b="1" spc="-120">
                <a:solidFill>
                  <a:srgbClr val="FABC09"/>
                </a:solidFill>
                <a:latin typeface="Arial"/>
                <a:cs typeface="Arial"/>
              </a:rPr>
              <a:t> </a:t>
            </a:r>
            <a:r>
              <a:rPr sz="933" b="1">
                <a:solidFill>
                  <a:srgbClr val="FABC09"/>
                </a:solidFill>
                <a:latin typeface="Arial"/>
                <a:cs typeface="Arial"/>
              </a:rPr>
              <a:t>O</a:t>
            </a:r>
            <a:r>
              <a:rPr sz="933" b="1" spc="-117">
                <a:solidFill>
                  <a:srgbClr val="FABC09"/>
                </a:solidFill>
                <a:latin typeface="Arial"/>
                <a:cs typeface="Arial"/>
              </a:rPr>
              <a:t> </a:t>
            </a:r>
            <a:r>
              <a:rPr sz="933" b="1">
                <a:solidFill>
                  <a:srgbClr val="FABC09"/>
                </a:solidFill>
                <a:latin typeface="Arial"/>
                <a:cs typeface="Arial"/>
              </a:rPr>
              <a:t>O</a:t>
            </a:r>
            <a:r>
              <a:rPr sz="933" b="1" spc="-120">
                <a:solidFill>
                  <a:srgbClr val="FABC09"/>
                </a:solidFill>
                <a:latin typeface="Arial"/>
                <a:cs typeface="Arial"/>
              </a:rPr>
              <a:t> </a:t>
            </a:r>
            <a:r>
              <a:rPr sz="933" b="1">
                <a:solidFill>
                  <a:srgbClr val="FABC09"/>
                </a:solidFill>
                <a:latin typeface="Arial"/>
                <a:cs typeface="Arial"/>
              </a:rPr>
              <a:t>D</a:t>
            </a:r>
            <a:r>
              <a:rPr sz="933" b="1" spc="283">
                <a:solidFill>
                  <a:srgbClr val="FABC09"/>
                </a:solidFill>
                <a:latin typeface="Arial"/>
                <a:cs typeface="Arial"/>
              </a:rPr>
              <a:t> </a:t>
            </a:r>
            <a:r>
              <a:rPr sz="933" b="1" spc="-37">
                <a:solidFill>
                  <a:srgbClr val="FABC09"/>
                </a:solidFill>
                <a:latin typeface="Arial"/>
                <a:cs typeface="Arial"/>
              </a:rPr>
              <a:t>P</a:t>
            </a:r>
            <a:r>
              <a:rPr sz="933" b="1" spc="-117">
                <a:solidFill>
                  <a:srgbClr val="FABC09"/>
                </a:solidFill>
                <a:latin typeface="Arial"/>
                <a:cs typeface="Arial"/>
              </a:rPr>
              <a:t> </a:t>
            </a:r>
            <a:r>
              <a:rPr sz="933" b="1" spc="-60">
                <a:solidFill>
                  <a:srgbClr val="FABC09"/>
                </a:solidFill>
                <a:latin typeface="Arial"/>
                <a:cs typeface="Arial"/>
              </a:rPr>
              <a:t>R</a:t>
            </a:r>
            <a:r>
              <a:rPr sz="933" b="1" spc="-117">
                <a:solidFill>
                  <a:srgbClr val="FABC09"/>
                </a:solidFill>
                <a:latin typeface="Arial"/>
                <a:cs typeface="Arial"/>
              </a:rPr>
              <a:t> </a:t>
            </a:r>
            <a:r>
              <a:rPr sz="933" b="1">
                <a:solidFill>
                  <a:srgbClr val="FABC09"/>
                </a:solidFill>
                <a:latin typeface="Arial"/>
                <a:cs typeface="Arial"/>
              </a:rPr>
              <a:t>O</a:t>
            </a:r>
            <a:r>
              <a:rPr sz="933" b="1" spc="-120">
                <a:solidFill>
                  <a:srgbClr val="FABC09"/>
                </a:solidFill>
                <a:latin typeface="Arial"/>
                <a:cs typeface="Arial"/>
              </a:rPr>
              <a:t> </a:t>
            </a:r>
            <a:r>
              <a:rPr sz="933" b="1" spc="-80">
                <a:solidFill>
                  <a:srgbClr val="FABC09"/>
                </a:solidFill>
                <a:latin typeface="Arial"/>
                <a:cs typeface="Arial"/>
              </a:rPr>
              <a:t>C</a:t>
            </a:r>
            <a:r>
              <a:rPr sz="933" b="1" spc="-117">
                <a:solidFill>
                  <a:srgbClr val="FABC09"/>
                </a:solidFill>
                <a:latin typeface="Arial"/>
                <a:cs typeface="Arial"/>
              </a:rPr>
              <a:t> </a:t>
            </a:r>
            <a:r>
              <a:rPr sz="933" b="1" spc="-100">
                <a:solidFill>
                  <a:srgbClr val="FABC09"/>
                </a:solidFill>
                <a:latin typeface="Arial"/>
                <a:cs typeface="Arial"/>
              </a:rPr>
              <a:t>E</a:t>
            </a:r>
            <a:r>
              <a:rPr sz="933" b="1" spc="-117">
                <a:solidFill>
                  <a:srgbClr val="FABC09"/>
                </a:solidFill>
                <a:latin typeface="Arial"/>
                <a:cs typeface="Arial"/>
              </a:rPr>
              <a:t> </a:t>
            </a:r>
            <a:r>
              <a:rPr sz="933" b="1" spc="-110">
                <a:solidFill>
                  <a:srgbClr val="FABC09"/>
                </a:solidFill>
                <a:latin typeface="Arial"/>
                <a:cs typeface="Arial"/>
              </a:rPr>
              <a:t>S</a:t>
            </a:r>
            <a:r>
              <a:rPr sz="933" b="1" spc="-120">
                <a:solidFill>
                  <a:srgbClr val="FABC09"/>
                </a:solidFill>
                <a:latin typeface="Arial"/>
                <a:cs typeface="Arial"/>
              </a:rPr>
              <a:t> </a:t>
            </a:r>
            <a:r>
              <a:rPr sz="933" b="1" spc="-110">
                <a:solidFill>
                  <a:srgbClr val="FABC09"/>
                </a:solidFill>
                <a:latin typeface="Arial"/>
                <a:cs typeface="Arial"/>
              </a:rPr>
              <a:t>S</a:t>
            </a:r>
            <a:r>
              <a:rPr sz="933" b="1" spc="-117">
                <a:solidFill>
                  <a:srgbClr val="FABC09"/>
                </a:solidFill>
                <a:latin typeface="Arial"/>
                <a:cs typeface="Arial"/>
              </a:rPr>
              <a:t> </a:t>
            </a:r>
            <a:r>
              <a:rPr sz="933" b="1" spc="136">
                <a:solidFill>
                  <a:srgbClr val="FABC09"/>
                </a:solidFill>
                <a:latin typeface="Arial"/>
                <a:cs typeface="Arial"/>
              </a:rPr>
              <a:t>IN</a:t>
            </a:r>
            <a:r>
              <a:rPr sz="933" b="1" spc="-120">
                <a:solidFill>
                  <a:srgbClr val="FABC09"/>
                </a:solidFill>
                <a:latin typeface="Arial"/>
                <a:cs typeface="Arial"/>
              </a:rPr>
              <a:t> </a:t>
            </a:r>
            <a:r>
              <a:rPr sz="933" b="1" spc="-33">
                <a:solidFill>
                  <a:srgbClr val="FABC09"/>
                </a:solidFill>
                <a:latin typeface="Arial"/>
                <a:cs typeface="Arial"/>
              </a:rPr>
              <a:t>G</a:t>
            </a:r>
            <a:endParaRPr sz="933">
              <a:latin typeface="Arial"/>
              <a:cs typeface="Arial"/>
            </a:endParaRPr>
          </a:p>
        </p:txBody>
      </p:sp>
      <p:sp>
        <p:nvSpPr>
          <p:cNvPr id="55" name="object 55"/>
          <p:cNvSpPr txBox="1"/>
          <p:nvPr/>
        </p:nvSpPr>
        <p:spPr>
          <a:xfrm>
            <a:off x="4449210" y="708354"/>
            <a:ext cx="928793" cy="153397"/>
          </a:xfrm>
          <a:prstGeom prst="rect">
            <a:avLst/>
          </a:prstGeom>
        </p:spPr>
        <p:txBody>
          <a:bodyPr vert="horz" wrap="square" lIns="0" tIns="9736" rIns="0" bIns="0" rtlCol="0">
            <a:spAutoFit/>
          </a:bodyPr>
          <a:lstStyle/>
          <a:p>
            <a:pPr marL="8467">
              <a:spcBef>
                <a:spcPts val="76"/>
              </a:spcBef>
            </a:pPr>
            <a:r>
              <a:rPr sz="933" b="1" spc="47">
                <a:solidFill>
                  <a:srgbClr val="256029"/>
                </a:solidFill>
                <a:latin typeface="Arial"/>
                <a:cs typeface="Arial"/>
              </a:rPr>
              <a:t>H</a:t>
            </a:r>
            <a:r>
              <a:rPr sz="933" b="1" spc="-123">
                <a:solidFill>
                  <a:srgbClr val="256029"/>
                </a:solidFill>
                <a:latin typeface="Arial"/>
                <a:cs typeface="Arial"/>
              </a:rPr>
              <a:t> </a:t>
            </a:r>
            <a:r>
              <a:rPr sz="933" b="1" spc="-33">
                <a:solidFill>
                  <a:srgbClr val="256029"/>
                </a:solidFill>
                <a:latin typeface="Arial"/>
                <a:cs typeface="Arial"/>
              </a:rPr>
              <a:t>A</a:t>
            </a:r>
            <a:r>
              <a:rPr sz="933" b="1" spc="-123">
                <a:solidFill>
                  <a:srgbClr val="256029"/>
                </a:solidFill>
                <a:latin typeface="Arial"/>
                <a:cs typeface="Arial"/>
              </a:rPr>
              <a:t> </a:t>
            </a:r>
            <a:r>
              <a:rPr sz="933" b="1" spc="-60">
                <a:solidFill>
                  <a:srgbClr val="256029"/>
                </a:solidFill>
                <a:latin typeface="Arial"/>
                <a:cs typeface="Arial"/>
              </a:rPr>
              <a:t>R</a:t>
            </a:r>
            <a:r>
              <a:rPr sz="933" b="1" spc="-120">
                <a:solidFill>
                  <a:srgbClr val="256029"/>
                </a:solidFill>
                <a:latin typeface="Arial"/>
                <a:cs typeface="Arial"/>
              </a:rPr>
              <a:t> </a:t>
            </a:r>
            <a:r>
              <a:rPr sz="933" b="1" spc="-17">
                <a:solidFill>
                  <a:srgbClr val="256029"/>
                </a:solidFill>
                <a:latin typeface="Arial"/>
                <a:cs typeface="Arial"/>
              </a:rPr>
              <a:t>V</a:t>
            </a:r>
            <a:r>
              <a:rPr sz="933" b="1" spc="-123">
                <a:solidFill>
                  <a:srgbClr val="256029"/>
                </a:solidFill>
                <a:latin typeface="Arial"/>
                <a:cs typeface="Arial"/>
              </a:rPr>
              <a:t> </a:t>
            </a:r>
            <a:r>
              <a:rPr sz="933" b="1" spc="-100">
                <a:solidFill>
                  <a:srgbClr val="256029"/>
                </a:solidFill>
                <a:latin typeface="Arial"/>
                <a:cs typeface="Arial"/>
              </a:rPr>
              <a:t>E</a:t>
            </a:r>
            <a:r>
              <a:rPr sz="933" b="1" spc="-120">
                <a:solidFill>
                  <a:srgbClr val="256029"/>
                </a:solidFill>
                <a:latin typeface="Arial"/>
                <a:cs typeface="Arial"/>
              </a:rPr>
              <a:t> </a:t>
            </a:r>
            <a:r>
              <a:rPr sz="933" b="1" spc="-110">
                <a:solidFill>
                  <a:srgbClr val="256029"/>
                </a:solidFill>
                <a:latin typeface="Arial"/>
                <a:cs typeface="Arial"/>
              </a:rPr>
              <a:t>S</a:t>
            </a:r>
            <a:r>
              <a:rPr sz="933" b="1" spc="-123">
                <a:solidFill>
                  <a:srgbClr val="256029"/>
                </a:solidFill>
                <a:latin typeface="Arial"/>
                <a:cs typeface="Arial"/>
              </a:rPr>
              <a:t> </a:t>
            </a:r>
            <a:r>
              <a:rPr sz="933" b="1" spc="-27">
                <a:solidFill>
                  <a:srgbClr val="256029"/>
                </a:solidFill>
                <a:latin typeface="Arial"/>
                <a:cs typeface="Arial"/>
              </a:rPr>
              <a:t>T</a:t>
            </a:r>
            <a:r>
              <a:rPr sz="933" b="1" spc="-120">
                <a:solidFill>
                  <a:srgbClr val="256029"/>
                </a:solidFill>
                <a:latin typeface="Arial"/>
                <a:cs typeface="Arial"/>
              </a:rPr>
              <a:t> </a:t>
            </a:r>
            <a:r>
              <a:rPr sz="933" b="1" spc="136">
                <a:solidFill>
                  <a:srgbClr val="256029"/>
                </a:solidFill>
                <a:latin typeface="Arial"/>
                <a:cs typeface="Arial"/>
              </a:rPr>
              <a:t>IN</a:t>
            </a:r>
            <a:r>
              <a:rPr sz="933" b="1" spc="-123">
                <a:solidFill>
                  <a:srgbClr val="256029"/>
                </a:solidFill>
                <a:latin typeface="Arial"/>
                <a:cs typeface="Arial"/>
              </a:rPr>
              <a:t> </a:t>
            </a:r>
            <a:r>
              <a:rPr sz="933" b="1" spc="-33">
                <a:solidFill>
                  <a:srgbClr val="256029"/>
                </a:solidFill>
                <a:latin typeface="Arial"/>
                <a:cs typeface="Arial"/>
              </a:rPr>
              <a:t>G</a:t>
            </a:r>
            <a:endParaRPr sz="933">
              <a:latin typeface="Arial"/>
              <a:cs typeface="Arial"/>
            </a:endParaRPr>
          </a:p>
        </p:txBody>
      </p:sp>
      <p:sp>
        <p:nvSpPr>
          <p:cNvPr id="56" name="object 56"/>
          <p:cNvSpPr txBox="1"/>
          <p:nvPr/>
        </p:nvSpPr>
        <p:spPr>
          <a:xfrm>
            <a:off x="4526876" y="2459259"/>
            <a:ext cx="861483" cy="153397"/>
          </a:xfrm>
          <a:prstGeom prst="rect">
            <a:avLst/>
          </a:prstGeom>
        </p:spPr>
        <p:txBody>
          <a:bodyPr vert="horz" wrap="square" lIns="0" tIns="9736" rIns="0" bIns="0" rtlCol="0">
            <a:spAutoFit/>
          </a:bodyPr>
          <a:lstStyle/>
          <a:p>
            <a:pPr marL="8467">
              <a:spcBef>
                <a:spcPts val="76"/>
              </a:spcBef>
            </a:pPr>
            <a:r>
              <a:rPr sz="933" b="1" spc="-37">
                <a:solidFill>
                  <a:srgbClr val="FABC09"/>
                </a:solidFill>
                <a:latin typeface="Arial"/>
                <a:cs typeface="Arial"/>
              </a:rPr>
              <a:t>P</a:t>
            </a:r>
            <a:r>
              <a:rPr sz="933" b="1" spc="-123">
                <a:solidFill>
                  <a:srgbClr val="FABC09"/>
                </a:solidFill>
                <a:latin typeface="Arial"/>
                <a:cs typeface="Arial"/>
              </a:rPr>
              <a:t> </a:t>
            </a:r>
            <a:r>
              <a:rPr sz="933" b="1" spc="-33">
                <a:solidFill>
                  <a:srgbClr val="FABC09"/>
                </a:solidFill>
                <a:latin typeface="Arial"/>
                <a:cs typeface="Arial"/>
              </a:rPr>
              <a:t>A</a:t>
            </a:r>
            <a:r>
              <a:rPr sz="933" b="1" spc="-120">
                <a:solidFill>
                  <a:srgbClr val="FABC09"/>
                </a:solidFill>
                <a:latin typeface="Arial"/>
                <a:cs typeface="Arial"/>
              </a:rPr>
              <a:t> </a:t>
            </a:r>
            <a:r>
              <a:rPr sz="933" b="1" spc="-80">
                <a:solidFill>
                  <a:srgbClr val="FABC09"/>
                </a:solidFill>
                <a:latin typeface="Arial"/>
                <a:cs typeface="Arial"/>
              </a:rPr>
              <a:t>C</a:t>
            </a:r>
            <a:r>
              <a:rPr sz="933" b="1" spc="-120">
                <a:solidFill>
                  <a:srgbClr val="FABC09"/>
                </a:solidFill>
                <a:latin typeface="Arial"/>
                <a:cs typeface="Arial"/>
              </a:rPr>
              <a:t> </a:t>
            </a:r>
            <a:r>
              <a:rPr sz="933" b="1" spc="-53">
                <a:solidFill>
                  <a:srgbClr val="FABC09"/>
                </a:solidFill>
                <a:latin typeface="Arial"/>
                <a:cs typeface="Arial"/>
              </a:rPr>
              <a:t>K</a:t>
            </a:r>
            <a:r>
              <a:rPr sz="933" b="1" spc="-120">
                <a:solidFill>
                  <a:srgbClr val="FABC09"/>
                </a:solidFill>
                <a:latin typeface="Arial"/>
                <a:cs typeface="Arial"/>
              </a:rPr>
              <a:t> </a:t>
            </a:r>
            <a:r>
              <a:rPr sz="933" b="1" spc="-33">
                <a:solidFill>
                  <a:srgbClr val="FABC09"/>
                </a:solidFill>
                <a:latin typeface="Arial"/>
                <a:cs typeface="Arial"/>
              </a:rPr>
              <a:t>A</a:t>
            </a:r>
            <a:r>
              <a:rPr sz="933" b="1" spc="-120">
                <a:solidFill>
                  <a:srgbClr val="FABC09"/>
                </a:solidFill>
                <a:latin typeface="Arial"/>
                <a:cs typeface="Arial"/>
              </a:rPr>
              <a:t> </a:t>
            </a:r>
            <a:r>
              <a:rPr sz="933" b="1" spc="-50">
                <a:solidFill>
                  <a:srgbClr val="FABC09"/>
                </a:solidFill>
                <a:latin typeface="Arial"/>
                <a:cs typeface="Arial"/>
              </a:rPr>
              <a:t>G</a:t>
            </a:r>
            <a:r>
              <a:rPr sz="933" b="1" spc="-120">
                <a:solidFill>
                  <a:srgbClr val="FABC09"/>
                </a:solidFill>
                <a:latin typeface="Arial"/>
                <a:cs typeface="Arial"/>
              </a:rPr>
              <a:t> </a:t>
            </a:r>
            <a:r>
              <a:rPr sz="933" b="1" spc="136">
                <a:solidFill>
                  <a:srgbClr val="FABC09"/>
                </a:solidFill>
                <a:latin typeface="Arial"/>
                <a:cs typeface="Arial"/>
              </a:rPr>
              <a:t>IN</a:t>
            </a:r>
            <a:r>
              <a:rPr sz="933" b="1" spc="-123">
                <a:solidFill>
                  <a:srgbClr val="FABC09"/>
                </a:solidFill>
                <a:latin typeface="Arial"/>
                <a:cs typeface="Arial"/>
              </a:rPr>
              <a:t> </a:t>
            </a:r>
            <a:r>
              <a:rPr sz="933" b="1" spc="-33">
                <a:solidFill>
                  <a:srgbClr val="FABC09"/>
                </a:solidFill>
                <a:latin typeface="Arial"/>
                <a:cs typeface="Arial"/>
              </a:rPr>
              <a:t>G</a:t>
            </a:r>
            <a:endParaRPr sz="933">
              <a:latin typeface="Arial"/>
              <a:cs typeface="Arial"/>
            </a:endParaRPr>
          </a:p>
        </p:txBody>
      </p:sp>
      <p:sp>
        <p:nvSpPr>
          <p:cNvPr id="57" name="object 57"/>
          <p:cNvSpPr txBox="1"/>
          <p:nvPr/>
        </p:nvSpPr>
        <p:spPr>
          <a:xfrm>
            <a:off x="4396572" y="4180024"/>
            <a:ext cx="811530" cy="153397"/>
          </a:xfrm>
          <a:prstGeom prst="rect">
            <a:avLst/>
          </a:prstGeom>
        </p:spPr>
        <p:txBody>
          <a:bodyPr vert="horz" wrap="square" lIns="0" tIns="9736" rIns="0" bIns="0" rtlCol="0">
            <a:spAutoFit/>
          </a:bodyPr>
          <a:lstStyle/>
          <a:p>
            <a:pPr marL="8467">
              <a:spcBef>
                <a:spcPts val="76"/>
              </a:spcBef>
            </a:pPr>
            <a:r>
              <a:rPr sz="933" b="1" spc="-43">
                <a:solidFill>
                  <a:srgbClr val="F58533"/>
                </a:solidFill>
                <a:latin typeface="Arial"/>
                <a:cs typeface="Arial"/>
              </a:rPr>
              <a:t>L</a:t>
            </a:r>
            <a:r>
              <a:rPr sz="933" b="1" spc="-123">
                <a:solidFill>
                  <a:srgbClr val="F58533"/>
                </a:solidFill>
                <a:latin typeface="Arial"/>
                <a:cs typeface="Arial"/>
              </a:rPr>
              <a:t> </a:t>
            </a:r>
            <a:r>
              <a:rPr sz="933" b="1" spc="-33">
                <a:solidFill>
                  <a:srgbClr val="F58533"/>
                </a:solidFill>
                <a:latin typeface="Arial"/>
                <a:cs typeface="Arial"/>
              </a:rPr>
              <a:t>A</a:t>
            </a:r>
            <a:r>
              <a:rPr sz="933" b="1" spc="-120">
                <a:solidFill>
                  <a:srgbClr val="F58533"/>
                </a:solidFill>
                <a:latin typeface="Arial"/>
                <a:cs typeface="Arial"/>
              </a:rPr>
              <a:t> </a:t>
            </a:r>
            <a:r>
              <a:rPr sz="933" b="1" spc="-47">
                <a:solidFill>
                  <a:srgbClr val="F58533"/>
                </a:solidFill>
                <a:latin typeface="Arial"/>
                <a:cs typeface="Arial"/>
              </a:rPr>
              <a:t>B</a:t>
            </a:r>
            <a:r>
              <a:rPr sz="933" b="1" spc="-123">
                <a:solidFill>
                  <a:srgbClr val="F58533"/>
                </a:solidFill>
                <a:latin typeface="Arial"/>
                <a:cs typeface="Arial"/>
              </a:rPr>
              <a:t> </a:t>
            </a:r>
            <a:r>
              <a:rPr sz="933" b="1" spc="-100">
                <a:solidFill>
                  <a:srgbClr val="F58533"/>
                </a:solidFill>
                <a:latin typeface="Arial"/>
                <a:cs typeface="Arial"/>
              </a:rPr>
              <a:t>E</a:t>
            </a:r>
            <a:r>
              <a:rPr sz="933" b="1" spc="-120">
                <a:solidFill>
                  <a:srgbClr val="F58533"/>
                </a:solidFill>
                <a:latin typeface="Arial"/>
                <a:cs typeface="Arial"/>
              </a:rPr>
              <a:t> </a:t>
            </a:r>
            <a:r>
              <a:rPr sz="933" b="1" spc="-43">
                <a:solidFill>
                  <a:srgbClr val="F58533"/>
                </a:solidFill>
                <a:latin typeface="Arial"/>
                <a:cs typeface="Arial"/>
              </a:rPr>
              <a:t>L</a:t>
            </a:r>
            <a:r>
              <a:rPr sz="933" b="1" spc="-123">
                <a:solidFill>
                  <a:srgbClr val="F58533"/>
                </a:solidFill>
                <a:latin typeface="Arial"/>
                <a:cs typeface="Arial"/>
              </a:rPr>
              <a:t> </a:t>
            </a:r>
            <a:r>
              <a:rPr sz="933" b="1" spc="-43">
                <a:solidFill>
                  <a:srgbClr val="F58533"/>
                </a:solidFill>
                <a:latin typeface="Arial"/>
                <a:cs typeface="Arial"/>
              </a:rPr>
              <a:t>L</a:t>
            </a:r>
            <a:r>
              <a:rPr sz="933" b="1" spc="-120">
                <a:solidFill>
                  <a:srgbClr val="F58533"/>
                </a:solidFill>
                <a:latin typeface="Arial"/>
                <a:cs typeface="Arial"/>
              </a:rPr>
              <a:t> </a:t>
            </a:r>
            <a:r>
              <a:rPr sz="933" b="1" spc="136">
                <a:solidFill>
                  <a:srgbClr val="F58533"/>
                </a:solidFill>
                <a:latin typeface="Arial"/>
                <a:cs typeface="Arial"/>
              </a:rPr>
              <a:t>IN</a:t>
            </a:r>
            <a:r>
              <a:rPr sz="933" b="1" spc="-123">
                <a:solidFill>
                  <a:srgbClr val="F58533"/>
                </a:solidFill>
                <a:latin typeface="Arial"/>
                <a:cs typeface="Arial"/>
              </a:rPr>
              <a:t> </a:t>
            </a:r>
            <a:r>
              <a:rPr sz="933" b="1" spc="-33">
                <a:solidFill>
                  <a:srgbClr val="F58533"/>
                </a:solidFill>
                <a:latin typeface="Arial"/>
                <a:cs typeface="Arial"/>
              </a:rPr>
              <a:t>G</a:t>
            </a:r>
            <a:endParaRPr sz="933">
              <a:latin typeface="Arial"/>
              <a:cs typeface="Arial"/>
            </a:endParaRPr>
          </a:p>
        </p:txBody>
      </p:sp>
      <p:sp>
        <p:nvSpPr>
          <p:cNvPr id="58" name="object 58"/>
          <p:cNvSpPr txBox="1"/>
          <p:nvPr/>
        </p:nvSpPr>
        <p:spPr>
          <a:xfrm>
            <a:off x="2433097" y="5251022"/>
            <a:ext cx="1143000" cy="153397"/>
          </a:xfrm>
          <a:prstGeom prst="rect">
            <a:avLst/>
          </a:prstGeom>
        </p:spPr>
        <p:txBody>
          <a:bodyPr vert="horz" wrap="square" lIns="0" tIns="9736" rIns="0" bIns="0" rtlCol="0">
            <a:spAutoFit/>
          </a:bodyPr>
          <a:lstStyle/>
          <a:p>
            <a:pPr marL="8467">
              <a:spcBef>
                <a:spcPts val="76"/>
              </a:spcBef>
            </a:pPr>
            <a:r>
              <a:rPr sz="933" b="1" spc="-27">
                <a:solidFill>
                  <a:srgbClr val="3AB0C4"/>
                </a:solidFill>
                <a:latin typeface="Arial"/>
                <a:cs typeface="Arial"/>
              </a:rPr>
              <a:t>T</a:t>
            </a:r>
            <a:r>
              <a:rPr sz="933" b="1" spc="-123">
                <a:solidFill>
                  <a:srgbClr val="3AB0C4"/>
                </a:solidFill>
                <a:latin typeface="Arial"/>
                <a:cs typeface="Arial"/>
              </a:rPr>
              <a:t> </a:t>
            </a:r>
            <a:r>
              <a:rPr sz="933" b="1" spc="-60">
                <a:solidFill>
                  <a:srgbClr val="3AB0C4"/>
                </a:solidFill>
                <a:latin typeface="Arial"/>
                <a:cs typeface="Arial"/>
              </a:rPr>
              <a:t>R</a:t>
            </a:r>
            <a:r>
              <a:rPr sz="933" b="1" spc="-120">
                <a:solidFill>
                  <a:srgbClr val="3AB0C4"/>
                </a:solidFill>
                <a:latin typeface="Arial"/>
                <a:cs typeface="Arial"/>
              </a:rPr>
              <a:t> </a:t>
            </a:r>
            <a:r>
              <a:rPr sz="933" b="1" spc="-33">
                <a:solidFill>
                  <a:srgbClr val="3AB0C4"/>
                </a:solidFill>
                <a:latin typeface="Arial"/>
                <a:cs typeface="Arial"/>
              </a:rPr>
              <a:t>A</a:t>
            </a:r>
            <a:r>
              <a:rPr sz="933" b="1" spc="-120">
                <a:solidFill>
                  <a:srgbClr val="3AB0C4"/>
                </a:solidFill>
                <a:latin typeface="Arial"/>
                <a:cs typeface="Arial"/>
              </a:rPr>
              <a:t> </a:t>
            </a:r>
            <a:r>
              <a:rPr sz="933" b="1" spc="93">
                <a:solidFill>
                  <a:srgbClr val="3AB0C4"/>
                </a:solidFill>
                <a:latin typeface="Arial"/>
                <a:cs typeface="Arial"/>
              </a:rPr>
              <a:t>N</a:t>
            </a:r>
            <a:r>
              <a:rPr sz="933" b="1" spc="-120">
                <a:solidFill>
                  <a:srgbClr val="3AB0C4"/>
                </a:solidFill>
                <a:latin typeface="Arial"/>
                <a:cs typeface="Arial"/>
              </a:rPr>
              <a:t> </a:t>
            </a:r>
            <a:r>
              <a:rPr sz="933" b="1" spc="-110">
                <a:solidFill>
                  <a:srgbClr val="3AB0C4"/>
                </a:solidFill>
                <a:latin typeface="Arial"/>
                <a:cs typeface="Arial"/>
              </a:rPr>
              <a:t>S</a:t>
            </a:r>
            <a:r>
              <a:rPr sz="933" b="1" spc="-120">
                <a:solidFill>
                  <a:srgbClr val="3AB0C4"/>
                </a:solidFill>
                <a:latin typeface="Arial"/>
                <a:cs typeface="Arial"/>
              </a:rPr>
              <a:t> </a:t>
            </a:r>
            <a:r>
              <a:rPr sz="933" b="1" spc="-37">
                <a:solidFill>
                  <a:srgbClr val="3AB0C4"/>
                </a:solidFill>
                <a:latin typeface="Arial"/>
                <a:cs typeface="Arial"/>
              </a:rPr>
              <a:t>P</a:t>
            </a:r>
            <a:r>
              <a:rPr sz="933" b="1" spc="-120">
                <a:solidFill>
                  <a:srgbClr val="3AB0C4"/>
                </a:solidFill>
                <a:latin typeface="Arial"/>
                <a:cs typeface="Arial"/>
              </a:rPr>
              <a:t> </a:t>
            </a:r>
            <a:r>
              <a:rPr sz="933" b="1">
                <a:solidFill>
                  <a:srgbClr val="3AB0C4"/>
                </a:solidFill>
                <a:latin typeface="Arial"/>
                <a:cs typeface="Arial"/>
              </a:rPr>
              <a:t>O</a:t>
            </a:r>
            <a:r>
              <a:rPr sz="933" b="1" spc="-120">
                <a:solidFill>
                  <a:srgbClr val="3AB0C4"/>
                </a:solidFill>
                <a:latin typeface="Arial"/>
                <a:cs typeface="Arial"/>
              </a:rPr>
              <a:t> </a:t>
            </a:r>
            <a:r>
              <a:rPr sz="933" b="1" spc="-60">
                <a:solidFill>
                  <a:srgbClr val="3AB0C4"/>
                </a:solidFill>
                <a:latin typeface="Arial"/>
                <a:cs typeface="Arial"/>
              </a:rPr>
              <a:t>R</a:t>
            </a:r>
            <a:r>
              <a:rPr sz="933" b="1" spc="-120">
                <a:solidFill>
                  <a:srgbClr val="3AB0C4"/>
                </a:solidFill>
                <a:latin typeface="Arial"/>
                <a:cs typeface="Arial"/>
              </a:rPr>
              <a:t> </a:t>
            </a:r>
            <a:r>
              <a:rPr sz="933" b="1" spc="-27">
                <a:solidFill>
                  <a:srgbClr val="3AB0C4"/>
                </a:solidFill>
                <a:latin typeface="Arial"/>
                <a:cs typeface="Arial"/>
              </a:rPr>
              <a:t>T</a:t>
            </a:r>
            <a:r>
              <a:rPr sz="933" b="1" spc="-120">
                <a:solidFill>
                  <a:srgbClr val="3AB0C4"/>
                </a:solidFill>
                <a:latin typeface="Arial"/>
                <a:cs typeface="Arial"/>
              </a:rPr>
              <a:t> </a:t>
            </a:r>
            <a:r>
              <a:rPr sz="933" b="1" spc="136">
                <a:solidFill>
                  <a:srgbClr val="3AB0C4"/>
                </a:solidFill>
                <a:latin typeface="Arial"/>
                <a:cs typeface="Arial"/>
              </a:rPr>
              <a:t>IN</a:t>
            </a:r>
            <a:r>
              <a:rPr sz="933" b="1" spc="-120">
                <a:solidFill>
                  <a:srgbClr val="3AB0C4"/>
                </a:solidFill>
                <a:latin typeface="Arial"/>
                <a:cs typeface="Arial"/>
              </a:rPr>
              <a:t> </a:t>
            </a:r>
            <a:r>
              <a:rPr sz="933" b="1" spc="-40">
                <a:solidFill>
                  <a:srgbClr val="3AB0C4"/>
                </a:solidFill>
                <a:latin typeface="Arial"/>
                <a:cs typeface="Arial"/>
              </a:rPr>
              <a:t>G</a:t>
            </a:r>
            <a:endParaRPr sz="933">
              <a:latin typeface="Arial"/>
              <a:cs typeface="Arial"/>
            </a:endParaRPr>
          </a:p>
        </p:txBody>
      </p:sp>
      <p:sp>
        <p:nvSpPr>
          <p:cNvPr id="59" name="object 59"/>
          <p:cNvSpPr txBox="1"/>
          <p:nvPr/>
        </p:nvSpPr>
        <p:spPr>
          <a:xfrm>
            <a:off x="723173" y="4180024"/>
            <a:ext cx="1013883" cy="296961"/>
          </a:xfrm>
          <a:prstGeom prst="rect">
            <a:avLst/>
          </a:prstGeom>
        </p:spPr>
        <p:txBody>
          <a:bodyPr vert="horz" wrap="square" lIns="0" tIns="9736" rIns="0" bIns="0" rtlCol="0">
            <a:spAutoFit/>
          </a:bodyPr>
          <a:lstStyle/>
          <a:p>
            <a:pPr marL="8467">
              <a:spcBef>
                <a:spcPts val="76"/>
              </a:spcBef>
            </a:pPr>
            <a:r>
              <a:rPr sz="933" b="1" spc="-60">
                <a:solidFill>
                  <a:srgbClr val="256029"/>
                </a:solidFill>
                <a:latin typeface="Arial"/>
                <a:cs typeface="Arial"/>
              </a:rPr>
              <a:t>R</a:t>
            </a:r>
            <a:r>
              <a:rPr sz="933" b="1" spc="-123">
                <a:solidFill>
                  <a:srgbClr val="256029"/>
                </a:solidFill>
                <a:latin typeface="Arial"/>
                <a:cs typeface="Arial"/>
              </a:rPr>
              <a:t> </a:t>
            </a:r>
            <a:r>
              <a:rPr sz="933" b="1" spc="-100">
                <a:solidFill>
                  <a:srgbClr val="256029"/>
                </a:solidFill>
                <a:latin typeface="Arial"/>
                <a:cs typeface="Arial"/>
              </a:rPr>
              <a:t>E</a:t>
            </a:r>
            <a:r>
              <a:rPr sz="933" b="1" spc="-123">
                <a:solidFill>
                  <a:srgbClr val="256029"/>
                </a:solidFill>
                <a:latin typeface="Arial"/>
                <a:cs typeface="Arial"/>
              </a:rPr>
              <a:t> </a:t>
            </a:r>
            <a:r>
              <a:rPr sz="933" b="1" spc="-27">
                <a:solidFill>
                  <a:srgbClr val="256029"/>
                </a:solidFill>
                <a:latin typeface="Arial"/>
                <a:cs typeface="Arial"/>
              </a:rPr>
              <a:t>T</a:t>
            </a:r>
            <a:r>
              <a:rPr sz="933" b="1" spc="-123">
                <a:solidFill>
                  <a:srgbClr val="256029"/>
                </a:solidFill>
                <a:latin typeface="Arial"/>
                <a:cs typeface="Arial"/>
              </a:rPr>
              <a:t> </a:t>
            </a:r>
            <a:r>
              <a:rPr sz="933" b="1" spc="-33">
                <a:solidFill>
                  <a:srgbClr val="256029"/>
                </a:solidFill>
                <a:latin typeface="Arial"/>
                <a:cs typeface="Arial"/>
              </a:rPr>
              <a:t>A</a:t>
            </a:r>
            <a:r>
              <a:rPr sz="933" b="1" spc="-123">
                <a:solidFill>
                  <a:srgbClr val="256029"/>
                </a:solidFill>
                <a:latin typeface="Arial"/>
                <a:cs typeface="Arial"/>
              </a:rPr>
              <a:t> </a:t>
            </a:r>
            <a:r>
              <a:rPr sz="933" b="1" spc="70">
                <a:solidFill>
                  <a:srgbClr val="256029"/>
                </a:solidFill>
                <a:latin typeface="Arial"/>
                <a:cs typeface="Arial"/>
              </a:rPr>
              <a:t>IL</a:t>
            </a:r>
            <a:r>
              <a:rPr sz="933" b="1" spc="267">
                <a:solidFill>
                  <a:srgbClr val="256029"/>
                </a:solidFill>
                <a:latin typeface="Arial"/>
                <a:cs typeface="Arial"/>
              </a:rPr>
              <a:t> </a:t>
            </a:r>
            <a:r>
              <a:rPr sz="933" b="1" spc="-110">
                <a:solidFill>
                  <a:srgbClr val="256029"/>
                </a:solidFill>
                <a:latin typeface="Arial"/>
                <a:cs typeface="Arial"/>
              </a:rPr>
              <a:t>S</a:t>
            </a:r>
            <a:r>
              <a:rPr sz="933" b="1" spc="-120">
                <a:solidFill>
                  <a:srgbClr val="256029"/>
                </a:solidFill>
                <a:latin typeface="Arial"/>
                <a:cs typeface="Arial"/>
              </a:rPr>
              <a:t> </a:t>
            </a:r>
            <a:r>
              <a:rPr sz="933" b="1" spc="-27">
                <a:solidFill>
                  <a:srgbClr val="256029"/>
                </a:solidFill>
                <a:latin typeface="Arial"/>
                <a:cs typeface="Arial"/>
              </a:rPr>
              <a:t>T</a:t>
            </a:r>
            <a:r>
              <a:rPr sz="933" b="1" spc="-123">
                <a:solidFill>
                  <a:srgbClr val="256029"/>
                </a:solidFill>
                <a:latin typeface="Arial"/>
                <a:cs typeface="Arial"/>
              </a:rPr>
              <a:t> </a:t>
            </a:r>
            <a:r>
              <a:rPr sz="933" b="1" spc="-33">
                <a:solidFill>
                  <a:srgbClr val="256029"/>
                </a:solidFill>
                <a:latin typeface="Arial"/>
                <a:cs typeface="Arial"/>
              </a:rPr>
              <a:t>A</a:t>
            </a:r>
            <a:r>
              <a:rPr sz="933" b="1" spc="-123">
                <a:solidFill>
                  <a:srgbClr val="256029"/>
                </a:solidFill>
                <a:latin typeface="Arial"/>
                <a:cs typeface="Arial"/>
              </a:rPr>
              <a:t> </a:t>
            </a:r>
            <a:r>
              <a:rPr sz="933" b="1" spc="-50">
                <a:solidFill>
                  <a:srgbClr val="256029"/>
                </a:solidFill>
                <a:latin typeface="Arial"/>
                <a:cs typeface="Arial"/>
              </a:rPr>
              <a:t>G</a:t>
            </a:r>
            <a:r>
              <a:rPr sz="933" b="1" spc="-123">
                <a:solidFill>
                  <a:srgbClr val="256029"/>
                </a:solidFill>
                <a:latin typeface="Arial"/>
                <a:cs typeface="Arial"/>
              </a:rPr>
              <a:t> </a:t>
            </a:r>
            <a:r>
              <a:rPr sz="933" b="1" spc="-33">
                <a:solidFill>
                  <a:srgbClr val="256029"/>
                </a:solidFill>
                <a:latin typeface="Arial"/>
                <a:cs typeface="Arial"/>
              </a:rPr>
              <a:t>E</a:t>
            </a:r>
            <a:endParaRPr sz="933">
              <a:latin typeface="Arial"/>
              <a:cs typeface="Arial"/>
            </a:endParaRPr>
          </a:p>
        </p:txBody>
      </p:sp>
      <p:sp>
        <p:nvSpPr>
          <p:cNvPr id="60" name="object 60"/>
          <p:cNvSpPr txBox="1"/>
          <p:nvPr/>
        </p:nvSpPr>
        <p:spPr>
          <a:xfrm>
            <a:off x="488686" y="2459259"/>
            <a:ext cx="916940" cy="153397"/>
          </a:xfrm>
          <a:prstGeom prst="rect">
            <a:avLst/>
          </a:prstGeom>
        </p:spPr>
        <p:txBody>
          <a:bodyPr vert="horz" wrap="square" lIns="0" tIns="9736" rIns="0" bIns="0" rtlCol="0">
            <a:spAutoFit/>
          </a:bodyPr>
          <a:lstStyle/>
          <a:p>
            <a:pPr marL="8467">
              <a:spcBef>
                <a:spcPts val="76"/>
              </a:spcBef>
            </a:pPr>
            <a:r>
              <a:rPr sz="933" b="1" spc="-80">
                <a:solidFill>
                  <a:srgbClr val="3AB0C4"/>
                </a:solidFill>
                <a:latin typeface="Arial"/>
                <a:cs typeface="Arial"/>
              </a:rPr>
              <a:t>C</a:t>
            </a:r>
            <a:r>
              <a:rPr sz="933" b="1" spc="-120">
                <a:solidFill>
                  <a:srgbClr val="3AB0C4"/>
                </a:solidFill>
                <a:latin typeface="Arial"/>
                <a:cs typeface="Arial"/>
              </a:rPr>
              <a:t> </a:t>
            </a:r>
            <a:r>
              <a:rPr sz="933" b="1">
                <a:solidFill>
                  <a:srgbClr val="3AB0C4"/>
                </a:solidFill>
                <a:latin typeface="Arial"/>
                <a:cs typeface="Arial"/>
              </a:rPr>
              <a:t>O</a:t>
            </a:r>
            <a:r>
              <a:rPr sz="933" b="1" spc="-120">
                <a:solidFill>
                  <a:srgbClr val="3AB0C4"/>
                </a:solidFill>
                <a:latin typeface="Arial"/>
                <a:cs typeface="Arial"/>
              </a:rPr>
              <a:t> </a:t>
            </a:r>
            <a:r>
              <a:rPr sz="933" b="1" spc="93">
                <a:solidFill>
                  <a:srgbClr val="3AB0C4"/>
                </a:solidFill>
                <a:latin typeface="Arial"/>
                <a:cs typeface="Arial"/>
              </a:rPr>
              <a:t>N</a:t>
            </a:r>
            <a:r>
              <a:rPr sz="933" b="1" spc="-120">
                <a:solidFill>
                  <a:srgbClr val="3AB0C4"/>
                </a:solidFill>
                <a:latin typeface="Arial"/>
                <a:cs typeface="Arial"/>
              </a:rPr>
              <a:t> </a:t>
            </a:r>
            <a:r>
              <a:rPr sz="933" b="1" spc="-110">
                <a:solidFill>
                  <a:srgbClr val="3AB0C4"/>
                </a:solidFill>
                <a:latin typeface="Arial"/>
                <a:cs typeface="Arial"/>
              </a:rPr>
              <a:t>S</a:t>
            </a:r>
            <a:r>
              <a:rPr sz="933" b="1" spc="-120">
                <a:solidFill>
                  <a:srgbClr val="3AB0C4"/>
                </a:solidFill>
                <a:latin typeface="Arial"/>
                <a:cs typeface="Arial"/>
              </a:rPr>
              <a:t> </a:t>
            </a:r>
            <a:r>
              <a:rPr sz="933" b="1" spc="40">
                <a:solidFill>
                  <a:srgbClr val="3AB0C4"/>
                </a:solidFill>
                <a:latin typeface="Arial"/>
                <a:cs typeface="Arial"/>
              </a:rPr>
              <a:t>U</a:t>
            </a:r>
            <a:r>
              <a:rPr sz="933" b="1" spc="-120">
                <a:solidFill>
                  <a:srgbClr val="3AB0C4"/>
                </a:solidFill>
                <a:latin typeface="Arial"/>
                <a:cs typeface="Arial"/>
              </a:rPr>
              <a:t> </a:t>
            </a:r>
            <a:r>
              <a:rPr sz="933" b="1" spc="169">
                <a:solidFill>
                  <a:srgbClr val="3AB0C4"/>
                </a:solidFill>
                <a:latin typeface="Arial"/>
                <a:cs typeface="Arial"/>
              </a:rPr>
              <a:t>MIN</a:t>
            </a:r>
            <a:r>
              <a:rPr sz="933" b="1" spc="-120">
                <a:solidFill>
                  <a:srgbClr val="3AB0C4"/>
                </a:solidFill>
                <a:latin typeface="Arial"/>
                <a:cs typeface="Arial"/>
              </a:rPr>
              <a:t> </a:t>
            </a:r>
            <a:r>
              <a:rPr sz="933" b="1" spc="-33">
                <a:solidFill>
                  <a:srgbClr val="3AB0C4"/>
                </a:solidFill>
                <a:latin typeface="Arial"/>
                <a:cs typeface="Arial"/>
              </a:rPr>
              <a:t>G</a:t>
            </a:r>
            <a:endParaRPr sz="933">
              <a:latin typeface="Arial"/>
              <a:cs typeface="Arial"/>
            </a:endParaRPr>
          </a:p>
        </p:txBody>
      </p:sp>
      <p:sp>
        <p:nvSpPr>
          <p:cNvPr id="61" name="object 61"/>
          <p:cNvSpPr txBox="1">
            <a:spLocks noGrp="1"/>
          </p:cNvSpPr>
          <p:nvPr>
            <p:ph type="title"/>
          </p:nvPr>
        </p:nvSpPr>
        <p:spPr>
          <a:xfrm>
            <a:off x="777412" y="664517"/>
            <a:ext cx="808990" cy="153397"/>
          </a:xfrm>
          <a:prstGeom prst="rect">
            <a:avLst/>
          </a:prstGeom>
        </p:spPr>
        <p:txBody>
          <a:bodyPr vert="horz" wrap="square" lIns="0" tIns="9736" rIns="0" bIns="0" rtlCol="0">
            <a:spAutoFit/>
          </a:bodyPr>
          <a:lstStyle/>
          <a:p>
            <a:pPr marL="8467">
              <a:spcBef>
                <a:spcPts val="76"/>
              </a:spcBef>
            </a:pPr>
            <a:r>
              <a:rPr sz="933" b="1">
                <a:solidFill>
                  <a:srgbClr val="256029"/>
                </a:solidFill>
                <a:latin typeface="Arial"/>
                <a:cs typeface="Arial"/>
              </a:rPr>
              <a:t>D</a:t>
            </a:r>
            <a:r>
              <a:rPr sz="933" b="1" spc="-117">
                <a:solidFill>
                  <a:srgbClr val="256029"/>
                </a:solidFill>
                <a:latin typeface="Arial"/>
                <a:cs typeface="Arial"/>
              </a:rPr>
              <a:t> </a:t>
            </a:r>
            <a:r>
              <a:rPr sz="933" b="1" spc="37">
                <a:solidFill>
                  <a:srgbClr val="256029"/>
                </a:solidFill>
                <a:latin typeface="Arial"/>
                <a:cs typeface="Arial"/>
              </a:rPr>
              <a:t>IS</a:t>
            </a:r>
            <a:r>
              <a:rPr sz="933" b="1" spc="-117">
                <a:solidFill>
                  <a:srgbClr val="256029"/>
                </a:solidFill>
                <a:latin typeface="Arial"/>
                <a:cs typeface="Arial"/>
              </a:rPr>
              <a:t> </a:t>
            </a:r>
            <a:r>
              <a:rPr sz="933" b="1" spc="-37">
                <a:solidFill>
                  <a:srgbClr val="256029"/>
                </a:solidFill>
                <a:latin typeface="Arial"/>
                <a:cs typeface="Arial"/>
              </a:rPr>
              <a:t>P</a:t>
            </a:r>
            <a:r>
              <a:rPr sz="933" b="1" spc="-117">
                <a:solidFill>
                  <a:srgbClr val="256029"/>
                </a:solidFill>
                <a:latin typeface="Arial"/>
                <a:cs typeface="Arial"/>
              </a:rPr>
              <a:t> </a:t>
            </a:r>
            <a:r>
              <a:rPr sz="933" b="1">
                <a:solidFill>
                  <a:srgbClr val="256029"/>
                </a:solidFill>
                <a:latin typeface="Arial"/>
                <a:cs typeface="Arial"/>
              </a:rPr>
              <a:t>O</a:t>
            </a:r>
            <a:r>
              <a:rPr sz="933" b="1" spc="-117">
                <a:solidFill>
                  <a:srgbClr val="256029"/>
                </a:solidFill>
                <a:latin typeface="Arial"/>
                <a:cs typeface="Arial"/>
              </a:rPr>
              <a:t> </a:t>
            </a:r>
            <a:r>
              <a:rPr sz="933" b="1" spc="-110">
                <a:solidFill>
                  <a:srgbClr val="256029"/>
                </a:solidFill>
                <a:latin typeface="Arial"/>
                <a:cs typeface="Arial"/>
              </a:rPr>
              <a:t>S</a:t>
            </a:r>
            <a:r>
              <a:rPr sz="933" b="1" spc="-113">
                <a:solidFill>
                  <a:srgbClr val="256029"/>
                </a:solidFill>
                <a:latin typeface="Arial"/>
                <a:cs typeface="Arial"/>
              </a:rPr>
              <a:t> </a:t>
            </a:r>
            <a:r>
              <a:rPr sz="933" b="1" spc="136">
                <a:solidFill>
                  <a:srgbClr val="256029"/>
                </a:solidFill>
                <a:latin typeface="Arial"/>
                <a:cs typeface="Arial"/>
              </a:rPr>
              <a:t>IN</a:t>
            </a:r>
            <a:r>
              <a:rPr sz="933" b="1" spc="-117">
                <a:solidFill>
                  <a:srgbClr val="256029"/>
                </a:solidFill>
                <a:latin typeface="Arial"/>
                <a:cs typeface="Arial"/>
              </a:rPr>
              <a:t> </a:t>
            </a:r>
            <a:r>
              <a:rPr sz="933" b="1" spc="-33">
                <a:solidFill>
                  <a:srgbClr val="256029"/>
                </a:solidFill>
                <a:latin typeface="Arial"/>
                <a:cs typeface="Arial"/>
              </a:rPr>
              <a:t>G</a:t>
            </a:r>
            <a:endParaRPr sz="933">
              <a:latin typeface="Arial"/>
              <a:cs typeface="Arial"/>
            </a:endParaRPr>
          </a:p>
        </p:txBody>
      </p:sp>
      <p:sp>
        <p:nvSpPr>
          <p:cNvPr id="71" name="TextBox 70">
            <a:extLst>
              <a:ext uri="{FF2B5EF4-FFF2-40B4-BE49-F238E27FC236}">
                <a16:creationId xmlns:a16="http://schemas.microsoft.com/office/drawing/2014/main" id="{C657852E-C661-7B49-7A07-E83046D3CC1F}"/>
              </a:ext>
            </a:extLst>
          </p:cNvPr>
          <p:cNvSpPr txBox="1"/>
          <p:nvPr/>
        </p:nvSpPr>
        <p:spPr>
          <a:xfrm>
            <a:off x="3851468" y="6490337"/>
            <a:ext cx="6096000" cy="369332"/>
          </a:xfrm>
          <a:prstGeom prst="rect">
            <a:avLst/>
          </a:prstGeom>
          <a:noFill/>
        </p:spPr>
        <p:txBody>
          <a:bodyPr wrap="square">
            <a:spAutoFit/>
          </a:bodyPr>
          <a:lstStyle/>
          <a:p>
            <a:r>
              <a:rPr lang="en-US">
                <a:solidFill>
                  <a:schemeClr val="bg1">
                    <a:lumMod val="65000"/>
                  </a:schemeClr>
                </a:solidFill>
              </a:rPr>
              <a:t>Live Well San Diego, 2021</a:t>
            </a:r>
          </a:p>
        </p:txBody>
      </p:sp>
      <p:sp>
        <p:nvSpPr>
          <p:cNvPr id="72" name="TextBox 71">
            <a:extLst>
              <a:ext uri="{FF2B5EF4-FFF2-40B4-BE49-F238E27FC236}">
                <a16:creationId xmlns:a16="http://schemas.microsoft.com/office/drawing/2014/main" id="{5B290C0B-20C8-DA76-9EF5-2B7419EB20DF}"/>
              </a:ext>
            </a:extLst>
          </p:cNvPr>
          <p:cNvSpPr txBox="1"/>
          <p:nvPr/>
        </p:nvSpPr>
        <p:spPr>
          <a:xfrm>
            <a:off x="7199878" y="2368664"/>
            <a:ext cx="4388513" cy="1323439"/>
          </a:xfrm>
          <a:prstGeom prst="rect">
            <a:avLst/>
          </a:prstGeom>
          <a:noFill/>
        </p:spPr>
        <p:txBody>
          <a:bodyPr wrap="square" lIns="91440" tIns="45720" rIns="91440" bIns="45720" rtlCol="0" anchor="t">
            <a:spAutoFit/>
          </a:bodyPr>
          <a:lstStyle/>
          <a:p>
            <a:pPr algn="ctr"/>
            <a:r>
              <a:rPr lang="en-US" sz="4000" u="sng">
                <a:solidFill>
                  <a:schemeClr val="bg1"/>
                </a:solidFill>
                <a:latin typeface="Congenial Black"/>
              </a:rPr>
              <a:t>FOOD SYSTEM DIAGRAM</a:t>
            </a:r>
            <a:endParaRPr lang="en-US" sz="4000">
              <a:solidFill>
                <a:schemeClr val="bg1"/>
              </a:solidFill>
              <a:latin typeface="Congenial Black" panose="02000503040000020004" pitchFamily="2" charset="0"/>
            </a:endParaRPr>
          </a:p>
        </p:txBody>
      </p:sp>
    </p:spTree>
    <p:extLst>
      <p:ext uri="{BB962C8B-B14F-4D97-AF65-F5344CB8AC3E}">
        <p14:creationId xmlns:p14="http://schemas.microsoft.com/office/powerpoint/2010/main" val="205558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53C00"/>
        </a:solidFill>
        <a:effectLst/>
      </p:bgPr>
    </p:bg>
    <p:spTree>
      <p:nvGrpSpPr>
        <p:cNvPr id="1" name=""/>
        <p:cNvGrpSpPr/>
        <p:nvPr/>
      </p:nvGrpSpPr>
      <p:grpSpPr>
        <a:xfrm>
          <a:off x="0" y="0"/>
          <a:ext cx="0" cy="0"/>
          <a:chOff x="0" y="0"/>
          <a:chExt cx="0" cy="0"/>
        </a:xfrm>
      </p:grpSpPr>
      <p:sp>
        <p:nvSpPr>
          <p:cNvPr id="2" name="object 2"/>
          <p:cNvSpPr/>
          <p:nvPr/>
        </p:nvSpPr>
        <p:spPr>
          <a:xfrm>
            <a:off x="0" y="0"/>
            <a:ext cx="6742981"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6F5EB"/>
          </a:solidFill>
        </p:spPr>
        <p:txBody>
          <a:bodyPr wrap="square" lIns="0" tIns="0" rIns="0" bIns="0" rtlCol="0"/>
          <a:lstStyle/>
          <a:p>
            <a:endParaRPr/>
          </a:p>
        </p:txBody>
      </p:sp>
      <p:sp>
        <p:nvSpPr>
          <p:cNvPr id="3" name="object 3"/>
          <p:cNvSpPr/>
          <p:nvPr/>
        </p:nvSpPr>
        <p:spPr>
          <a:xfrm>
            <a:off x="4177309" y="5476062"/>
            <a:ext cx="873760" cy="736177"/>
          </a:xfrm>
          <a:custGeom>
            <a:avLst/>
            <a:gdLst/>
            <a:ahLst/>
            <a:cxnLst/>
            <a:rect l="l" t="t" r="r" b="b"/>
            <a:pathLst>
              <a:path w="1310640" h="1104265">
                <a:moveTo>
                  <a:pt x="1310576" y="17932"/>
                </a:moveTo>
                <a:lnTo>
                  <a:pt x="1284998" y="0"/>
                </a:lnTo>
                <a:lnTo>
                  <a:pt x="1285252" y="11620"/>
                </a:lnTo>
                <a:lnTo>
                  <a:pt x="1284401" y="50076"/>
                </a:lnTo>
                <a:lnTo>
                  <a:pt x="1277797" y="123964"/>
                </a:lnTo>
                <a:lnTo>
                  <a:pt x="1268768" y="176809"/>
                </a:lnTo>
                <a:lnTo>
                  <a:pt x="1256436" y="227520"/>
                </a:lnTo>
                <a:lnTo>
                  <a:pt x="1240967" y="276136"/>
                </a:lnTo>
                <a:lnTo>
                  <a:pt x="1222527" y="322719"/>
                </a:lnTo>
                <a:lnTo>
                  <a:pt x="1201305" y="367309"/>
                </a:lnTo>
                <a:lnTo>
                  <a:pt x="1177467" y="409943"/>
                </a:lnTo>
                <a:lnTo>
                  <a:pt x="1151166" y="450684"/>
                </a:lnTo>
                <a:lnTo>
                  <a:pt x="1122591" y="489546"/>
                </a:lnTo>
                <a:lnTo>
                  <a:pt x="1091895" y="526605"/>
                </a:lnTo>
                <a:lnTo>
                  <a:pt x="1059268" y="561886"/>
                </a:lnTo>
                <a:lnTo>
                  <a:pt x="1024864" y="595452"/>
                </a:lnTo>
                <a:lnTo>
                  <a:pt x="988872" y="627316"/>
                </a:lnTo>
                <a:lnTo>
                  <a:pt x="951445" y="657567"/>
                </a:lnTo>
                <a:lnTo>
                  <a:pt x="912749" y="686206"/>
                </a:lnTo>
                <a:lnTo>
                  <a:pt x="621715" y="844969"/>
                </a:lnTo>
                <a:lnTo>
                  <a:pt x="338709" y="940663"/>
                </a:lnTo>
                <a:lnTo>
                  <a:pt x="284645" y="952512"/>
                </a:lnTo>
                <a:lnTo>
                  <a:pt x="289306" y="919187"/>
                </a:lnTo>
                <a:lnTo>
                  <a:pt x="297434" y="899782"/>
                </a:lnTo>
                <a:lnTo>
                  <a:pt x="307009" y="876935"/>
                </a:lnTo>
                <a:lnTo>
                  <a:pt x="307987" y="875271"/>
                </a:lnTo>
                <a:lnTo>
                  <a:pt x="308356" y="873493"/>
                </a:lnTo>
                <a:lnTo>
                  <a:pt x="299123" y="863625"/>
                </a:lnTo>
                <a:lnTo>
                  <a:pt x="297307" y="863866"/>
                </a:lnTo>
                <a:lnTo>
                  <a:pt x="1600" y="1009332"/>
                </a:lnTo>
                <a:lnTo>
                  <a:pt x="0" y="1012228"/>
                </a:lnTo>
                <a:lnTo>
                  <a:pt x="876" y="1020279"/>
                </a:lnTo>
                <a:lnTo>
                  <a:pt x="3060" y="1022781"/>
                </a:lnTo>
                <a:lnTo>
                  <a:pt x="74206" y="1040726"/>
                </a:lnTo>
                <a:lnTo>
                  <a:pt x="323786" y="1103693"/>
                </a:lnTo>
                <a:lnTo>
                  <a:pt x="332892" y="1095908"/>
                </a:lnTo>
                <a:lnTo>
                  <a:pt x="332511" y="1092098"/>
                </a:lnTo>
                <a:lnTo>
                  <a:pt x="331787" y="1090422"/>
                </a:lnTo>
                <a:lnTo>
                  <a:pt x="330492" y="1089012"/>
                </a:lnTo>
                <a:lnTo>
                  <a:pt x="303936" y="1050721"/>
                </a:lnTo>
                <a:lnTo>
                  <a:pt x="288048" y="1008227"/>
                </a:lnTo>
                <a:lnTo>
                  <a:pt x="284746" y="978611"/>
                </a:lnTo>
                <a:lnTo>
                  <a:pt x="344627" y="965542"/>
                </a:lnTo>
                <a:lnTo>
                  <a:pt x="631393" y="868553"/>
                </a:lnTo>
                <a:lnTo>
                  <a:pt x="927481" y="706818"/>
                </a:lnTo>
                <a:lnTo>
                  <a:pt x="967003" y="677545"/>
                </a:lnTo>
                <a:lnTo>
                  <a:pt x="1005306" y="646557"/>
                </a:lnTo>
                <a:lnTo>
                  <a:pt x="1042212" y="613841"/>
                </a:lnTo>
                <a:lnTo>
                  <a:pt x="1077518" y="579335"/>
                </a:lnTo>
                <a:lnTo>
                  <a:pt x="1111059" y="543013"/>
                </a:lnTo>
                <a:lnTo>
                  <a:pt x="1142657" y="504837"/>
                </a:lnTo>
                <a:lnTo>
                  <a:pt x="1172095" y="464743"/>
                </a:lnTo>
                <a:lnTo>
                  <a:pt x="1199222" y="422719"/>
                </a:lnTo>
                <a:lnTo>
                  <a:pt x="1223848" y="378701"/>
                </a:lnTo>
                <a:lnTo>
                  <a:pt x="1245781" y="332676"/>
                </a:lnTo>
                <a:lnTo>
                  <a:pt x="1264831" y="284568"/>
                </a:lnTo>
                <a:lnTo>
                  <a:pt x="1280833" y="234365"/>
                </a:lnTo>
                <a:lnTo>
                  <a:pt x="1293596" y="182029"/>
                </a:lnTo>
                <a:lnTo>
                  <a:pt x="1302931" y="127495"/>
                </a:lnTo>
                <a:lnTo>
                  <a:pt x="1309573" y="54914"/>
                </a:lnTo>
                <a:lnTo>
                  <a:pt x="1310576" y="17932"/>
                </a:lnTo>
                <a:close/>
              </a:path>
            </a:pathLst>
          </a:custGeom>
          <a:solidFill>
            <a:srgbClr val="F58533"/>
          </a:solidFill>
        </p:spPr>
        <p:txBody>
          <a:bodyPr wrap="square" lIns="0" tIns="0" rIns="0" bIns="0" rtlCol="0"/>
          <a:lstStyle/>
          <a:p>
            <a:endParaRPr/>
          </a:p>
        </p:txBody>
      </p:sp>
      <p:pic>
        <p:nvPicPr>
          <p:cNvPr id="4" name="object 4"/>
          <p:cNvPicPr/>
          <p:nvPr/>
        </p:nvPicPr>
        <p:blipFill>
          <a:blip r:embed="rId3" cstate="print"/>
          <a:stretch>
            <a:fillRect/>
          </a:stretch>
        </p:blipFill>
        <p:spPr>
          <a:xfrm>
            <a:off x="1335067" y="337"/>
            <a:ext cx="4524184" cy="2594067"/>
          </a:xfrm>
          <a:prstGeom prst="rect">
            <a:avLst/>
          </a:prstGeom>
        </p:spPr>
      </p:pic>
      <p:grpSp>
        <p:nvGrpSpPr>
          <p:cNvPr id="5" name="object 5"/>
          <p:cNvGrpSpPr/>
          <p:nvPr/>
        </p:nvGrpSpPr>
        <p:grpSpPr>
          <a:xfrm>
            <a:off x="4008314" y="4345196"/>
            <a:ext cx="1589193" cy="1457537"/>
            <a:chOff x="6012470" y="6517793"/>
            <a:chExt cx="2383790" cy="2186305"/>
          </a:xfrm>
        </p:grpSpPr>
        <p:sp>
          <p:nvSpPr>
            <p:cNvPr id="6" name="object 6"/>
            <p:cNvSpPr/>
            <p:nvPr/>
          </p:nvSpPr>
          <p:spPr>
            <a:xfrm>
              <a:off x="6084073" y="6517793"/>
              <a:ext cx="2186305" cy="2186305"/>
            </a:xfrm>
            <a:custGeom>
              <a:avLst/>
              <a:gdLst/>
              <a:ahLst/>
              <a:cxnLst/>
              <a:rect l="l" t="t" r="r" b="b"/>
              <a:pathLst>
                <a:path w="2186304" h="2186304">
                  <a:moveTo>
                    <a:pt x="1093017" y="2186034"/>
                  </a:moveTo>
                  <a:lnTo>
                    <a:pt x="1044330" y="2184969"/>
                  </a:lnTo>
                  <a:lnTo>
                    <a:pt x="996188" y="2181804"/>
                  </a:lnTo>
                  <a:lnTo>
                    <a:pt x="948635" y="2176583"/>
                  </a:lnTo>
                  <a:lnTo>
                    <a:pt x="901718" y="2169350"/>
                  </a:lnTo>
                  <a:lnTo>
                    <a:pt x="855478" y="2160150"/>
                  </a:lnTo>
                  <a:lnTo>
                    <a:pt x="809962" y="2149028"/>
                  </a:lnTo>
                  <a:lnTo>
                    <a:pt x="765213" y="2136027"/>
                  </a:lnTo>
                  <a:lnTo>
                    <a:pt x="721277" y="2121193"/>
                  </a:lnTo>
                  <a:lnTo>
                    <a:pt x="678196" y="2104570"/>
                  </a:lnTo>
                  <a:lnTo>
                    <a:pt x="636017" y="2086201"/>
                  </a:lnTo>
                  <a:lnTo>
                    <a:pt x="594782" y="2066132"/>
                  </a:lnTo>
                  <a:lnTo>
                    <a:pt x="554537" y="2044407"/>
                  </a:lnTo>
                  <a:lnTo>
                    <a:pt x="515327" y="2021071"/>
                  </a:lnTo>
                  <a:lnTo>
                    <a:pt x="477194" y="1996167"/>
                  </a:lnTo>
                  <a:lnTo>
                    <a:pt x="440185" y="1969740"/>
                  </a:lnTo>
                  <a:lnTo>
                    <a:pt x="404343" y="1941835"/>
                  </a:lnTo>
                  <a:lnTo>
                    <a:pt x="369713" y="1912496"/>
                  </a:lnTo>
                  <a:lnTo>
                    <a:pt x="336339" y="1881768"/>
                  </a:lnTo>
                  <a:lnTo>
                    <a:pt x="304266" y="1849695"/>
                  </a:lnTo>
                  <a:lnTo>
                    <a:pt x="273537" y="1816321"/>
                  </a:lnTo>
                  <a:lnTo>
                    <a:pt x="244198" y="1781690"/>
                  </a:lnTo>
                  <a:lnTo>
                    <a:pt x="216293" y="1745848"/>
                  </a:lnTo>
                  <a:lnTo>
                    <a:pt x="189867" y="1708839"/>
                  </a:lnTo>
                  <a:lnTo>
                    <a:pt x="164963" y="1670707"/>
                  </a:lnTo>
                  <a:lnTo>
                    <a:pt x="141626" y="1631496"/>
                  </a:lnTo>
                  <a:lnTo>
                    <a:pt x="119901" y="1591251"/>
                  </a:lnTo>
                  <a:lnTo>
                    <a:pt x="99832" y="1550017"/>
                  </a:lnTo>
                  <a:lnTo>
                    <a:pt x="81464" y="1507837"/>
                  </a:lnTo>
                  <a:lnTo>
                    <a:pt x="64840" y="1464757"/>
                  </a:lnTo>
                  <a:lnTo>
                    <a:pt x="50006" y="1420820"/>
                  </a:lnTo>
                  <a:lnTo>
                    <a:pt x="37006" y="1376071"/>
                  </a:lnTo>
                  <a:lnTo>
                    <a:pt x="25883" y="1330555"/>
                  </a:lnTo>
                  <a:lnTo>
                    <a:pt x="16684" y="1284316"/>
                  </a:lnTo>
                  <a:lnTo>
                    <a:pt x="9451" y="1237398"/>
                  </a:lnTo>
                  <a:lnTo>
                    <a:pt x="4230" y="1189846"/>
                  </a:lnTo>
                  <a:lnTo>
                    <a:pt x="1064" y="1141704"/>
                  </a:lnTo>
                  <a:lnTo>
                    <a:pt x="0" y="1093017"/>
                  </a:lnTo>
                  <a:lnTo>
                    <a:pt x="1064" y="1044330"/>
                  </a:lnTo>
                  <a:lnTo>
                    <a:pt x="4230" y="996188"/>
                  </a:lnTo>
                  <a:lnTo>
                    <a:pt x="9451" y="948635"/>
                  </a:lnTo>
                  <a:lnTo>
                    <a:pt x="16684" y="901718"/>
                  </a:lnTo>
                  <a:lnTo>
                    <a:pt x="25883" y="855478"/>
                  </a:lnTo>
                  <a:lnTo>
                    <a:pt x="37006" y="809962"/>
                  </a:lnTo>
                  <a:lnTo>
                    <a:pt x="50006" y="765213"/>
                  </a:lnTo>
                  <a:lnTo>
                    <a:pt x="64840" y="721277"/>
                  </a:lnTo>
                  <a:lnTo>
                    <a:pt x="81464" y="678196"/>
                  </a:lnTo>
                  <a:lnTo>
                    <a:pt x="99832" y="636017"/>
                  </a:lnTo>
                  <a:lnTo>
                    <a:pt x="119901" y="594782"/>
                  </a:lnTo>
                  <a:lnTo>
                    <a:pt x="141626" y="554537"/>
                  </a:lnTo>
                  <a:lnTo>
                    <a:pt x="164963" y="515327"/>
                  </a:lnTo>
                  <a:lnTo>
                    <a:pt x="189867" y="477194"/>
                  </a:lnTo>
                  <a:lnTo>
                    <a:pt x="216293" y="440185"/>
                  </a:lnTo>
                  <a:lnTo>
                    <a:pt x="244198" y="404343"/>
                  </a:lnTo>
                  <a:lnTo>
                    <a:pt x="273537" y="369713"/>
                  </a:lnTo>
                  <a:lnTo>
                    <a:pt x="304266" y="336339"/>
                  </a:lnTo>
                  <a:lnTo>
                    <a:pt x="336339" y="304266"/>
                  </a:lnTo>
                  <a:lnTo>
                    <a:pt x="369713" y="273537"/>
                  </a:lnTo>
                  <a:lnTo>
                    <a:pt x="404343" y="244198"/>
                  </a:lnTo>
                  <a:lnTo>
                    <a:pt x="440185" y="216293"/>
                  </a:lnTo>
                  <a:lnTo>
                    <a:pt x="477194" y="189867"/>
                  </a:lnTo>
                  <a:lnTo>
                    <a:pt x="515327" y="164963"/>
                  </a:lnTo>
                  <a:lnTo>
                    <a:pt x="554537" y="141626"/>
                  </a:lnTo>
                  <a:lnTo>
                    <a:pt x="594782" y="119901"/>
                  </a:lnTo>
                  <a:lnTo>
                    <a:pt x="636017" y="99832"/>
                  </a:lnTo>
                  <a:lnTo>
                    <a:pt x="678196" y="81464"/>
                  </a:lnTo>
                  <a:lnTo>
                    <a:pt x="721277" y="64840"/>
                  </a:lnTo>
                  <a:lnTo>
                    <a:pt x="765213" y="50006"/>
                  </a:lnTo>
                  <a:lnTo>
                    <a:pt x="809962" y="37006"/>
                  </a:lnTo>
                  <a:lnTo>
                    <a:pt x="855478" y="25883"/>
                  </a:lnTo>
                  <a:lnTo>
                    <a:pt x="901718" y="16684"/>
                  </a:lnTo>
                  <a:lnTo>
                    <a:pt x="948635" y="9451"/>
                  </a:lnTo>
                  <a:lnTo>
                    <a:pt x="996188" y="4230"/>
                  </a:lnTo>
                  <a:lnTo>
                    <a:pt x="1044330" y="1064"/>
                  </a:lnTo>
                  <a:lnTo>
                    <a:pt x="1093017" y="0"/>
                  </a:lnTo>
                  <a:lnTo>
                    <a:pt x="1141704" y="1064"/>
                  </a:lnTo>
                  <a:lnTo>
                    <a:pt x="1189846" y="4230"/>
                  </a:lnTo>
                  <a:lnTo>
                    <a:pt x="1237398" y="9451"/>
                  </a:lnTo>
                  <a:lnTo>
                    <a:pt x="1284316" y="16684"/>
                  </a:lnTo>
                  <a:lnTo>
                    <a:pt x="1330555" y="25883"/>
                  </a:lnTo>
                  <a:lnTo>
                    <a:pt x="1376071" y="37006"/>
                  </a:lnTo>
                  <a:lnTo>
                    <a:pt x="1420820" y="50006"/>
                  </a:lnTo>
                  <a:lnTo>
                    <a:pt x="1464757" y="64840"/>
                  </a:lnTo>
                  <a:lnTo>
                    <a:pt x="1507837" y="81464"/>
                  </a:lnTo>
                  <a:lnTo>
                    <a:pt x="1550017" y="99832"/>
                  </a:lnTo>
                  <a:lnTo>
                    <a:pt x="1591251" y="119901"/>
                  </a:lnTo>
                  <a:lnTo>
                    <a:pt x="1631496" y="141626"/>
                  </a:lnTo>
                  <a:lnTo>
                    <a:pt x="1670707" y="164963"/>
                  </a:lnTo>
                  <a:lnTo>
                    <a:pt x="1708839" y="189867"/>
                  </a:lnTo>
                  <a:lnTo>
                    <a:pt x="1745848" y="216293"/>
                  </a:lnTo>
                  <a:lnTo>
                    <a:pt x="1781690" y="244198"/>
                  </a:lnTo>
                  <a:lnTo>
                    <a:pt x="1816321" y="273537"/>
                  </a:lnTo>
                  <a:lnTo>
                    <a:pt x="1849695" y="304266"/>
                  </a:lnTo>
                  <a:lnTo>
                    <a:pt x="1881768" y="336339"/>
                  </a:lnTo>
                  <a:lnTo>
                    <a:pt x="1912496" y="369713"/>
                  </a:lnTo>
                  <a:lnTo>
                    <a:pt x="1941835" y="404343"/>
                  </a:lnTo>
                  <a:lnTo>
                    <a:pt x="1969740" y="440185"/>
                  </a:lnTo>
                  <a:lnTo>
                    <a:pt x="1996167" y="477194"/>
                  </a:lnTo>
                  <a:lnTo>
                    <a:pt x="2021071" y="515327"/>
                  </a:lnTo>
                  <a:lnTo>
                    <a:pt x="2044407" y="554537"/>
                  </a:lnTo>
                  <a:lnTo>
                    <a:pt x="2066132" y="594782"/>
                  </a:lnTo>
                  <a:lnTo>
                    <a:pt x="2086201" y="636017"/>
                  </a:lnTo>
                  <a:lnTo>
                    <a:pt x="2104570" y="678196"/>
                  </a:lnTo>
                  <a:lnTo>
                    <a:pt x="2121193" y="721277"/>
                  </a:lnTo>
                  <a:lnTo>
                    <a:pt x="2136027" y="765213"/>
                  </a:lnTo>
                  <a:lnTo>
                    <a:pt x="2149028" y="809962"/>
                  </a:lnTo>
                  <a:lnTo>
                    <a:pt x="2160150" y="855478"/>
                  </a:lnTo>
                  <a:lnTo>
                    <a:pt x="2169350" y="901718"/>
                  </a:lnTo>
                  <a:lnTo>
                    <a:pt x="2176583" y="948635"/>
                  </a:lnTo>
                  <a:lnTo>
                    <a:pt x="2181804" y="996188"/>
                  </a:lnTo>
                  <a:lnTo>
                    <a:pt x="2184969" y="1044330"/>
                  </a:lnTo>
                  <a:lnTo>
                    <a:pt x="2186034" y="1093017"/>
                  </a:lnTo>
                  <a:lnTo>
                    <a:pt x="2184969" y="1141704"/>
                  </a:lnTo>
                  <a:lnTo>
                    <a:pt x="2181804" y="1189846"/>
                  </a:lnTo>
                  <a:lnTo>
                    <a:pt x="2176583" y="1237398"/>
                  </a:lnTo>
                  <a:lnTo>
                    <a:pt x="2169350" y="1284316"/>
                  </a:lnTo>
                  <a:lnTo>
                    <a:pt x="2160150" y="1330555"/>
                  </a:lnTo>
                  <a:lnTo>
                    <a:pt x="2149028" y="1376071"/>
                  </a:lnTo>
                  <a:lnTo>
                    <a:pt x="2136027" y="1420820"/>
                  </a:lnTo>
                  <a:lnTo>
                    <a:pt x="2121193" y="1464757"/>
                  </a:lnTo>
                  <a:lnTo>
                    <a:pt x="2104570" y="1507837"/>
                  </a:lnTo>
                  <a:lnTo>
                    <a:pt x="2086201" y="1550017"/>
                  </a:lnTo>
                  <a:lnTo>
                    <a:pt x="2066132" y="1591251"/>
                  </a:lnTo>
                  <a:lnTo>
                    <a:pt x="2044407" y="1631496"/>
                  </a:lnTo>
                  <a:lnTo>
                    <a:pt x="2021071" y="1670707"/>
                  </a:lnTo>
                  <a:lnTo>
                    <a:pt x="1996167" y="1708839"/>
                  </a:lnTo>
                  <a:lnTo>
                    <a:pt x="1969740" y="1745848"/>
                  </a:lnTo>
                  <a:lnTo>
                    <a:pt x="1941835" y="1781690"/>
                  </a:lnTo>
                  <a:lnTo>
                    <a:pt x="1912496" y="1816321"/>
                  </a:lnTo>
                  <a:lnTo>
                    <a:pt x="1881768" y="1849695"/>
                  </a:lnTo>
                  <a:lnTo>
                    <a:pt x="1849695" y="1881768"/>
                  </a:lnTo>
                  <a:lnTo>
                    <a:pt x="1816321" y="1912496"/>
                  </a:lnTo>
                  <a:lnTo>
                    <a:pt x="1781690" y="1941835"/>
                  </a:lnTo>
                  <a:lnTo>
                    <a:pt x="1745848" y="1969740"/>
                  </a:lnTo>
                  <a:lnTo>
                    <a:pt x="1708839" y="1996167"/>
                  </a:lnTo>
                  <a:lnTo>
                    <a:pt x="1670707" y="2021071"/>
                  </a:lnTo>
                  <a:lnTo>
                    <a:pt x="1631496" y="2044407"/>
                  </a:lnTo>
                  <a:lnTo>
                    <a:pt x="1591251" y="2066132"/>
                  </a:lnTo>
                  <a:lnTo>
                    <a:pt x="1550017" y="2086201"/>
                  </a:lnTo>
                  <a:lnTo>
                    <a:pt x="1507837" y="2104570"/>
                  </a:lnTo>
                  <a:lnTo>
                    <a:pt x="1464757" y="2121193"/>
                  </a:lnTo>
                  <a:lnTo>
                    <a:pt x="1420820" y="2136027"/>
                  </a:lnTo>
                  <a:lnTo>
                    <a:pt x="1376071" y="2149028"/>
                  </a:lnTo>
                  <a:lnTo>
                    <a:pt x="1330555" y="2160150"/>
                  </a:lnTo>
                  <a:lnTo>
                    <a:pt x="1284316" y="2169350"/>
                  </a:lnTo>
                  <a:lnTo>
                    <a:pt x="1237398" y="2176583"/>
                  </a:lnTo>
                  <a:lnTo>
                    <a:pt x="1189846" y="2181804"/>
                  </a:lnTo>
                  <a:lnTo>
                    <a:pt x="1141704" y="2184969"/>
                  </a:lnTo>
                  <a:lnTo>
                    <a:pt x="1093017" y="2186034"/>
                  </a:lnTo>
                  <a:close/>
                </a:path>
              </a:pathLst>
            </a:custGeom>
            <a:solidFill>
              <a:srgbClr val="F58533"/>
            </a:solidFill>
          </p:spPr>
          <p:txBody>
            <a:bodyPr wrap="square" lIns="0" tIns="0" rIns="0" bIns="0" rtlCol="0"/>
            <a:lstStyle/>
            <a:p>
              <a:endParaRPr/>
            </a:p>
          </p:txBody>
        </p:sp>
        <p:pic>
          <p:nvPicPr>
            <p:cNvPr id="7" name="object 7"/>
            <p:cNvPicPr/>
            <p:nvPr/>
          </p:nvPicPr>
          <p:blipFill>
            <a:blip r:embed="rId4" cstate="print"/>
            <a:stretch>
              <a:fillRect/>
            </a:stretch>
          </p:blipFill>
          <p:spPr>
            <a:xfrm>
              <a:off x="6012470" y="6811369"/>
              <a:ext cx="2383766" cy="1515943"/>
            </a:xfrm>
            <a:prstGeom prst="rect">
              <a:avLst/>
            </a:prstGeom>
          </p:spPr>
        </p:pic>
      </p:grpSp>
      <p:sp>
        <p:nvSpPr>
          <p:cNvPr id="8" name="object 8"/>
          <p:cNvSpPr/>
          <p:nvPr/>
        </p:nvSpPr>
        <p:spPr>
          <a:xfrm>
            <a:off x="3525443" y="2848753"/>
            <a:ext cx="646007" cy="917787"/>
          </a:xfrm>
          <a:custGeom>
            <a:avLst/>
            <a:gdLst/>
            <a:ahLst/>
            <a:cxnLst/>
            <a:rect l="l" t="t" r="r" b="b"/>
            <a:pathLst>
              <a:path w="969010" h="1376679">
                <a:moveTo>
                  <a:pt x="968870" y="1367421"/>
                </a:moveTo>
                <a:lnTo>
                  <a:pt x="968273" y="1364170"/>
                </a:lnTo>
                <a:lnTo>
                  <a:pt x="733933" y="1132459"/>
                </a:lnTo>
                <a:lnTo>
                  <a:pt x="732307" y="1131646"/>
                </a:lnTo>
                <a:lnTo>
                  <a:pt x="728484" y="1131100"/>
                </a:lnTo>
                <a:lnTo>
                  <a:pt x="726681" y="1131417"/>
                </a:lnTo>
                <a:lnTo>
                  <a:pt x="723290" y="1133246"/>
                </a:lnTo>
                <a:lnTo>
                  <a:pt x="722033" y="1134579"/>
                </a:lnTo>
                <a:lnTo>
                  <a:pt x="720407" y="1138072"/>
                </a:lnTo>
                <a:lnTo>
                  <a:pt x="720204" y="1139888"/>
                </a:lnTo>
                <a:lnTo>
                  <a:pt x="720598" y="1141768"/>
                </a:lnTo>
                <a:lnTo>
                  <a:pt x="722426" y="1166469"/>
                </a:lnTo>
                <a:lnTo>
                  <a:pt x="723988" y="1187462"/>
                </a:lnTo>
                <a:lnTo>
                  <a:pt x="717842" y="1220520"/>
                </a:lnTo>
                <a:lnTo>
                  <a:pt x="670331" y="1192149"/>
                </a:lnTo>
                <a:lnTo>
                  <a:pt x="432257" y="1011669"/>
                </a:lnTo>
                <a:lnTo>
                  <a:pt x="206578" y="768819"/>
                </a:lnTo>
                <a:lnTo>
                  <a:pt x="178968" y="729386"/>
                </a:lnTo>
                <a:lnTo>
                  <a:pt x="153060" y="688848"/>
                </a:lnTo>
                <a:lnTo>
                  <a:pt x="129019" y="647192"/>
                </a:lnTo>
                <a:lnTo>
                  <a:pt x="107035" y="604469"/>
                </a:lnTo>
                <a:lnTo>
                  <a:pt x="87274" y="560654"/>
                </a:lnTo>
                <a:lnTo>
                  <a:pt x="69913" y="515785"/>
                </a:lnTo>
                <a:lnTo>
                  <a:pt x="55143" y="469861"/>
                </a:lnTo>
                <a:lnTo>
                  <a:pt x="43116" y="422884"/>
                </a:lnTo>
                <a:lnTo>
                  <a:pt x="34023" y="374891"/>
                </a:lnTo>
                <a:lnTo>
                  <a:pt x="28028" y="325869"/>
                </a:lnTo>
                <a:lnTo>
                  <a:pt x="25311" y="275856"/>
                </a:lnTo>
                <a:lnTo>
                  <a:pt x="26060" y="224828"/>
                </a:lnTo>
                <a:lnTo>
                  <a:pt x="30441" y="172834"/>
                </a:lnTo>
                <a:lnTo>
                  <a:pt x="38620" y="119849"/>
                </a:lnTo>
                <a:lnTo>
                  <a:pt x="55791" y="47688"/>
                </a:lnTo>
                <a:lnTo>
                  <a:pt x="67183" y="10934"/>
                </a:lnTo>
                <a:lnTo>
                  <a:pt x="71107" y="0"/>
                </a:lnTo>
                <a:lnTo>
                  <a:pt x="41160" y="8890"/>
                </a:lnTo>
                <a:lnTo>
                  <a:pt x="21170" y="79933"/>
                </a:lnTo>
                <a:lnTo>
                  <a:pt x="5232" y="169900"/>
                </a:lnTo>
                <a:lnTo>
                  <a:pt x="736" y="223596"/>
                </a:lnTo>
                <a:lnTo>
                  <a:pt x="0" y="276275"/>
                </a:lnTo>
                <a:lnTo>
                  <a:pt x="2819" y="327939"/>
                </a:lnTo>
                <a:lnTo>
                  <a:pt x="9029" y="378548"/>
                </a:lnTo>
                <a:lnTo>
                  <a:pt x="18427" y="428104"/>
                </a:lnTo>
                <a:lnTo>
                  <a:pt x="30822" y="476567"/>
                </a:lnTo>
                <a:lnTo>
                  <a:pt x="46050" y="523913"/>
                </a:lnTo>
                <a:lnTo>
                  <a:pt x="63893" y="570141"/>
                </a:lnTo>
                <a:lnTo>
                  <a:pt x="84188" y="615226"/>
                </a:lnTo>
                <a:lnTo>
                  <a:pt x="106743" y="659142"/>
                </a:lnTo>
                <a:lnTo>
                  <a:pt x="131368" y="701878"/>
                </a:lnTo>
                <a:lnTo>
                  <a:pt x="157873" y="743407"/>
                </a:lnTo>
                <a:lnTo>
                  <a:pt x="186067" y="783704"/>
                </a:lnTo>
                <a:lnTo>
                  <a:pt x="415607" y="1030960"/>
                </a:lnTo>
                <a:lnTo>
                  <a:pt x="656818" y="1213878"/>
                </a:lnTo>
                <a:lnTo>
                  <a:pt x="709460" y="1245260"/>
                </a:lnTo>
                <a:lnTo>
                  <a:pt x="696950" y="1272298"/>
                </a:lnTo>
                <a:lnTo>
                  <a:pt x="668401" y="1307566"/>
                </a:lnTo>
                <a:lnTo>
                  <a:pt x="631075" y="1335455"/>
                </a:lnTo>
                <a:lnTo>
                  <a:pt x="629412" y="1336395"/>
                </a:lnTo>
                <a:lnTo>
                  <a:pt x="628192" y="1337741"/>
                </a:lnTo>
                <a:lnTo>
                  <a:pt x="626630" y="1341234"/>
                </a:lnTo>
                <a:lnTo>
                  <a:pt x="626440" y="1343037"/>
                </a:lnTo>
                <a:lnTo>
                  <a:pt x="627278" y="1346771"/>
                </a:lnTo>
                <a:lnTo>
                  <a:pt x="628218" y="1348320"/>
                </a:lnTo>
                <a:lnTo>
                  <a:pt x="631113" y="1350822"/>
                </a:lnTo>
                <a:lnTo>
                  <a:pt x="632790" y="1351508"/>
                </a:lnTo>
                <a:lnTo>
                  <a:pt x="889457" y="1370926"/>
                </a:lnTo>
                <a:lnTo>
                  <a:pt x="962621" y="1376464"/>
                </a:lnTo>
                <a:lnTo>
                  <a:pt x="965492" y="1374775"/>
                </a:lnTo>
                <a:lnTo>
                  <a:pt x="968870" y="1367421"/>
                </a:lnTo>
                <a:close/>
              </a:path>
            </a:pathLst>
          </a:custGeom>
          <a:solidFill>
            <a:srgbClr val="FABC09"/>
          </a:solidFill>
        </p:spPr>
        <p:txBody>
          <a:bodyPr wrap="square" lIns="0" tIns="0" rIns="0" bIns="0" rtlCol="0"/>
          <a:lstStyle/>
          <a:p>
            <a:endParaRPr/>
          </a:p>
        </p:txBody>
      </p:sp>
      <p:grpSp>
        <p:nvGrpSpPr>
          <p:cNvPr id="9" name="object 9"/>
          <p:cNvGrpSpPr/>
          <p:nvPr/>
        </p:nvGrpSpPr>
        <p:grpSpPr>
          <a:xfrm>
            <a:off x="4248909" y="2608589"/>
            <a:ext cx="1421130" cy="1824567"/>
            <a:chOff x="6373363" y="3912884"/>
            <a:chExt cx="2131695" cy="2736850"/>
          </a:xfrm>
        </p:grpSpPr>
        <p:pic>
          <p:nvPicPr>
            <p:cNvPr id="10" name="object 10"/>
            <p:cNvPicPr/>
            <p:nvPr/>
          </p:nvPicPr>
          <p:blipFill>
            <a:blip r:embed="rId5" cstate="print"/>
            <a:stretch>
              <a:fillRect/>
            </a:stretch>
          </p:blipFill>
          <p:spPr>
            <a:xfrm>
              <a:off x="6373363" y="3912884"/>
              <a:ext cx="2131109" cy="2736705"/>
            </a:xfrm>
            <a:prstGeom prst="rect">
              <a:avLst/>
            </a:prstGeom>
          </p:spPr>
        </p:pic>
        <p:pic>
          <p:nvPicPr>
            <p:cNvPr id="11" name="object 11"/>
            <p:cNvPicPr/>
            <p:nvPr/>
          </p:nvPicPr>
          <p:blipFill>
            <a:blip r:embed="rId6" cstate="print"/>
            <a:stretch>
              <a:fillRect/>
            </a:stretch>
          </p:blipFill>
          <p:spPr>
            <a:xfrm>
              <a:off x="7452498" y="4305762"/>
              <a:ext cx="301874" cy="521626"/>
            </a:xfrm>
            <a:prstGeom prst="rect">
              <a:avLst/>
            </a:prstGeom>
          </p:spPr>
        </p:pic>
        <p:pic>
          <p:nvPicPr>
            <p:cNvPr id="12" name="object 12"/>
            <p:cNvPicPr/>
            <p:nvPr/>
          </p:nvPicPr>
          <p:blipFill>
            <a:blip r:embed="rId7" cstate="print"/>
            <a:stretch>
              <a:fillRect/>
            </a:stretch>
          </p:blipFill>
          <p:spPr>
            <a:xfrm>
              <a:off x="7324921" y="4797502"/>
              <a:ext cx="76883" cy="29886"/>
            </a:xfrm>
            <a:prstGeom prst="rect">
              <a:avLst/>
            </a:prstGeom>
          </p:spPr>
        </p:pic>
        <p:pic>
          <p:nvPicPr>
            <p:cNvPr id="13" name="object 13"/>
            <p:cNvPicPr/>
            <p:nvPr/>
          </p:nvPicPr>
          <p:blipFill>
            <a:blip r:embed="rId8" cstate="print"/>
            <a:stretch>
              <a:fillRect/>
            </a:stretch>
          </p:blipFill>
          <p:spPr>
            <a:xfrm>
              <a:off x="7209933" y="4512950"/>
              <a:ext cx="329750" cy="314438"/>
            </a:xfrm>
            <a:prstGeom prst="rect">
              <a:avLst/>
            </a:prstGeom>
          </p:spPr>
        </p:pic>
        <p:pic>
          <p:nvPicPr>
            <p:cNvPr id="14" name="object 14"/>
            <p:cNvPicPr/>
            <p:nvPr/>
          </p:nvPicPr>
          <p:blipFill>
            <a:blip r:embed="rId9" cstate="print"/>
            <a:stretch>
              <a:fillRect/>
            </a:stretch>
          </p:blipFill>
          <p:spPr>
            <a:xfrm>
              <a:off x="7754373" y="4725029"/>
              <a:ext cx="387042" cy="102359"/>
            </a:xfrm>
            <a:prstGeom prst="rect">
              <a:avLst/>
            </a:prstGeom>
          </p:spPr>
        </p:pic>
        <p:pic>
          <p:nvPicPr>
            <p:cNvPr id="15" name="object 15"/>
            <p:cNvPicPr/>
            <p:nvPr/>
          </p:nvPicPr>
          <p:blipFill>
            <a:blip r:embed="rId10" cstate="print"/>
            <a:stretch>
              <a:fillRect/>
            </a:stretch>
          </p:blipFill>
          <p:spPr>
            <a:xfrm>
              <a:off x="7754373" y="4510990"/>
              <a:ext cx="397777" cy="198120"/>
            </a:xfrm>
            <a:prstGeom prst="rect">
              <a:avLst/>
            </a:prstGeom>
          </p:spPr>
        </p:pic>
        <p:pic>
          <p:nvPicPr>
            <p:cNvPr id="16" name="object 16"/>
            <p:cNvPicPr/>
            <p:nvPr/>
          </p:nvPicPr>
          <p:blipFill>
            <a:blip r:embed="rId11" cstate="print"/>
            <a:stretch>
              <a:fillRect/>
            </a:stretch>
          </p:blipFill>
          <p:spPr>
            <a:xfrm>
              <a:off x="6893434" y="4729417"/>
              <a:ext cx="431487" cy="86359"/>
            </a:xfrm>
            <a:prstGeom prst="rect">
              <a:avLst/>
            </a:prstGeom>
          </p:spPr>
        </p:pic>
        <p:pic>
          <p:nvPicPr>
            <p:cNvPr id="17" name="object 17"/>
            <p:cNvPicPr/>
            <p:nvPr/>
          </p:nvPicPr>
          <p:blipFill>
            <a:blip r:embed="rId12" cstate="print"/>
            <a:stretch>
              <a:fillRect/>
            </a:stretch>
          </p:blipFill>
          <p:spPr>
            <a:xfrm>
              <a:off x="6691885" y="4756416"/>
              <a:ext cx="153987" cy="49863"/>
            </a:xfrm>
            <a:prstGeom prst="rect">
              <a:avLst/>
            </a:prstGeom>
          </p:spPr>
        </p:pic>
      </p:grpSp>
      <p:pic>
        <p:nvPicPr>
          <p:cNvPr id="18" name="object 18" descr="Food system includes the following steps: &#10;Producing, harvesting, food processing and packaging, food labelling, transporting, retail stage, consuming, and disposing. "/>
          <p:cNvPicPr/>
          <p:nvPr/>
        </p:nvPicPr>
        <p:blipFill>
          <a:blip r:embed="rId13" cstate="print"/>
          <a:stretch>
            <a:fillRect/>
          </a:stretch>
        </p:blipFill>
        <p:spPr>
          <a:xfrm>
            <a:off x="2611608" y="2196995"/>
            <a:ext cx="1398769" cy="1398769"/>
          </a:xfrm>
          <a:prstGeom prst="rect">
            <a:avLst/>
          </a:prstGeom>
        </p:spPr>
      </p:pic>
      <p:grpSp>
        <p:nvGrpSpPr>
          <p:cNvPr id="19" name="object 19"/>
          <p:cNvGrpSpPr/>
          <p:nvPr/>
        </p:nvGrpSpPr>
        <p:grpSpPr>
          <a:xfrm>
            <a:off x="118060" y="4262836"/>
            <a:ext cx="3633470" cy="2595033"/>
            <a:chOff x="177090" y="6394254"/>
            <a:chExt cx="5450205" cy="3892550"/>
          </a:xfrm>
        </p:grpSpPr>
        <p:pic>
          <p:nvPicPr>
            <p:cNvPr id="20" name="object 20"/>
            <p:cNvPicPr/>
            <p:nvPr/>
          </p:nvPicPr>
          <p:blipFill>
            <a:blip r:embed="rId14" cstate="print"/>
            <a:stretch>
              <a:fillRect/>
            </a:stretch>
          </p:blipFill>
          <p:spPr>
            <a:xfrm>
              <a:off x="177090" y="6394254"/>
              <a:ext cx="5449915" cy="3892313"/>
            </a:xfrm>
            <a:prstGeom prst="rect">
              <a:avLst/>
            </a:prstGeom>
          </p:spPr>
        </p:pic>
        <p:sp>
          <p:nvSpPr>
            <p:cNvPr id="21" name="object 21"/>
            <p:cNvSpPr/>
            <p:nvPr/>
          </p:nvSpPr>
          <p:spPr>
            <a:xfrm>
              <a:off x="752977" y="8258130"/>
              <a:ext cx="2139950" cy="52069"/>
            </a:xfrm>
            <a:custGeom>
              <a:avLst/>
              <a:gdLst/>
              <a:ahLst/>
              <a:cxnLst/>
              <a:rect l="l" t="t" r="r" b="b"/>
              <a:pathLst>
                <a:path w="2139950" h="52070">
                  <a:moveTo>
                    <a:pt x="2139699" y="51557"/>
                  </a:moveTo>
                  <a:lnTo>
                    <a:pt x="0" y="51557"/>
                  </a:lnTo>
                  <a:lnTo>
                    <a:pt x="0" y="0"/>
                  </a:lnTo>
                  <a:lnTo>
                    <a:pt x="2139699" y="0"/>
                  </a:lnTo>
                  <a:lnTo>
                    <a:pt x="2139699" y="51557"/>
                  </a:lnTo>
                  <a:close/>
                </a:path>
              </a:pathLst>
            </a:custGeom>
            <a:solidFill>
              <a:srgbClr val="7DD0A8"/>
            </a:solidFill>
          </p:spPr>
          <p:txBody>
            <a:bodyPr wrap="square" lIns="0" tIns="0" rIns="0" bIns="0" rtlCol="0"/>
            <a:lstStyle/>
            <a:p>
              <a:endParaRPr/>
            </a:p>
          </p:txBody>
        </p:sp>
        <p:sp>
          <p:nvSpPr>
            <p:cNvPr id="22" name="object 22"/>
            <p:cNvSpPr/>
            <p:nvPr/>
          </p:nvSpPr>
          <p:spPr>
            <a:xfrm>
              <a:off x="2892663" y="8258670"/>
              <a:ext cx="635" cy="16510"/>
            </a:xfrm>
            <a:custGeom>
              <a:avLst/>
              <a:gdLst/>
              <a:ahLst/>
              <a:cxnLst/>
              <a:rect l="l" t="t" r="r" b="b"/>
              <a:pathLst>
                <a:path w="635" h="16509">
                  <a:moveTo>
                    <a:pt x="13" y="15940"/>
                  </a:moveTo>
                  <a:lnTo>
                    <a:pt x="13" y="0"/>
                  </a:lnTo>
                  <a:lnTo>
                    <a:pt x="13" y="15940"/>
                  </a:lnTo>
                  <a:close/>
                </a:path>
              </a:pathLst>
            </a:custGeom>
            <a:solidFill>
              <a:srgbClr val="CBECD8"/>
            </a:solidFill>
          </p:spPr>
          <p:txBody>
            <a:bodyPr wrap="square" lIns="0" tIns="0" rIns="0" bIns="0" rtlCol="0"/>
            <a:lstStyle/>
            <a:p>
              <a:endParaRPr/>
            </a:p>
          </p:txBody>
        </p:sp>
        <p:sp>
          <p:nvSpPr>
            <p:cNvPr id="23" name="object 23"/>
            <p:cNvSpPr/>
            <p:nvPr/>
          </p:nvSpPr>
          <p:spPr>
            <a:xfrm>
              <a:off x="752977" y="8258670"/>
              <a:ext cx="2139950" cy="16510"/>
            </a:xfrm>
            <a:custGeom>
              <a:avLst/>
              <a:gdLst/>
              <a:ahLst/>
              <a:cxnLst/>
              <a:rect l="l" t="t" r="r" b="b"/>
              <a:pathLst>
                <a:path w="2139950" h="16509">
                  <a:moveTo>
                    <a:pt x="2139699" y="0"/>
                  </a:moveTo>
                  <a:lnTo>
                    <a:pt x="0" y="0"/>
                  </a:lnTo>
                  <a:lnTo>
                    <a:pt x="0" y="15940"/>
                  </a:lnTo>
                  <a:lnTo>
                    <a:pt x="2139699" y="15940"/>
                  </a:lnTo>
                  <a:lnTo>
                    <a:pt x="2139686" y="0"/>
                  </a:lnTo>
                  <a:close/>
                </a:path>
              </a:pathLst>
            </a:custGeom>
            <a:solidFill>
              <a:srgbClr val="62C798"/>
            </a:solidFill>
          </p:spPr>
          <p:txBody>
            <a:bodyPr wrap="square" lIns="0" tIns="0" rIns="0" bIns="0" rtlCol="0"/>
            <a:lstStyle/>
            <a:p>
              <a:endParaRPr/>
            </a:p>
          </p:txBody>
        </p:sp>
        <p:sp>
          <p:nvSpPr>
            <p:cNvPr id="24" name="object 24"/>
            <p:cNvSpPr/>
            <p:nvPr/>
          </p:nvSpPr>
          <p:spPr>
            <a:xfrm>
              <a:off x="978671" y="7336611"/>
              <a:ext cx="1688464" cy="786765"/>
            </a:xfrm>
            <a:custGeom>
              <a:avLst/>
              <a:gdLst/>
              <a:ahLst/>
              <a:cxnLst/>
              <a:rect l="l" t="t" r="r" b="b"/>
              <a:pathLst>
                <a:path w="1688464" h="786765">
                  <a:moveTo>
                    <a:pt x="1688302" y="786634"/>
                  </a:moveTo>
                  <a:lnTo>
                    <a:pt x="0" y="786634"/>
                  </a:lnTo>
                  <a:lnTo>
                    <a:pt x="0" y="39200"/>
                  </a:lnTo>
                  <a:lnTo>
                    <a:pt x="21593" y="6871"/>
                  </a:lnTo>
                  <a:lnTo>
                    <a:pt x="40050" y="0"/>
                  </a:lnTo>
                  <a:lnTo>
                    <a:pt x="1648198" y="0"/>
                  </a:lnTo>
                  <a:lnTo>
                    <a:pt x="1684637" y="27597"/>
                  </a:lnTo>
                  <a:lnTo>
                    <a:pt x="1688302" y="39200"/>
                  </a:lnTo>
                  <a:lnTo>
                    <a:pt x="1688302" y="45592"/>
                  </a:lnTo>
                  <a:lnTo>
                    <a:pt x="1688302" y="786634"/>
                  </a:lnTo>
                  <a:close/>
                </a:path>
              </a:pathLst>
            </a:custGeom>
            <a:solidFill>
              <a:srgbClr val="F9AE6B"/>
            </a:solidFill>
          </p:spPr>
          <p:txBody>
            <a:bodyPr wrap="square" lIns="0" tIns="0" rIns="0" bIns="0" rtlCol="0"/>
            <a:lstStyle/>
            <a:p>
              <a:endParaRPr/>
            </a:p>
          </p:txBody>
        </p:sp>
        <p:sp>
          <p:nvSpPr>
            <p:cNvPr id="25" name="object 25"/>
            <p:cNvSpPr/>
            <p:nvPr/>
          </p:nvSpPr>
          <p:spPr>
            <a:xfrm>
              <a:off x="865280" y="7202738"/>
              <a:ext cx="1915160" cy="135255"/>
            </a:xfrm>
            <a:custGeom>
              <a:avLst/>
              <a:gdLst/>
              <a:ahLst/>
              <a:cxnLst/>
              <a:rect l="l" t="t" r="r" b="b"/>
              <a:pathLst>
                <a:path w="1915160" h="135254">
                  <a:moveTo>
                    <a:pt x="1915101" y="134764"/>
                  </a:moveTo>
                  <a:lnTo>
                    <a:pt x="0" y="134764"/>
                  </a:lnTo>
                  <a:lnTo>
                    <a:pt x="56998" y="37359"/>
                  </a:lnTo>
                  <a:lnTo>
                    <a:pt x="84972" y="9763"/>
                  </a:lnTo>
                  <a:lnTo>
                    <a:pt x="122120" y="0"/>
                  </a:lnTo>
                  <a:lnTo>
                    <a:pt x="1792981" y="0"/>
                  </a:lnTo>
                  <a:lnTo>
                    <a:pt x="1830118" y="9763"/>
                  </a:lnTo>
                  <a:lnTo>
                    <a:pt x="1857550" y="36601"/>
                  </a:lnTo>
                  <a:lnTo>
                    <a:pt x="1915101" y="134764"/>
                  </a:lnTo>
                  <a:close/>
                </a:path>
              </a:pathLst>
            </a:custGeom>
            <a:solidFill>
              <a:srgbClr val="FAD948"/>
            </a:solidFill>
          </p:spPr>
          <p:txBody>
            <a:bodyPr wrap="square" lIns="0" tIns="0" rIns="0" bIns="0" rtlCol="0"/>
            <a:lstStyle/>
            <a:p>
              <a:endParaRPr/>
            </a:p>
          </p:txBody>
        </p:sp>
        <p:sp>
          <p:nvSpPr>
            <p:cNvPr id="26" name="object 26"/>
            <p:cNvSpPr/>
            <p:nvPr/>
          </p:nvSpPr>
          <p:spPr>
            <a:xfrm>
              <a:off x="925374" y="6842426"/>
              <a:ext cx="1795145" cy="361315"/>
            </a:xfrm>
            <a:custGeom>
              <a:avLst/>
              <a:gdLst/>
              <a:ahLst/>
              <a:cxnLst/>
              <a:rect l="l" t="t" r="r" b="b"/>
              <a:pathLst>
                <a:path w="1795145" h="361315">
                  <a:moveTo>
                    <a:pt x="1718545" y="361240"/>
                  </a:moveTo>
                  <a:lnTo>
                    <a:pt x="76364" y="361240"/>
                  </a:lnTo>
                  <a:lnTo>
                    <a:pt x="0" y="0"/>
                  </a:lnTo>
                  <a:lnTo>
                    <a:pt x="1794918" y="0"/>
                  </a:lnTo>
                  <a:lnTo>
                    <a:pt x="1718545" y="361240"/>
                  </a:lnTo>
                  <a:close/>
                </a:path>
              </a:pathLst>
            </a:custGeom>
            <a:solidFill>
              <a:srgbClr val="F58659"/>
            </a:solidFill>
          </p:spPr>
          <p:txBody>
            <a:bodyPr wrap="square" lIns="0" tIns="0" rIns="0" bIns="0" rtlCol="0"/>
            <a:lstStyle/>
            <a:p>
              <a:endParaRPr/>
            </a:p>
          </p:txBody>
        </p:sp>
        <p:sp>
          <p:nvSpPr>
            <p:cNvPr id="27" name="object 27"/>
            <p:cNvSpPr/>
            <p:nvPr/>
          </p:nvSpPr>
          <p:spPr>
            <a:xfrm>
              <a:off x="1105490" y="6760788"/>
              <a:ext cx="1435100" cy="81915"/>
            </a:xfrm>
            <a:custGeom>
              <a:avLst/>
              <a:gdLst/>
              <a:ahLst/>
              <a:cxnLst/>
              <a:rect l="l" t="t" r="r" b="b"/>
              <a:pathLst>
                <a:path w="1435100" h="81915">
                  <a:moveTo>
                    <a:pt x="1434677" y="81655"/>
                  </a:moveTo>
                  <a:lnTo>
                    <a:pt x="0" y="81655"/>
                  </a:lnTo>
                  <a:lnTo>
                    <a:pt x="0" y="26313"/>
                  </a:lnTo>
                  <a:lnTo>
                    <a:pt x="2067" y="16045"/>
                  </a:lnTo>
                  <a:lnTo>
                    <a:pt x="7703" y="7683"/>
                  </a:lnTo>
                  <a:lnTo>
                    <a:pt x="16058" y="2059"/>
                  </a:lnTo>
                  <a:lnTo>
                    <a:pt x="26283" y="0"/>
                  </a:lnTo>
                  <a:lnTo>
                    <a:pt x="1408399" y="0"/>
                  </a:lnTo>
                  <a:lnTo>
                    <a:pt x="1418621" y="2059"/>
                  </a:lnTo>
                  <a:lnTo>
                    <a:pt x="1426975" y="7683"/>
                  </a:lnTo>
                  <a:lnTo>
                    <a:pt x="1432610" y="16045"/>
                  </a:lnTo>
                  <a:lnTo>
                    <a:pt x="1434677" y="26313"/>
                  </a:lnTo>
                  <a:lnTo>
                    <a:pt x="1434677" y="81655"/>
                  </a:lnTo>
                  <a:close/>
                </a:path>
              </a:pathLst>
            </a:custGeom>
            <a:solidFill>
              <a:srgbClr val="FAD948"/>
            </a:solidFill>
          </p:spPr>
          <p:txBody>
            <a:bodyPr wrap="square" lIns="0" tIns="0" rIns="0" bIns="0" rtlCol="0"/>
            <a:lstStyle/>
            <a:p>
              <a:endParaRPr/>
            </a:p>
          </p:txBody>
        </p:sp>
        <p:sp>
          <p:nvSpPr>
            <p:cNvPr id="28" name="object 28"/>
            <p:cNvSpPr/>
            <p:nvPr/>
          </p:nvSpPr>
          <p:spPr>
            <a:xfrm>
              <a:off x="1063600" y="7400066"/>
              <a:ext cx="356870" cy="723265"/>
            </a:xfrm>
            <a:custGeom>
              <a:avLst/>
              <a:gdLst/>
              <a:ahLst/>
              <a:cxnLst/>
              <a:rect l="l" t="t" r="r" b="b"/>
              <a:pathLst>
                <a:path w="356869" h="723265">
                  <a:moveTo>
                    <a:pt x="356668" y="723180"/>
                  </a:moveTo>
                  <a:lnTo>
                    <a:pt x="0" y="723180"/>
                  </a:lnTo>
                  <a:lnTo>
                    <a:pt x="0" y="0"/>
                  </a:lnTo>
                  <a:lnTo>
                    <a:pt x="356668" y="0"/>
                  </a:lnTo>
                  <a:lnTo>
                    <a:pt x="356668" y="723180"/>
                  </a:lnTo>
                  <a:close/>
                </a:path>
              </a:pathLst>
            </a:custGeom>
            <a:solidFill>
              <a:srgbClr val="6FC1EC"/>
            </a:solidFill>
          </p:spPr>
          <p:txBody>
            <a:bodyPr wrap="square" lIns="0" tIns="0" rIns="0" bIns="0" rtlCol="0"/>
            <a:lstStyle/>
            <a:p>
              <a:endParaRPr/>
            </a:p>
          </p:txBody>
        </p:sp>
        <p:sp>
          <p:nvSpPr>
            <p:cNvPr id="29" name="object 29"/>
            <p:cNvSpPr/>
            <p:nvPr/>
          </p:nvSpPr>
          <p:spPr>
            <a:xfrm>
              <a:off x="1065911" y="7406080"/>
              <a:ext cx="346710" cy="709295"/>
            </a:xfrm>
            <a:custGeom>
              <a:avLst/>
              <a:gdLst/>
              <a:ahLst/>
              <a:cxnLst/>
              <a:rect l="l" t="t" r="r" b="b"/>
              <a:pathLst>
                <a:path w="346709" h="709295">
                  <a:moveTo>
                    <a:pt x="346214" y="0"/>
                  </a:moveTo>
                  <a:lnTo>
                    <a:pt x="0" y="0"/>
                  </a:lnTo>
                  <a:lnTo>
                    <a:pt x="0" y="24130"/>
                  </a:lnTo>
                  <a:lnTo>
                    <a:pt x="0" y="708939"/>
                  </a:lnTo>
                  <a:lnTo>
                    <a:pt x="27279" y="708939"/>
                  </a:lnTo>
                  <a:lnTo>
                    <a:pt x="27279" y="24130"/>
                  </a:lnTo>
                  <a:lnTo>
                    <a:pt x="346214" y="24130"/>
                  </a:lnTo>
                  <a:lnTo>
                    <a:pt x="346214" y="0"/>
                  </a:lnTo>
                  <a:close/>
                </a:path>
              </a:pathLst>
            </a:custGeom>
            <a:solidFill>
              <a:srgbClr val="FFFFFF"/>
            </a:solidFill>
          </p:spPr>
          <p:txBody>
            <a:bodyPr wrap="square" lIns="0" tIns="0" rIns="0" bIns="0" rtlCol="0"/>
            <a:lstStyle/>
            <a:p>
              <a:endParaRPr/>
            </a:p>
          </p:txBody>
        </p:sp>
        <p:sp>
          <p:nvSpPr>
            <p:cNvPr id="30" name="object 30"/>
            <p:cNvSpPr/>
            <p:nvPr/>
          </p:nvSpPr>
          <p:spPr>
            <a:xfrm>
              <a:off x="1536514" y="7400066"/>
              <a:ext cx="1036955" cy="487680"/>
            </a:xfrm>
            <a:custGeom>
              <a:avLst/>
              <a:gdLst/>
              <a:ahLst/>
              <a:cxnLst/>
              <a:rect l="l" t="t" r="r" b="b"/>
              <a:pathLst>
                <a:path w="1036955" h="487679">
                  <a:moveTo>
                    <a:pt x="1036359" y="487209"/>
                  </a:moveTo>
                  <a:lnTo>
                    <a:pt x="0" y="487209"/>
                  </a:lnTo>
                  <a:lnTo>
                    <a:pt x="0" y="0"/>
                  </a:lnTo>
                  <a:lnTo>
                    <a:pt x="1036359" y="0"/>
                  </a:lnTo>
                  <a:lnTo>
                    <a:pt x="1036359" y="487209"/>
                  </a:lnTo>
                  <a:close/>
                </a:path>
              </a:pathLst>
            </a:custGeom>
            <a:solidFill>
              <a:srgbClr val="6FC1EC"/>
            </a:solidFill>
          </p:spPr>
          <p:txBody>
            <a:bodyPr wrap="square" lIns="0" tIns="0" rIns="0" bIns="0" rtlCol="0"/>
            <a:lstStyle/>
            <a:p>
              <a:endParaRPr/>
            </a:p>
          </p:txBody>
        </p:sp>
        <p:sp>
          <p:nvSpPr>
            <p:cNvPr id="31" name="object 31"/>
            <p:cNvSpPr/>
            <p:nvPr/>
          </p:nvSpPr>
          <p:spPr>
            <a:xfrm>
              <a:off x="1540497" y="7406080"/>
              <a:ext cx="1027430" cy="481965"/>
            </a:xfrm>
            <a:custGeom>
              <a:avLst/>
              <a:gdLst/>
              <a:ahLst/>
              <a:cxnLst/>
              <a:rect l="l" t="t" r="r" b="b"/>
              <a:pathLst>
                <a:path w="1027430" h="481965">
                  <a:moveTo>
                    <a:pt x="1026845" y="0"/>
                  </a:moveTo>
                  <a:lnTo>
                    <a:pt x="0" y="0"/>
                  </a:lnTo>
                  <a:lnTo>
                    <a:pt x="0" y="34302"/>
                  </a:lnTo>
                  <a:lnTo>
                    <a:pt x="0" y="481520"/>
                  </a:lnTo>
                  <a:lnTo>
                    <a:pt x="13500" y="481520"/>
                  </a:lnTo>
                  <a:lnTo>
                    <a:pt x="13500" y="34302"/>
                  </a:lnTo>
                  <a:lnTo>
                    <a:pt x="1006195" y="34302"/>
                  </a:lnTo>
                  <a:lnTo>
                    <a:pt x="1006195" y="481520"/>
                  </a:lnTo>
                  <a:lnTo>
                    <a:pt x="1026845" y="481520"/>
                  </a:lnTo>
                  <a:lnTo>
                    <a:pt x="1026845" y="34302"/>
                  </a:lnTo>
                  <a:lnTo>
                    <a:pt x="1026845" y="0"/>
                  </a:lnTo>
                  <a:close/>
                </a:path>
              </a:pathLst>
            </a:custGeom>
            <a:solidFill>
              <a:srgbClr val="FFFFFF"/>
            </a:solidFill>
          </p:spPr>
          <p:txBody>
            <a:bodyPr wrap="square" lIns="0" tIns="0" rIns="0" bIns="0" rtlCol="0"/>
            <a:lstStyle/>
            <a:p>
              <a:endParaRPr/>
            </a:p>
          </p:txBody>
        </p:sp>
        <p:sp>
          <p:nvSpPr>
            <p:cNvPr id="32" name="object 32"/>
            <p:cNvSpPr/>
            <p:nvPr/>
          </p:nvSpPr>
          <p:spPr>
            <a:xfrm>
              <a:off x="1093190" y="7429969"/>
              <a:ext cx="1453515" cy="685800"/>
            </a:xfrm>
            <a:custGeom>
              <a:avLst/>
              <a:gdLst/>
              <a:ahLst/>
              <a:cxnLst/>
              <a:rect l="l" t="t" r="r" b="b"/>
              <a:pathLst>
                <a:path w="1453514" h="685800">
                  <a:moveTo>
                    <a:pt x="319176" y="118402"/>
                  </a:moveTo>
                  <a:lnTo>
                    <a:pt x="250939" y="118402"/>
                  </a:lnTo>
                  <a:lnTo>
                    <a:pt x="250939" y="0"/>
                  </a:lnTo>
                  <a:lnTo>
                    <a:pt x="238442" y="0"/>
                  </a:lnTo>
                  <a:lnTo>
                    <a:pt x="238442" y="118402"/>
                  </a:lnTo>
                  <a:lnTo>
                    <a:pt x="238442" y="131470"/>
                  </a:lnTo>
                  <a:lnTo>
                    <a:pt x="238442" y="464337"/>
                  </a:lnTo>
                  <a:lnTo>
                    <a:pt x="78943" y="464337"/>
                  </a:lnTo>
                  <a:lnTo>
                    <a:pt x="78943" y="131470"/>
                  </a:lnTo>
                  <a:lnTo>
                    <a:pt x="238442" y="131470"/>
                  </a:lnTo>
                  <a:lnTo>
                    <a:pt x="238442" y="118402"/>
                  </a:lnTo>
                  <a:lnTo>
                    <a:pt x="78943" y="118402"/>
                  </a:lnTo>
                  <a:lnTo>
                    <a:pt x="78943" y="0"/>
                  </a:lnTo>
                  <a:lnTo>
                    <a:pt x="66446" y="0"/>
                  </a:lnTo>
                  <a:lnTo>
                    <a:pt x="66446" y="118402"/>
                  </a:lnTo>
                  <a:lnTo>
                    <a:pt x="0" y="118402"/>
                  </a:lnTo>
                  <a:lnTo>
                    <a:pt x="0" y="131470"/>
                  </a:lnTo>
                  <a:lnTo>
                    <a:pt x="66446" y="131470"/>
                  </a:lnTo>
                  <a:lnTo>
                    <a:pt x="66446" y="464337"/>
                  </a:lnTo>
                  <a:lnTo>
                    <a:pt x="0" y="464337"/>
                  </a:lnTo>
                  <a:lnTo>
                    <a:pt x="0" y="477393"/>
                  </a:lnTo>
                  <a:lnTo>
                    <a:pt x="66446" y="477393"/>
                  </a:lnTo>
                  <a:lnTo>
                    <a:pt x="66446" y="685380"/>
                  </a:lnTo>
                  <a:lnTo>
                    <a:pt x="78943" y="685380"/>
                  </a:lnTo>
                  <a:lnTo>
                    <a:pt x="78943" y="477393"/>
                  </a:lnTo>
                  <a:lnTo>
                    <a:pt x="238442" y="477393"/>
                  </a:lnTo>
                  <a:lnTo>
                    <a:pt x="238442" y="685380"/>
                  </a:lnTo>
                  <a:lnTo>
                    <a:pt x="250939" y="685380"/>
                  </a:lnTo>
                  <a:lnTo>
                    <a:pt x="250939" y="477393"/>
                  </a:lnTo>
                  <a:lnTo>
                    <a:pt x="319176" y="477393"/>
                  </a:lnTo>
                  <a:lnTo>
                    <a:pt x="319176" y="464337"/>
                  </a:lnTo>
                  <a:lnTo>
                    <a:pt x="250939" y="464337"/>
                  </a:lnTo>
                  <a:lnTo>
                    <a:pt x="250939" y="131470"/>
                  </a:lnTo>
                  <a:lnTo>
                    <a:pt x="319176" y="131470"/>
                  </a:lnTo>
                  <a:lnTo>
                    <a:pt x="319176" y="118402"/>
                  </a:lnTo>
                  <a:close/>
                </a:path>
                <a:path w="1453514" h="685800">
                  <a:moveTo>
                    <a:pt x="1453502" y="383679"/>
                  </a:moveTo>
                  <a:lnTo>
                    <a:pt x="1330858" y="383679"/>
                  </a:lnTo>
                  <a:lnTo>
                    <a:pt x="1330858" y="10083"/>
                  </a:lnTo>
                  <a:lnTo>
                    <a:pt x="1317828" y="10083"/>
                  </a:lnTo>
                  <a:lnTo>
                    <a:pt x="1317828" y="383679"/>
                  </a:lnTo>
                  <a:lnTo>
                    <a:pt x="1152436" y="383679"/>
                  </a:lnTo>
                  <a:lnTo>
                    <a:pt x="1152436" y="10083"/>
                  </a:lnTo>
                  <a:lnTo>
                    <a:pt x="1139380" y="10083"/>
                  </a:lnTo>
                  <a:lnTo>
                    <a:pt x="1139380" y="383679"/>
                  </a:lnTo>
                  <a:lnTo>
                    <a:pt x="974026" y="383679"/>
                  </a:lnTo>
                  <a:lnTo>
                    <a:pt x="974026" y="10083"/>
                  </a:lnTo>
                  <a:lnTo>
                    <a:pt x="960970" y="10083"/>
                  </a:lnTo>
                  <a:lnTo>
                    <a:pt x="960970" y="383679"/>
                  </a:lnTo>
                  <a:lnTo>
                    <a:pt x="795604" y="383679"/>
                  </a:lnTo>
                  <a:lnTo>
                    <a:pt x="795604" y="10083"/>
                  </a:lnTo>
                  <a:lnTo>
                    <a:pt x="782535" y="10083"/>
                  </a:lnTo>
                  <a:lnTo>
                    <a:pt x="782535" y="383679"/>
                  </a:lnTo>
                  <a:lnTo>
                    <a:pt x="617118" y="383679"/>
                  </a:lnTo>
                  <a:lnTo>
                    <a:pt x="617118" y="10083"/>
                  </a:lnTo>
                  <a:lnTo>
                    <a:pt x="604062" y="10083"/>
                  </a:lnTo>
                  <a:lnTo>
                    <a:pt x="604062" y="383679"/>
                  </a:lnTo>
                  <a:lnTo>
                    <a:pt x="460806" y="383679"/>
                  </a:lnTo>
                  <a:lnTo>
                    <a:pt x="460806" y="396189"/>
                  </a:lnTo>
                  <a:lnTo>
                    <a:pt x="604062" y="396189"/>
                  </a:lnTo>
                  <a:lnTo>
                    <a:pt x="604062" y="457314"/>
                  </a:lnTo>
                  <a:lnTo>
                    <a:pt x="617118" y="457314"/>
                  </a:lnTo>
                  <a:lnTo>
                    <a:pt x="617118" y="396189"/>
                  </a:lnTo>
                  <a:lnTo>
                    <a:pt x="782535" y="396189"/>
                  </a:lnTo>
                  <a:lnTo>
                    <a:pt x="782535" y="457314"/>
                  </a:lnTo>
                  <a:lnTo>
                    <a:pt x="795604" y="457314"/>
                  </a:lnTo>
                  <a:lnTo>
                    <a:pt x="795604" y="396189"/>
                  </a:lnTo>
                  <a:lnTo>
                    <a:pt x="960970" y="396189"/>
                  </a:lnTo>
                  <a:lnTo>
                    <a:pt x="960970" y="457314"/>
                  </a:lnTo>
                  <a:lnTo>
                    <a:pt x="974026" y="457314"/>
                  </a:lnTo>
                  <a:lnTo>
                    <a:pt x="974026" y="396189"/>
                  </a:lnTo>
                  <a:lnTo>
                    <a:pt x="1139380" y="396189"/>
                  </a:lnTo>
                  <a:lnTo>
                    <a:pt x="1139380" y="457314"/>
                  </a:lnTo>
                  <a:lnTo>
                    <a:pt x="1152436" y="457314"/>
                  </a:lnTo>
                  <a:lnTo>
                    <a:pt x="1152436" y="396189"/>
                  </a:lnTo>
                  <a:lnTo>
                    <a:pt x="1317828" y="396189"/>
                  </a:lnTo>
                  <a:lnTo>
                    <a:pt x="1317828" y="457314"/>
                  </a:lnTo>
                  <a:lnTo>
                    <a:pt x="1330858" y="457314"/>
                  </a:lnTo>
                  <a:lnTo>
                    <a:pt x="1330858" y="396189"/>
                  </a:lnTo>
                  <a:lnTo>
                    <a:pt x="1453502" y="396189"/>
                  </a:lnTo>
                  <a:lnTo>
                    <a:pt x="1453502" y="383679"/>
                  </a:lnTo>
                  <a:close/>
                </a:path>
              </a:pathLst>
            </a:custGeom>
            <a:solidFill>
              <a:srgbClr val="58B4E8"/>
            </a:solidFill>
          </p:spPr>
          <p:txBody>
            <a:bodyPr wrap="square" lIns="0" tIns="0" rIns="0" bIns="0" rtlCol="0"/>
            <a:lstStyle/>
            <a:p>
              <a:endParaRPr/>
            </a:p>
          </p:txBody>
        </p:sp>
        <p:sp>
          <p:nvSpPr>
            <p:cNvPr id="33" name="object 33"/>
            <p:cNvSpPr/>
            <p:nvPr/>
          </p:nvSpPr>
          <p:spPr>
            <a:xfrm>
              <a:off x="1521790" y="7987537"/>
              <a:ext cx="1145540" cy="67310"/>
            </a:xfrm>
            <a:custGeom>
              <a:avLst/>
              <a:gdLst/>
              <a:ahLst/>
              <a:cxnLst/>
              <a:rect l="l" t="t" r="r" b="b"/>
              <a:pathLst>
                <a:path w="1145539" h="67309">
                  <a:moveTo>
                    <a:pt x="1145171" y="53568"/>
                  </a:moveTo>
                  <a:lnTo>
                    <a:pt x="950899" y="53568"/>
                  </a:lnTo>
                  <a:lnTo>
                    <a:pt x="950899" y="3060"/>
                  </a:lnTo>
                  <a:lnTo>
                    <a:pt x="947851" y="0"/>
                  </a:lnTo>
                  <a:lnTo>
                    <a:pt x="944079" y="0"/>
                  </a:lnTo>
                  <a:lnTo>
                    <a:pt x="940320" y="0"/>
                  </a:lnTo>
                  <a:lnTo>
                    <a:pt x="937285" y="3060"/>
                  </a:lnTo>
                  <a:lnTo>
                    <a:pt x="937285" y="62153"/>
                  </a:lnTo>
                  <a:lnTo>
                    <a:pt x="938796" y="63677"/>
                  </a:lnTo>
                  <a:lnTo>
                    <a:pt x="937272" y="62153"/>
                  </a:lnTo>
                  <a:lnTo>
                    <a:pt x="937272" y="53568"/>
                  </a:lnTo>
                  <a:lnTo>
                    <a:pt x="784440" y="53568"/>
                  </a:lnTo>
                  <a:lnTo>
                    <a:pt x="784440" y="3073"/>
                  </a:lnTo>
                  <a:lnTo>
                    <a:pt x="781405" y="12"/>
                  </a:lnTo>
                  <a:lnTo>
                    <a:pt x="777633" y="12"/>
                  </a:lnTo>
                  <a:lnTo>
                    <a:pt x="773861" y="12"/>
                  </a:lnTo>
                  <a:lnTo>
                    <a:pt x="770826" y="3073"/>
                  </a:lnTo>
                  <a:lnTo>
                    <a:pt x="770826" y="62153"/>
                  </a:lnTo>
                  <a:lnTo>
                    <a:pt x="773861" y="65201"/>
                  </a:lnTo>
                  <a:lnTo>
                    <a:pt x="770813" y="62153"/>
                  </a:lnTo>
                  <a:lnTo>
                    <a:pt x="770813" y="53568"/>
                  </a:lnTo>
                  <a:lnTo>
                    <a:pt x="528815" y="53568"/>
                  </a:lnTo>
                  <a:lnTo>
                    <a:pt x="528815" y="3073"/>
                  </a:lnTo>
                  <a:lnTo>
                    <a:pt x="525780" y="12"/>
                  </a:lnTo>
                  <a:lnTo>
                    <a:pt x="521995" y="12"/>
                  </a:lnTo>
                  <a:lnTo>
                    <a:pt x="518248" y="12"/>
                  </a:lnTo>
                  <a:lnTo>
                    <a:pt x="515188" y="3073"/>
                  </a:lnTo>
                  <a:lnTo>
                    <a:pt x="515188" y="53568"/>
                  </a:lnTo>
                  <a:lnTo>
                    <a:pt x="427609" y="53568"/>
                  </a:lnTo>
                  <a:lnTo>
                    <a:pt x="427609" y="3073"/>
                  </a:lnTo>
                  <a:lnTo>
                    <a:pt x="424561" y="12"/>
                  </a:lnTo>
                  <a:lnTo>
                    <a:pt x="420814" y="12"/>
                  </a:lnTo>
                  <a:lnTo>
                    <a:pt x="417042" y="12"/>
                  </a:lnTo>
                  <a:lnTo>
                    <a:pt x="413994" y="3073"/>
                  </a:lnTo>
                  <a:lnTo>
                    <a:pt x="413994" y="53568"/>
                  </a:lnTo>
                  <a:lnTo>
                    <a:pt x="177939" y="53568"/>
                  </a:lnTo>
                  <a:lnTo>
                    <a:pt x="177939" y="3073"/>
                  </a:lnTo>
                  <a:lnTo>
                    <a:pt x="174891" y="12"/>
                  </a:lnTo>
                  <a:lnTo>
                    <a:pt x="171132" y="12"/>
                  </a:lnTo>
                  <a:lnTo>
                    <a:pt x="167360" y="12"/>
                  </a:lnTo>
                  <a:lnTo>
                    <a:pt x="164325" y="3073"/>
                  </a:lnTo>
                  <a:lnTo>
                    <a:pt x="164325" y="53568"/>
                  </a:lnTo>
                  <a:lnTo>
                    <a:pt x="2997" y="53568"/>
                  </a:lnTo>
                  <a:lnTo>
                    <a:pt x="0" y="56578"/>
                  </a:lnTo>
                  <a:lnTo>
                    <a:pt x="0" y="64147"/>
                  </a:lnTo>
                  <a:lnTo>
                    <a:pt x="2997" y="67208"/>
                  </a:lnTo>
                  <a:lnTo>
                    <a:pt x="1145171" y="67208"/>
                  </a:lnTo>
                  <a:lnTo>
                    <a:pt x="1145171" y="53568"/>
                  </a:lnTo>
                  <a:close/>
                </a:path>
              </a:pathLst>
            </a:custGeom>
            <a:solidFill>
              <a:srgbClr val="F79E5B"/>
            </a:solidFill>
          </p:spPr>
          <p:txBody>
            <a:bodyPr wrap="square" lIns="0" tIns="0" rIns="0" bIns="0" rtlCol="0"/>
            <a:lstStyle/>
            <a:p>
              <a:endParaRPr/>
            </a:p>
          </p:txBody>
        </p:sp>
        <p:sp>
          <p:nvSpPr>
            <p:cNvPr id="34" name="object 34"/>
            <p:cNvSpPr/>
            <p:nvPr/>
          </p:nvSpPr>
          <p:spPr>
            <a:xfrm>
              <a:off x="877620" y="8174849"/>
              <a:ext cx="1081405" cy="83820"/>
            </a:xfrm>
            <a:custGeom>
              <a:avLst/>
              <a:gdLst/>
              <a:ahLst/>
              <a:cxnLst/>
              <a:rect l="l" t="t" r="r" b="b"/>
              <a:pathLst>
                <a:path w="1081405" h="83820">
                  <a:moveTo>
                    <a:pt x="186309" y="41630"/>
                  </a:moveTo>
                  <a:lnTo>
                    <a:pt x="101041" y="41630"/>
                  </a:lnTo>
                  <a:lnTo>
                    <a:pt x="101041" y="0"/>
                  </a:lnTo>
                  <a:lnTo>
                    <a:pt x="0" y="0"/>
                  </a:lnTo>
                  <a:lnTo>
                    <a:pt x="0" y="41630"/>
                  </a:lnTo>
                  <a:lnTo>
                    <a:pt x="85255" y="41630"/>
                  </a:lnTo>
                  <a:lnTo>
                    <a:pt x="85255" y="83286"/>
                  </a:lnTo>
                  <a:lnTo>
                    <a:pt x="186309" y="83286"/>
                  </a:lnTo>
                  <a:lnTo>
                    <a:pt x="186309" y="41630"/>
                  </a:lnTo>
                  <a:close/>
                </a:path>
                <a:path w="1081405" h="83820">
                  <a:moveTo>
                    <a:pt x="366623" y="41630"/>
                  </a:moveTo>
                  <a:lnTo>
                    <a:pt x="287375" y="41630"/>
                  </a:lnTo>
                  <a:lnTo>
                    <a:pt x="287375" y="0"/>
                  </a:lnTo>
                  <a:lnTo>
                    <a:pt x="186309" y="0"/>
                  </a:lnTo>
                  <a:lnTo>
                    <a:pt x="186309" y="41630"/>
                  </a:lnTo>
                  <a:lnTo>
                    <a:pt x="265569" y="41630"/>
                  </a:lnTo>
                  <a:lnTo>
                    <a:pt x="265569" y="83286"/>
                  </a:lnTo>
                  <a:lnTo>
                    <a:pt x="366623" y="83286"/>
                  </a:lnTo>
                  <a:lnTo>
                    <a:pt x="366623" y="41630"/>
                  </a:lnTo>
                  <a:close/>
                </a:path>
                <a:path w="1081405" h="83820">
                  <a:moveTo>
                    <a:pt x="1080998" y="41630"/>
                  </a:moveTo>
                  <a:lnTo>
                    <a:pt x="995730" y="41630"/>
                  </a:lnTo>
                  <a:lnTo>
                    <a:pt x="995730" y="0"/>
                  </a:lnTo>
                  <a:lnTo>
                    <a:pt x="894676" y="0"/>
                  </a:lnTo>
                  <a:lnTo>
                    <a:pt x="894676" y="41630"/>
                  </a:lnTo>
                  <a:lnTo>
                    <a:pt x="979919" y="41630"/>
                  </a:lnTo>
                  <a:lnTo>
                    <a:pt x="979919" y="83286"/>
                  </a:lnTo>
                  <a:lnTo>
                    <a:pt x="1080998" y="83286"/>
                  </a:lnTo>
                  <a:lnTo>
                    <a:pt x="1080998" y="41630"/>
                  </a:lnTo>
                  <a:close/>
                </a:path>
              </a:pathLst>
            </a:custGeom>
            <a:solidFill>
              <a:srgbClr val="F5774B"/>
            </a:solidFill>
          </p:spPr>
          <p:txBody>
            <a:bodyPr wrap="square" lIns="0" tIns="0" rIns="0" bIns="0" rtlCol="0"/>
            <a:lstStyle/>
            <a:p>
              <a:endParaRPr/>
            </a:p>
          </p:txBody>
        </p:sp>
        <p:sp>
          <p:nvSpPr>
            <p:cNvPr id="35" name="object 35"/>
            <p:cNvSpPr/>
            <p:nvPr/>
          </p:nvSpPr>
          <p:spPr>
            <a:xfrm>
              <a:off x="2068220" y="7252283"/>
              <a:ext cx="186690" cy="83820"/>
            </a:xfrm>
            <a:custGeom>
              <a:avLst/>
              <a:gdLst/>
              <a:ahLst/>
              <a:cxnLst/>
              <a:rect l="l" t="t" r="r" b="b"/>
              <a:pathLst>
                <a:path w="186689" h="83820">
                  <a:moveTo>
                    <a:pt x="186309" y="0"/>
                  </a:moveTo>
                  <a:lnTo>
                    <a:pt x="85229" y="0"/>
                  </a:lnTo>
                  <a:lnTo>
                    <a:pt x="85229" y="41668"/>
                  </a:lnTo>
                  <a:lnTo>
                    <a:pt x="0" y="41668"/>
                  </a:lnTo>
                  <a:lnTo>
                    <a:pt x="0" y="83299"/>
                  </a:lnTo>
                  <a:lnTo>
                    <a:pt x="101053" y="83299"/>
                  </a:lnTo>
                  <a:lnTo>
                    <a:pt x="101053" y="41668"/>
                  </a:lnTo>
                  <a:lnTo>
                    <a:pt x="186309" y="41668"/>
                  </a:lnTo>
                  <a:lnTo>
                    <a:pt x="186309" y="0"/>
                  </a:lnTo>
                  <a:close/>
                </a:path>
              </a:pathLst>
            </a:custGeom>
            <a:solidFill>
              <a:srgbClr val="F6CB2F"/>
            </a:solidFill>
          </p:spPr>
          <p:txBody>
            <a:bodyPr wrap="square" lIns="0" tIns="0" rIns="0" bIns="0" rtlCol="0"/>
            <a:lstStyle/>
            <a:p>
              <a:endParaRPr/>
            </a:p>
          </p:txBody>
        </p:sp>
        <p:sp>
          <p:nvSpPr>
            <p:cNvPr id="36" name="object 36"/>
            <p:cNvSpPr/>
            <p:nvPr/>
          </p:nvSpPr>
          <p:spPr>
            <a:xfrm>
              <a:off x="1086700" y="6842429"/>
              <a:ext cx="1681480" cy="1416050"/>
            </a:xfrm>
            <a:custGeom>
              <a:avLst/>
              <a:gdLst/>
              <a:ahLst/>
              <a:cxnLst/>
              <a:rect l="l" t="t" r="r" b="b"/>
              <a:pathLst>
                <a:path w="1681480" h="1416050">
                  <a:moveTo>
                    <a:pt x="101066" y="318668"/>
                  </a:moveTo>
                  <a:lnTo>
                    <a:pt x="0" y="318668"/>
                  </a:lnTo>
                  <a:lnTo>
                    <a:pt x="0" y="360311"/>
                  </a:lnTo>
                  <a:lnTo>
                    <a:pt x="101066" y="360311"/>
                  </a:lnTo>
                  <a:lnTo>
                    <a:pt x="101066" y="318668"/>
                  </a:lnTo>
                  <a:close/>
                </a:path>
                <a:path w="1681480" h="1416050">
                  <a:moveTo>
                    <a:pt x="256286" y="25"/>
                  </a:moveTo>
                  <a:lnTo>
                    <a:pt x="155219" y="25"/>
                  </a:lnTo>
                  <a:lnTo>
                    <a:pt x="155219" y="41656"/>
                  </a:lnTo>
                  <a:lnTo>
                    <a:pt x="256286" y="41656"/>
                  </a:lnTo>
                  <a:lnTo>
                    <a:pt x="256286" y="25"/>
                  </a:lnTo>
                  <a:close/>
                </a:path>
                <a:path w="1681480" h="1416050">
                  <a:moveTo>
                    <a:pt x="330250" y="44615"/>
                  </a:moveTo>
                  <a:lnTo>
                    <a:pt x="229196" y="44615"/>
                  </a:lnTo>
                  <a:lnTo>
                    <a:pt x="229196" y="86258"/>
                  </a:lnTo>
                  <a:lnTo>
                    <a:pt x="330250" y="86258"/>
                  </a:lnTo>
                  <a:lnTo>
                    <a:pt x="330250" y="44615"/>
                  </a:lnTo>
                  <a:close/>
                </a:path>
                <a:path w="1681480" h="1416050">
                  <a:moveTo>
                    <a:pt x="438912" y="269367"/>
                  </a:moveTo>
                  <a:lnTo>
                    <a:pt x="375513" y="269367"/>
                  </a:lnTo>
                  <a:lnTo>
                    <a:pt x="375513" y="311023"/>
                  </a:lnTo>
                  <a:lnTo>
                    <a:pt x="438912" y="311023"/>
                  </a:lnTo>
                  <a:lnTo>
                    <a:pt x="438912" y="269367"/>
                  </a:lnTo>
                  <a:close/>
                </a:path>
                <a:path w="1681480" h="1416050">
                  <a:moveTo>
                    <a:pt x="454444" y="314325"/>
                  </a:moveTo>
                  <a:lnTo>
                    <a:pt x="353377" y="314325"/>
                  </a:lnTo>
                  <a:lnTo>
                    <a:pt x="353377" y="355968"/>
                  </a:lnTo>
                  <a:lnTo>
                    <a:pt x="454444" y="355968"/>
                  </a:lnTo>
                  <a:lnTo>
                    <a:pt x="454444" y="314325"/>
                  </a:lnTo>
                  <a:close/>
                </a:path>
                <a:path w="1681480" h="1416050">
                  <a:moveTo>
                    <a:pt x="782066" y="180619"/>
                  </a:moveTo>
                  <a:lnTo>
                    <a:pt x="680986" y="180619"/>
                  </a:lnTo>
                  <a:lnTo>
                    <a:pt x="680986" y="222275"/>
                  </a:lnTo>
                  <a:lnTo>
                    <a:pt x="782066" y="222275"/>
                  </a:lnTo>
                  <a:lnTo>
                    <a:pt x="782066" y="180619"/>
                  </a:lnTo>
                  <a:close/>
                </a:path>
                <a:path w="1681480" h="1416050">
                  <a:moveTo>
                    <a:pt x="1165021" y="180619"/>
                  </a:moveTo>
                  <a:lnTo>
                    <a:pt x="1063967" y="180619"/>
                  </a:lnTo>
                  <a:lnTo>
                    <a:pt x="1063967" y="222275"/>
                  </a:lnTo>
                  <a:lnTo>
                    <a:pt x="1165021" y="222275"/>
                  </a:lnTo>
                  <a:lnTo>
                    <a:pt x="1165021" y="180619"/>
                  </a:lnTo>
                  <a:close/>
                </a:path>
                <a:path w="1681480" h="1416050">
                  <a:moveTo>
                    <a:pt x="1415757" y="1332407"/>
                  </a:moveTo>
                  <a:lnTo>
                    <a:pt x="1314704" y="1332407"/>
                  </a:lnTo>
                  <a:lnTo>
                    <a:pt x="1314704" y="1374051"/>
                  </a:lnTo>
                  <a:lnTo>
                    <a:pt x="1415757" y="1374051"/>
                  </a:lnTo>
                  <a:lnTo>
                    <a:pt x="1415757" y="1332407"/>
                  </a:lnTo>
                  <a:close/>
                </a:path>
                <a:path w="1681480" h="1416050">
                  <a:moveTo>
                    <a:pt x="1461414" y="269367"/>
                  </a:moveTo>
                  <a:lnTo>
                    <a:pt x="1397990" y="269367"/>
                  </a:lnTo>
                  <a:lnTo>
                    <a:pt x="1397990" y="311010"/>
                  </a:lnTo>
                  <a:lnTo>
                    <a:pt x="1461414" y="311010"/>
                  </a:lnTo>
                  <a:lnTo>
                    <a:pt x="1461414" y="269367"/>
                  </a:lnTo>
                  <a:close/>
                </a:path>
                <a:path w="1681480" h="1416050">
                  <a:moveTo>
                    <a:pt x="1472323" y="44602"/>
                  </a:moveTo>
                  <a:lnTo>
                    <a:pt x="1371244" y="44602"/>
                  </a:lnTo>
                  <a:lnTo>
                    <a:pt x="1371244" y="86258"/>
                  </a:lnTo>
                  <a:lnTo>
                    <a:pt x="1472323" y="86258"/>
                  </a:lnTo>
                  <a:lnTo>
                    <a:pt x="1472323" y="44602"/>
                  </a:lnTo>
                  <a:close/>
                </a:path>
                <a:path w="1681480" h="1416050">
                  <a:moveTo>
                    <a:pt x="1476933" y="314312"/>
                  </a:moveTo>
                  <a:lnTo>
                    <a:pt x="1375867" y="314312"/>
                  </a:lnTo>
                  <a:lnTo>
                    <a:pt x="1375867" y="355968"/>
                  </a:lnTo>
                  <a:lnTo>
                    <a:pt x="1476933" y="355968"/>
                  </a:lnTo>
                  <a:lnTo>
                    <a:pt x="1476933" y="314312"/>
                  </a:lnTo>
                  <a:close/>
                </a:path>
                <a:path w="1681480" h="1416050">
                  <a:moveTo>
                    <a:pt x="1501000" y="1374063"/>
                  </a:moveTo>
                  <a:lnTo>
                    <a:pt x="1399933" y="1374063"/>
                  </a:lnTo>
                  <a:lnTo>
                    <a:pt x="1399933" y="1415707"/>
                  </a:lnTo>
                  <a:lnTo>
                    <a:pt x="1501000" y="1415707"/>
                  </a:lnTo>
                  <a:lnTo>
                    <a:pt x="1501000" y="1374063"/>
                  </a:lnTo>
                  <a:close/>
                </a:path>
                <a:path w="1681480" h="1416050">
                  <a:moveTo>
                    <a:pt x="1543646" y="0"/>
                  </a:moveTo>
                  <a:lnTo>
                    <a:pt x="1453464" y="0"/>
                  </a:lnTo>
                  <a:lnTo>
                    <a:pt x="1442593" y="12"/>
                  </a:lnTo>
                  <a:lnTo>
                    <a:pt x="1442593" y="41656"/>
                  </a:lnTo>
                  <a:lnTo>
                    <a:pt x="1543646" y="41656"/>
                  </a:lnTo>
                  <a:lnTo>
                    <a:pt x="1543646" y="0"/>
                  </a:lnTo>
                  <a:close/>
                </a:path>
                <a:path w="1681480" h="1416050">
                  <a:moveTo>
                    <a:pt x="1681327" y="1374051"/>
                  </a:moveTo>
                  <a:lnTo>
                    <a:pt x="1602066" y="1374051"/>
                  </a:lnTo>
                  <a:lnTo>
                    <a:pt x="1602066" y="1332420"/>
                  </a:lnTo>
                  <a:lnTo>
                    <a:pt x="1501000" y="1332420"/>
                  </a:lnTo>
                  <a:lnTo>
                    <a:pt x="1501000" y="1374051"/>
                  </a:lnTo>
                  <a:lnTo>
                    <a:pt x="1580261" y="1374051"/>
                  </a:lnTo>
                  <a:lnTo>
                    <a:pt x="1580261" y="1415707"/>
                  </a:lnTo>
                  <a:lnTo>
                    <a:pt x="1681327" y="1415707"/>
                  </a:lnTo>
                  <a:lnTo>
                    <a:pt x="1681327" y="1374051"/>
                  </a:lnTo>
                  <a:close/>
                </a:path>
              </a:pathLst>
            </a:custGeom>
            <a:solidFill>
              <a:srgbClr val="F5774B"/>
            </a:solidFill>
          </p:spPr>
          <p:txBody>
            <a:bodyPr wrap="square" lIns="0" tIns="0" rIns="0" bIns="0" rtlCol="0"/>
            <a:lstStyle/>
            <a:p>
              <a:endParaRPr/>
            </a:p>
          </p:txBody>
        </p:sp>
        <p:sp>
          <p:nvSpPr>
            <p:cNvPr id="37" name="object 37"/>
            <p:cNvSpPr/>
            <p:nvPr/>
          </p:nvSpPr>
          <p:spPr>
            <a:xfrm>
              <a:off x="982359" y="7339402"/>
              <a:ext cx="1681480" cy="25400"/>
            </a:xfrm>
            <a:custGeom>
              <a:avLst/>
              <a:gdLst/>
              <a:ahLst/>
              <a:cxnLst/>
              <a:rect l="l" t="t" r="r" b="b"/>
              <a:pathLst>
                <a:path w="1681480" h="25400">
                  <a:moveTo>
                    <a:pt x="1680953" y="24806"/>
                  </a:moveTo>
                  <a:lnTo>
                    <a:pt x="0" y="24806"/>
                  </a:lnTo>
                  <a:lnTo>
                    <a:pt x="4547" y="16700"/>
                  </a:lnTo>
                  <a:lnTo>
                    <a:pt x="10587" y="9715"/>
                  </a:lnTo>
                  <a:lnTo>
                    <a:pt x="17905" y="4074"/>
                  </a:lnTo>
                  <a:lnTo>
                    <a:pt x="26283" y="0"/>
                  </a:lnTo>
                  <a:lnTo>
                    <a:pt x="1654603" y="0"/>
                  </a:lnTo>
                  <a:lnTo>
                    <a:pt x="1663020" y="4074"/>
                  </a:lnTo>
                  <a:lnTo>
                    <a:pt x="1670357" y="9715"/>
                  </a:lnTo>
                  <a:lnTo>
                    <a:pt x="1676405" y="16700"/>
                  </a:lnTo>
                  <a:lnTo>
                    <a:pt x="1680953" y="24806"/>
                  </a:lnTo>
                  <a:close/>
                </a:path>
              </a:pathLst>
            </a:custGeom>
            <a:solidFill>
              <a:srgbClr val="F7A360"/>
            </a:solidFill>
          </p:spPr>
          <p:txBody>
            <a:bodyPr wrap="square" lIns="0" tIns="0" rIns="0" bIns="0" rtlCol="0"/>
            <a:lstStyle/>
            <a:p>
              <a:endParaRPr/>
            </a:p>
          </p:txBody>
        </p:sp>
        <p:sp>
          <p:nvSpPr>
            <p:cNvPr id="38" name="object 38"/>
            <p:cNvSpPr/>
            <p:nvPr/>
          </p:nvSpPr>
          <p:spPr>
            <a:xfrm>
              <a:off x="922759" y="7202734"/>
              <a:ext cx="1800225" cy="36830"/>
            </a:xfrm>
            <a:custGeom>
              <a:avLst/>
              <a:gdLst/>
              <a:ahLst/>
              <a:cxnLst/>
              <a:rect l="l" t="t" r="r" b="b"/>
              <a:pathLst>
                <a:path w="1800225" h="36829">
                  <a:moveTo>
                    <a:pt x="1800080" y="36601"/>
                  </a:moveTo>
                  <a:lnTo>
                    <a:pt x="0" y="36601"/>
                  </a:lnTo>
                  <a:lnTo>
                    <a:pt x="12122" y="21276"/>
                  </a:lnTo>
                  <a:lnTo>
                    <a:pt x="27495" y="9762"/>
                  </a:lnTo>
                  <a:lnTo>
                    <a:pt x="45280" y="2517"/>
                  </a:lnTo>
                  <a:lnTo>
                    <a:pt x="64641" y="0"/>
                  </a:lnTo>
                  <a:lnTo>
                    <a:pt x="78782" y="0"/>
                  </a:lnTo>
                  <a:lnTo>
                    <a:pt x="78978" y="922"/>
                  </a:lnTo>
                  <a:lnTo>
                    <a:pt x="1721164" y="922"/>
                  </a:lnTo>
                  <a:lnTo>
                    <a:pt x="1721360" y="0"/>
                  </a:lnTo>
                  <a:lnTo>
                    <a:pt x="1735506" y="0"/>
                  </a:lnTo>
                  <a:lnTo>
                    <a:pt x="1754869" y="2517"/>
                  </a:lnTo>
                  <a:lnTo>
                    <a:pt x="1772645" y="9762"/>
                  </a:lnTo>
                  <a:lnTo>
                    <a:pt x="1787996" y="21276"/>
                  </a:lnTo>
                  <a:lnTo>
                    <a:pt x="1800080" y="36601"/>
                  </a:lnTo>
                  <a:close/>
                </a:path>
              </a:pathLst>
            </a:custGeom>
            <a:solidFill>
              <a:srgbClr val="F7CD34"/>
            </a:solidFill>
          </p:spPr>
          <p:txBody>
            <a:bodyPr wrap="square" lIns="0" tIns="0" rIns="0" bIns="0" rtlCol="0"/>
            <a:lstStyle/>
            <a:p>
              <a:endParaRPr/>
            </a:p>
          </p:txBody>
        </p:sp>
        <p:sp>
          <p:nvSpPr>
            <p:cNvPr id="39" name="object 39"/>
            <p:cNvSpPr/>
            <p:nvPr/>
          </p:nvSpPr>
          <p:spPr>
            <a:xfrm>
              <a:off x="1001542" y="7202747"/>
              <a:ext cx="1642745" cy="1270"/>
            </a:xfrm>
            <a:custGeom>
              <a:avLst/>
              <a:gdLst/>
              <a:ahLst/>
              <a:cxnLst/>
              <a:rect l="l" t="t" r="r" b="b"/>
              <a:pathLst>
                <a:path w="1642745" h="1270">
                  <a:moveTo>
                    <a:pt x="1642368" y="922"/>
                  </a:moveTo>
                  <a:lnTo>
                    <a:pt x="191" y="922"/>
                  </a:lnTo>
                  <a:lnTo>
                    <a:pt x="0" y="0"/>
                  </a:lnTo>
                  <a:lnTo>
                    <a:pt x="1642568" y="0"/>
                  </a:lnTo>
                  <a:lnTo>
                    <a:pt x="1642368" y="922"/>
                  </a:lnTo>
                  <a:close/>
                </a:path>
              </a:pathLst>
            </a:custGeom>
            <a:solidFill>
              <a:srgbClr val="F58245"/>
            </a:solidFill>
          </p:spPr>
          <p:txBody>
            <a:bodyPr wrap="square" lIns="0" tIns="0" rIns="0" bIns="0" rtlCol="0"/>
            <a:lstStyle/>
            <a:p>
              <a:endParaRPr/>
            </a:p>
          </p:txBody>
        </p:sp>
        <p:sp>
          <p:nvSpPr>
            <p:cNvPr id="40" name="object 40"/>
            <p:cNvSpPr/>
            <p:nvPr/>
          </p:nvSpPr>
          <p:spPr>
            <a:xfrm>
              <a:off x="1105490" y="6816629"/>
              <a:ext cx="1435100" cy="26034"/>
            </a:xfrm>
            <a:custGeom>
              <a:avLst/>
              <a:gdLst/>
              <a:ahLst/>
              <a:cxnLst/>
              <a:rect l="l" t="t" r="r" b="b"/>
              <a:pathLst>
                <a:path w="1435100" h="26034">
                  <a:moveTo>
                    <a:pt x="1434673" y="25809"/>
                  </a:moveTo>
                  <a:lnTo>
                    <a:pt x="0" y="25818"/>
                  </a:lnTo>
                  <a:lnTo>
                    <a:pt x="0" y="0"/>
                  </a:lnTo>
                  <a:lnTo>
                    <a:pt x="1434673" y="0"/>
                  </a:lnTo>
                  <a:lnTo>
                    <a:pt x="1434673" y="25809"/>
                  </a:lnTo>
                  <a:close/>
                </a:path>
              </a:pathLst>
            </a:custGeom>
            <a:solidFill>
              <a:srgbClr val="F7CD34"/>
            </a:solidFill>
          </p:spPr>
          <p:txBody>
            <a:bodyPr wrap="square" lIns="0" tIns="0" rIns="0" bIns="0" rtlCol="0"/>
            <a:lstStyle/>
            <a:p>
              <a:endParaRPr/>
            </a:p>
          </p:txBody>
        </p:sp>
        <p:sp>
          <p:nvSpPr>
            <p:cNvPr id="41" name="object 41"/>
            <p:cNvSpPr/>
            <p:nvPr/>
          </p:nvSpPr>
          <p:spPr>
            <a:xfrm>
              <a:off x="1241933" y="6842429"/>
              <a:ext cx="1298575" cy="635"/>
            </a:xfrm>
            <a:custGeom>
              <a:avLst/>
              <a:gdLst/>
              <a:ahLst/>
              <a:cxnLst/>
              <a:rect l="l" t="t" r="r" b="b"/>
              <a:pathLst>
                <a:path w="1298575" h="634">
                  <a:moveTo>
                    <a:pt x="101053" y="0"/>
                  </a:moveTo>
                  <a:lnTo>
                    <a:pt x="0" y="0"/>
                  </a:lnTo>
                  <a:lnTo>
                    <a:pt x="101053" y="12"/>
                  </a:lnTo>
                  <a:close/>
                </a:path>
                <a:path w="1298575" h="634">
                  <a:moveTo>
                    <a:pt x="1298219" y="25"/>
                  </a:moveTo>
                  <a:lnTo>
                    <a:pt x="1287348" y="25"/>
                  </a:lnTo>
                  <a:lnTo>
                    <a:pt x="1298219" y="38"/>
                  </a:lnTo>
                  <a:close/>
                </a:path>
              </a:pathLst>
            </a:custGeom>
            <a:solidFill>
              <a:srgbClr val="F5B12E"/>
            </a:solidFill>
          </p:spPr>
          <p:txBody>
            <a:bodyPr wrap="square" lIns="0" tIns="0" rIns="0" bIns="0" rtlCol="0"/>
            <a:lstStyle/>
            <a:p>
              <a:endParaRPr/>
            </a:p>
          </p:txBody>
        </p:sp>
        <p:sp>
          <p:nvSpPr>
            <p:cNvPr id="42" name="object 42"/>
            <p:cNvSpPr/>
            <p:nvPr/>
          </p:nvSpPr>
          <p:spPr>
            <a:xfrm>
              <a:off x="1053706" y="7394638"/>
              <a:ext cx="1525270" cy="732155"/>
            </a:xfrm>
            <a:custGeom>
              <a:avLst/>
              <a:gdLst/>
              <a:ahLst/>
              <a:cxnLst/>
              <a:rect l="l" t="t" r="r" b="b"/>
              <a:pathLst>
                <a:path w="1525270" h="732154">
                  <a:moveTo>
                    <a:pt x="370039" y="0"/>
                  </a:moveTo>
                  <a:lnTo>
                    <a:pt x="358660" y="0"/>
                  </a:lnTo>
                  <a:lnTo>
                    <a:pt x="358660" y="11442"/>
                  </a:lnTo>
                  <a:lnTo>
                    <a:pt x="358660" y="720382"/>
                  </a:lnTo>
                  <a:lnTo>
                    <a:pt x="11366" y="720382"/>
                  </a:lnTo>
                  <a:lnTo>
                    <a:pt x="11366" y="11442"/>
                  </a:lnTo>
                  <a:lnTo>
                    <a:pt x="358660" y="11442"/>
                  </a:lnTo>
                  <a:lnTo>
                    <a:pt x="358660" y="0"/>
                  </a:lnTo>
                  <a:lnTo>
                    <a:pt x="0" y="0"/>
                  </a:lnTo>
                  <a:lnTo>
                    <a:pt x="0" y="11442"/>
                  </a:lnTo>
                  <a:lnTo>
                    <a:pt x="0" y="720382"/>
                  </a:lnTo>
                  <a:lnTo>
                    <a:pt x="0" y="731824"/>
                  </a:lnTo>
                  <a:lnTo>
                    <a:pt x="370039" y="731824"/>
                  </a:lnTo>
                  <a:lnTo>
                    <a:pt x="370039" y="720712"/>
                  </a:lnTo>
                  <a:lnTo>
                    <a:pt x="370039" y="720382"/>
                  </a:lnTo>
                  <a:lnTo>
                    <a:pt x="370039" y="11442"/>
                  </a:lnTo>
                  <a:lnTo>
                    <a:pt x="370039" y="11125"/>
                  </a:lnTo>
                  <a:lnTo>
                    <a:pt x="370039" y="0"/>
                  </a:lnTo>
                  <a:close/>
                </a:path>
                <a:path w="1525270" h="732154">
                  <a:moveTo>
                    <a:pt x="1524850" y="0"/>
                  </a:moveTo>
                  <a:lnTo>
                    <a:pt x="1513459" y="0"/>
                  </a:lnTo>
                  <a:lnTo>
                    <a:pt x="1513459" y="11442"/>
                  </a:lnTo>
                  <a:lnTo>
                    <a:pt x="1513459" y="486613"/>
                  </a:lnTo>
                  <a:lnTo>
                    <a:pt x="488492" y="486613"/>
                  </a:lnTo>
                  <a:lnTo>
                    <a:pt x="488492" y="11442"/>
                  </a:lnTo>
                  <a:lnTo>
                    <a:pt x="1513459" y="11442"/>
                  </a:lnTo>
                  <a:lnTo>
                    <a:pt x="1513459" y="0"/>
                  </a:lnTo>
                  <a:lnTo>
                    <a:pt x="477113" y="0"/>
                  </a:lnTo>
                  <a:lnTo>
                    <a:pt x="477113" y="11442"/>
                  </a:lnTo>
                  <a:lnTo>
                    <a:pt x="477113" y="486613"/>
                  </a:lnTo>
                  <a:lnTo>
                    <a:pt x="477113" y="498043"/>
                  </a:lnTo>
                  <a:lnTo>
                    <a:pt x="1524850" y="498043"/>
                  </a:lnTo>
                  <a:lnTo>
                    <a:pt x="1524850" y="486956"/>
                  </a:lnTo>
                  <a:lnTo>
                    <a:pt x="1524850" y="486613"/>
                  </a:lnTo>
                  <a:lnTo>
                    <a:pt x="1524850" y="11442"/>
                  </a:lnTo>
                  <a:lnTo>
                    <a:pt x="1524850" y="11125"/>
                  </a:lnTo>
                  <a:lnTo>
                    <a:pt x="1524850" y="0"/>
                  </a:lnTo>
                  <a:close/>
                </a:path>
              </a:pathLst>
            </a:custGeom>
            <a:solidFill>
              <a:srgbClr val="FAD948"/>
            </a:solidFill>
          </p:spPr>
          <p:txBody>
            <a:bodyPr wrap="square" lIns="0" tIns="0" rIns="0" bIns="0" rtlCol="0"/>
            <a:lstStyle/>
            <a:p>
              <a:endParaRPr/>
            </a:p>
          </p:txBody>
        </p:sp>
        <p:sp>
          <p:nvSpPr>
            <p:cNvPr id="43" name="object 43"/>
            <p:cNvSpPr/>
            <p:nvPr/>
          </p:nvSpPr>
          <p:spPr>
            <a:xfrm>
              <a:off x="877608" y="8122652"/>
              <a:ext cx="1891030" cy="24130"/>
            </a:xfrm>
            <a:custGeom>
              <a:avLst/>
              <a:gdLst/>
              <a:ahLst/>
              <a:cxnLst/>
              <a:rect l="l" t="t" r="r" b="b"/>
              <a:pathLst>
                <a:path w="1891030" h="24129">
                  <a:moveTo>
                    <a:pt x="1890445" y="0"/>
                  </a:moveTo>
                  <a:lnTo>
                    <a:pt x="546138" y="0"/>
                  </a:lnTo>
                  <a:lnTo>
                    <a:pt x="546138" y="3810"/>
                  </a:lnTo>
                  <a:lnTo>
                    <a:pt x="176098" y="3810"/>
                  </a:lnTo>
                  <a:lnTo>
                    <a:pt x="176098" y="0"/>
                  </a:lnTo>
                  <a:lnTo>
                    <a:pt x="0" y="0"/>
                  </a:lnTo>
                  <a:lnTo>
                    <a:pt x="0" y="3810"/>
                  </a:lnTo>
                  <a:lnTo>
                    <a:pt x="0" y="24130"/>
                  </a:lnTo>
                  <a:lnTo>
                    <a:pt x="1890445" y="24130"/>
                  </a:lnTo>
                  <a:lnTo>
                    <a:pt x="1890445" y="3810"/>
                  </a:lnTo>
                  <a:lnTo>
                    <a:pt x="1890445" y="0"/>
                  </a:lnTo>
                  <a:close/>
                </a:path>
              </a:pathLst>
            </a:custGeom>
            <a:solidFill>
              <a:srgbClr val="F5774B"/>
            </a:solidFill>
          </p:spPr>
          <p:txBody>
            <a:bodyPr wrap="square" lIns="0" tIns="0" rIns="0" bIns="0" rtlCol="0"/>
            <a:lstStyle/>
            <a:p>
              <a:endParaRPr/>
            </a:p>
          </p:txBody>
        </p:sp>
        <p:sp>
          <p:nvSpPr>
            <p:cNvPr id="44" name="object 44"/>
            <p:cNvSpPr/>
            <p:nvPr/>
          </p:nvSpPr>
          <p:spPr>
            <a:xfrm>
              <a:off x="1053707" y="8123246"/>
              <a:ext cx="370205" cy="3810"/>
            </a:xfrm>
            <a:custGeom>
              <a:avLst/>
              <a:gdLst/>
              <a:ahLst/>
              <a:cxnLst/>
              <a:rect l="l" t="t" r="r" b="b"/>
              <a:pathLst>
                <a:path w="370205" h="3809">
                  <a:moveTo>
                    <a:pt x="370048" y="3490"/>
                  </a:moveTo>
                  <a:lnTo>
                    <a:pt x="0" y="3490"/>
                  </a:lnTo>
                  <a:lnTo>
                    <a:pt x="0" y="0"/>
                  </a:lnTo>
                  <a:lnTo>
                    <a:pt x="370048" y="0"/>
                  </a:lnTo>
                  <a:lnTo>
                    <a:pt x="370048" y="3490"/>
                  </a:lnTo>
                  <a:close/>
                </a:path>
              </a:pathLst>
            </a:custGeom>
            <a:solidFill>
              <a:srgbClr val="F7BA3C"/>
            </a:solidFill>
          </p:spPr>
          <p:txBody>
            <a:bodyPr wrap="square" lIns="0" tIns="0" rIns="0" bIns="0" rtlCol="0"/>
            <a:lstStyle/>
            <a:p>
              <a:endParaRPr/>
            </a:p>
          </p:txBody>
        </p:sp>
        <p:pic>
          <p:nvPicPr>
            <p:cNvPr id="45" name="object 45"/>
            <p:cNvPicPr/>
            <p:nvPr/>
          </p:nvPicPr>
          <p:blipFill>
            <a:blip r:embed="rId15" cstate="print"/>
            <a:stretch>
              <a:fillRect/>
            </a:stretch>
          </p:blipFill>
          <p:spPr>
            <a:xfrm>
              <a:off x="1277045" y="6901244"/>
              <a:ext cx="191019" cy="227046"/>
            </a:xfrm>
            <a:prstGeom prst="rect">
              <a:avLst/>
            </a:prstGeom>
          </p:spPr>
        </p:pic>
        <p:pic>
          <p:nvPicPr>
            <p:cNvPr id="46" name="object 46"/>
            <p:cNvPicPr/>
            <p:nvPr/>
          </p:nvPicPr>
          <p:blipFill>
            <a:blip r:embed="rId16" cstate="print"/>
            <a:stretch>
              <a:fillRect/>
            </a:stretch>
          </p:blipFill>
          <p:spPr>
            <a:xfrm>
              <a:off x="1508881" y="6972349"/>
              <a:ext cx="407894" cy="156557"/>
            </a:xfrm>
            <a:prstGeom prst="rect">
              <a:avLst/>
            </a:prstGeom>
          </p:spPr>
        </p:pic>
        <p:pic>
          <p:nvPicPr>
            <p:cNvPr id="47" name="object 47"/>
            <p:cNvPicPr/>
            <p:nvPr/>
          </p:nvPicPr>
          <p:blipFill>
            <a:blip r:embed="rId17" cstate="print"/>
            <a:stretch>
              <a:fillRect/>
            </a:stretch>
          </p:blipFill>
          <p:spPr>
            <a:xfrm>
              <a:off x="1939201" y="6972349"/>
              <a:ext cx="143045" cy="156557"/>
            </a:xfrm>
            <a:prstGeom prst="rect">
              <a:avLst/>
            </a:prstGeom>
          </p:spPr>
        </p:pic>
        <p:pic>
          <p:nvPicPr>
            <p:cNvPr id="48" name="object 48"/>
            <p:cNvPicPr/>
            <p:nvPr/>
          </p:nvPicPr>
          <p:blipFill>
            <a:blip r:embed="rId18" cstate="print"/>
            <a:stretch>
              <a:fillRect/>
            </a:stretch>
          </p:blipFill>
          <p:spPr>
            <a:xfrm>
              <a:off x="2114649" y="6972349"/>
              <a:ext cx="258626" cy="212385"/>
            </a:xfrm>
            <a:prstGeom prst="rect">
              <a:avLst/>
            </a:prstGeom>
          </p:spPr>
        </p:pic>
      </p:grpSp>
      <p:pic>
        <p:nvPicPr>
          <p:cNvPr id="49" name="object 49"/>
          <p:cNvPicPr/>
          <p:nvPr/>
        </p:nvPicPr>
        <p:blipFill>
          <a:blip r:embed="rId19" cstate="print"/>
          <a:stretch>
            <a:fillRect/>
          </a:stretch>
        </p:blipFill>
        <p:spPr>
          <a:xfrm>
            <a:off x="89366" y="2373091"/>
            <a:ext cx="1586871" cy="1652507"/>
          </a:xfrm>
          <a:prstGeom prst="rect">
            <a:avLst/>
          </a:prstGeom>
        </p:spPr>
      </p:pic>
      <p:grpSp>
        <p:nvGrpSpPr>
          <p:cNvPr id="50" name="object 50"/>
          <p:cNvGrpSpPr/>
          <p:nvPr/>
        </p:nvGrpSpPr>
        <p:grpSpPr>
          <a:xfrm>
            <a:off x="501219" y="839207"/>
            <a:ext cx="1362287" cy="1469390"/>
            <a:chOff x="751829" y="1258810"/>
            <a:chExt cx="2043430" cy="2204085"/>
          </a:xfrm>
        </p:grpSpPr>
        <p:sp>
          <p:nvSpPr>
            <p:cNvPr id="51" name="object 51"/>
            <p:cNvSpPr/>
            <p:nvPr/>
          </p:nvSpPr>
          <p:spPr>
            <a:xfrm>
              <a:off x="751829" y="1419370"/>
              <a:ext cx="2043430" cy="2043430"/>
            </a:xfrm>
            <a:custGeom>
              <a:avLst/>
              <a:gdLst/>
              <a:ahLst/>
              <a:cxnLst/>
              <a:rect l="l" t="t" r="r" b="b"/>
              <a:pathLst>
                <a:path w="2043430" h="2043429">
                  <a:moveTo>
                    <a:pt x="1021614" y="2043228"/>
                  </a:moveTo>
                  <a:lnTo>
                    <a:pt x="973522" y="2042116"/>
                  </a:lnTo>
                  <a:lnTo>
                    <a:pt x="926002" y="2038813"/>
                  </a:lnTo>
                  <a:lnTo>
                    <a:pt x="879103" y="2033367"/>
                  </a:lnTo>
                  <a:lnTo>
                    <a:pt x="832875" y="2025829"/>
                  </a:lnTo>
                  <a:lnTo>
                    <a:pt x="787367" y="2016246"/>
                  </a:lnTo>
                  <a:lnTo>
                    <a:pt x="742627" y="2004669"/>
                  </a:lnTo>
                  <a:lnTo>
                    <a:pt x="698705" y="1991145"/>
                  </a:lnTo>
                  <a:lnTo>
                    <a:pt x="655649" y="1975725"/>
                  </a:lnTo>
                  <a:lnTo>
                    <a:pt x="613509" y="1958457"/>
                  </a:lnTo>
                  <a:lnTo>
                    <a:pt x="572334" y="1939390"/>
                  </a:lnTo>
                  <a:lnTo>
                    <a:pt x="532172" y="1918573"/>
                  </a:lnTo>
                  <a:lnTo>
                    <a:pt x="493074" y="1896056"/>
                  </a:lnTo>
                  <a:lnTo>
                    <a:pt x="455087" y="1871887"/>
                  </a:lnTo>
                  <a:lnTo>
                    <a:pt x="418262" y="1846116"/>
                  </a:lnTo>
                  <a:lnTo>
                    <a:pt x="382646" y="1818791"/>
                  </a:lnTo>
                  <a:lnTo>
                    <a:pt x="348290" y="1789961"/>
                  </a:lnTo>
                  <a:lnTo>
                    <a:pt x="315242" y="1759677"/>
                  </a:lnTo>
                  <a:lnTo>
                    <a:pt x="283551" y="1727986"/>
                  </a:lnTo>
                  <a:lnTo>
                    <a:pt x="253266" y="1694938"/>
                  </a:lnTo>
                  <a:lnTo>
                    <a:pt x="224437" y="1660581"/>
                  </a:lnTo>
                  <a:lnTo>
                    <a:pt x="197112" y="1624966"/>
                  </a:lnTo>
                  <a:lnTo>
                    <a:pt x="171340" y="1588140"/>
                  </a:lnTo>
                  <a:lnTo>
                    <a:pt x="147171" y="1550154"/>
                  </a:lnTo>
                  <a:lnTo>
                    <a:pt x="124654" y="1511055"/>
                  </a:lnTo>
                  <a:lnTo>
                    <a:pt x="103838" y="1470894"/>
                  </a:lnTo>
                  <a:lnTo>
                    <a:pt x="84771" y="1429718"/>
                  </a:lnTo>
                  <a:lnTo>
                    <a:pt x="67502" y="1387578"/>
                  </a:lnTo>
                  <a:lnTo>
                    <a:pt x="52082" y="1344523"/>
                  </a:lnTo>
                  <a:lnTo>
                    <a:pt x="38559" y="1300600"/>
                  </a:lnTo>
                  <a:lnTo>
                    <a:pt x="26981" y="1255860"/>
                  </a:lnTo>
                  <a:lnTo>
                    <a:pt x="17399" y="1210352"/>
                  </a:lnTo>
                  <a:lnTo>
                    <a:pt x="9860" y="1164124"/>
                  </a:lnTo>
                  <a:lnTo>
                    <a:pt x="4415" y="1117226"/>
                  </a:lnTo>
                  <a:lnTo>
                    <a:pt x="1111" y="1069706"/>
                  </a:lnTo>
                  <a:lnTo>
                    <a:pt x="0" y="1021614"/>
                  </a:lnTo>
                  <a:lnTo>
                    <a:pt x="1111" y="973522"/>
                  </a:lnTo>
                  <a:lnTo>
                    <a:pt x="4415" y="926002"/>
                  </a:lnTo>
                  <a:lnTo>
                    <a:pt x="9860" y="879103"/>
                  </a:lnTo>
                  <a:lnTo>
                    <a:pt x="17399" y="832875"/>
                  </a:lnTo>
                  <a:lnTo>
                    <a:pt x="26981" y="787367"/>
                  </a:lnTo>
                  <a:lnTo>
                    <a:pt x="38559" y="742627"/>
                  </a:lnTo>
                  <a:lnTo>
                    <a:pt x="52082" y="698705"/>
                  </a:lnTo>
                  <a:lnTo>
                    <a:pt x="67502" y="655649"/>
                  </a:lnTo>
                  <a:lnTo>
                    <a:pt x="84771" y="613509"/>
                  </a:lnTo>
                  <a:lnTo>
                    <a:pt x="103838" y="572334"/>
                  </a:lnTo>
                  <a:lnTo>
                    <a:pt x="124654" y="532172"/>
                  </a:lnTo>
                  <a:lnTo>
                    <a:pt x="147171" y="493074"/>
                  </a:lnTo>
                  <a:lnTo>
                    <a:pt x="171340" y="455087"/>
                  </a:lnTo>
                  <a:lnTo>
                    <a:pt x="197112" y="418262"/>
                  </a:lnTo>
                  <a:lnTo>
                    <a:pt x="224437" y="382646"/>
                  </a:lnTo>
                  <a:lnTo>
                    <a:pt x="253266" y="348290"/>
                  </a:lnTo>
                  <a:lnTo>
                    <a:pt x="283551" y="315242"/>
                  </a:lnTo>
                  <a:lnTo>
                    <a:pt x="315242" y="283551"/>
                  </a:lnTo>
                  <a:lnTo>
                    <a:pt x="348290" y="253266"/>
                  </a:lnTo>
                  <a:lnTo>
                    <a:pt x="382646" y="224437"/>
                  </a:lnTo>
                  <a:lnTo>
                    <a:pt x="418262" y="197112"/>
                  </a:lnTo>
                  <a:lnTo>
                    <a:pt x="455087" y="171340"/>
                  </a:lnTo>
                  <a:lnTo>
                    <a:pt x="493074" y="147171"/>
                  </a:lnTo>
                  <a:lnTo>
                    <a:pt x="532172" y="124654"/>
                  </a:lnTo>
                  <a:lnTo>
                    <a:pt x="572334" y="103838"/>
                  </a:lnTo>
                  <a:lnTo>
                    <a:pt x="613509" y="84771"/>
                  </a:lnTo>
                  <a:lnTo>
                    <a:pt x="655649" y="67502"/>
                  </a:lnTo>
                  <a:lnTo>
                    <a:pt x="698705" y="52082"/>
                  </a:lnTo>
                  <a:lnTo>
                    <a:pt x="742627" y="38559"/>
                  </a:lnTo>
                  <a:lnTo>
                    <a:pt x="787367" y="26981"/>
                  </a:lnTo>
                  <a:lnTo>
                    <a:pt x="832875" y="17399"/>
                  </a:lnTo>
                  <a:lnTo>
                    <a:pt x="879103" y="9860"/>
                  </a:lnTo>
                  <a:lnTo>
                    <a:pt x="926002" y="4415"/>
                  </a:lnTo>
                  <a:lnTo>
                    <a:pt x="973522" y="1111"/>
                  </a:lnTo>
                  <a:lnTo>
                    <a:pt x="1021614" y="0"/>
                  </a:lnTo>
                  <a:lnTo>
                    <a:pt x="1069706" y="1111"/>
                  </a:lnTo>
                  <a:lnTo>
                    <a:pt x="1117226" y="4415"/>
                  </a:lnTo>
                  <a:lnTo>
                    <a:pt x="1164124" y="9860"/>
                  </a:lnTo>
                  <a:lnTo>
                    <a:pt x="1210352" y="17399"/>
                  </a:lnTo>
                  <a:lnTo>
                    <a:pt x="1255860" y="26981"/>
                  </a:lnTo>
                  <a:lnTo>
                    <a:pt x="1300600" y="38559"/>
                  </a:lnTo>
                  <a:lnTo>
                    <a:pt x="1344523" y="52082"/>
                  </a:lnTo>
                  <a:lnTo>
                    <a:pt x="1387578" y="67502"/>
                  </a:lnTo>
                  <a:lnTo>
                    <a:pt x="1429718" y="84771"/>
                  </a:lnTo>
                  <a:lnTo>
                    <a:pt x="1470894" y="103838"/>
                  </a:lnTo>
                  <a:lnTo>
                    <a:pt x="1511055" y="124654"/>
                  </a:lnTo>
                  <a:lnTo>
                    <a:pt x="1550154" y="147171"/>
                  </a:lnTo>
                  <a:lnTo>
                    <a:pt x="1588140" y="171340"/>
                  </a:lnTo>
                  <a:lnTo>
                    <a:pt x="1624966" y="197112"/>
                  </a:lnTo>
                  <a:lnTo>
                    <a:pt x="1660581" y="224437"/>
                  </a:lnTo>
                  <a:lnTo>
                    <a:pt x="1694938" y="253266"/>
                  </a:lnTo>
                  <a:lnTo>
                    <a:pt x="1727986" y="283551"/>
                  </a:lnTo>
                  <a:lnTo>
                    <a:pt x="1759677" y="315242"/>
                  </a:lnTo>
                  <a:lnTo>
                    <a:pt x="1789961" y="348290"/>
                  </a:lnTo>
                  <a:lnTo>
                    <a:pt x="1818791" y="382646"/>
                  </a:lnTo>
                  <a:lnTo>
                    <a:pt x="1846116" y="418262"/>
                  </a:lnTo>
                  <a:lnTo>
                    <a:pt x="1871887" y="455087"/>
                  </a:lnTo>
                  <a:lnTo>
                    <a:pt x="1896056" y="493074"/>
                  </a:lnTo>
                  <a:lnTo>
                    <a:pt x="1918573" y="532172"/>
                  </a:lnTo>
                  <a:lnTo>
                    <a:pt x="1939390" y="572334"/>
                  </a:lnTo>
                  <a:lnTo>
                    <a:pt x="1958457" y="613509"/>
                  </a:lnTo>
                  <a:lnTo>
                    <a:pt x="1975725" y="655649"/>
                  </a:lnTo>
                  <a:lnTo>
                    <a:pt x="1991145" y="698705"/>
                  </a:lnTo>
                  <a:lnTo>
                    <a:pt x="2004669" y="742627"/>
                  </a:lnTo>
                  <a:lnTo>
                    <a:pt x="2016246" y="787367"/>
                  </a:lnTo>
                  <a:lnTo>
                    <a:pt x="2025829" y="832875"/>
                  </a:lnTo>
                  <a:lnTo>
                    <a:pt x="2033367" y="879103"/>
                  </a:lnTo>
                  <a:lnTo>
                    <a:pt x="2038813" y="926002"/>
                  </a:lnTo>
                  <a:lnTo>
                    <a:pt x="2042116" y="973522"/>
                  </a:lnTo>
                  <a:lnTo>
                    <a:pt x="2043228" y="1021614"/>
                  </a:lnTo>
                  <a:lnTo>
                    <a:pt x="2042116" y="1069706"/>
                  </a:lnTo>
                  <a:lnTo>
                    <a:pt x="2038813" y="1117226"/>
                  </a:lnTo>
                  <a:lnTo>
                    <a:pt x="2033367" y="1164124"/>
                  </a:lnTo>
                  <a:lnTo>
                    <a:pt x="2025829" y="1210352"/>
                  </a:lnTo>
                  <a:lnTo>
                    <a:pt x="2016246" y="1255860"/>
                  </a:lnTo>
                  <a:lnTo>
                    <a:pt x="2004669" y="1300600"/>
                  </a:lnTo>
                  <a:lnTo>
                    <a:pt x="1991145" y="1344523"/>
                  </a:lnTo>
                  <a:lnTo>
                    <a:pt x="1975725" y="1387578"/>
                  </a:lnTo>
                  <a:lnTo>
                    <a:pt x="1958457" y="1429718"/>
                  </a:lnTo>
                  <a:lnTo>
                    <a:pt x="1939390" y="1470894"/>
                  </a:lnTo>
                  <a:lnTo>
                    <a:pt x="1918573" y="1511055"/>
                  </a:lnTo>
                  <a:lnTo>
                    <a:pt x="1896056" y="1550154"/>
                  </a:lnTo>
                  <a:lnTo>
                    <a:pt x="1871887" y="1588140"/>
                  </a:lnTo>
                  <a:lnTo>
                    <a:pt x="1846116" y="1624966"/>
                  </a:lnTo>
                  <a:lnTo>
                    <a:pt x="1818791" y="1660581"/>
                  </a:lnTo>
                  <a:lnTo>
                    <a:pt x="1789961" y="1694938"/>
                  </a:lnTo>
                  <a:lnTo>
                    <a:pt x="1759677" y="1727986"/>
                  </a:lnTo>
                  <a:lnTo>
                    <a:pt x="1727986" y="1759677"/>
                  </a:lnTo>
                  <a:lnTo>
                    <a:pt x="1694938" y="1789961"/>
                  </a:lnTo>
                  <a:lnTo>
                    <a:pt x="1660581" y="1818791"/>
                  </a:lnTo>
                  <a:lnTo>
                    <a:pt x="1624966" y="1846116"/>
                  </a:lnTo>
                  <a:lnTo>
                    <a:pt x="1588140" y="1871887"/>
                  </a:lnTo>
                  <a:lnTo>
                    <a:pt x="1550154" y="1896056"/>
                  </a:lnTo>
                  <a:lnTo>
                    <a:pt x="1511055" y="1918573"/>
                  </a:lnTo>
                  <a:lnTo>
                    <a:pt x="1470894" y="1939390"/>
                  </a:lnTo>
                  <a:lnTo>
                    <a:pt x="1429718" y="1958457"/>
                  </a:lnTo>
                  <a:lnTo>
                    <a:pt x="1387578" y="1975725"/>
                  </a:lnTo>
                  <a:lnTo>
                    <a:pt x="1344523" y="1991145"/>
                  </a:lnTo>
                  <a:lnTo>
                    <a:pt x="1300600" y="2004669"/>
                  </a:lnTo>
                  <a:lnTo>
                    <a:pt x="1255860" y="2016246"/>
                  </a:lnTo>
                  <a:lnTo>
                    <a:pt x="1210352" y="2025829"/>
                  </a:lnTo>
                  <a:lnTo>
                    <a:pt x="1164124" y="2033367"/>
                  </a:lnTo>
                  <a:lnTo>
                    <a:pt x="1117226" y="2038813"/>
                  </a:lnTo>
                  <a:lnTo>
                    <a:pt x="1069706" y="2042116"/>
                  </a:lnTo>
                  <a:lnTo>
                    <a:pt x="1021614" y="2043228"/>
                  </a:lnTo>
                  <a:close/>
                </a:path>
              </a:pathLst>
            </a:custGeom>
            <a:solidFill>
              <a:srgbClr val="256029"/>
            </a:solidFill>
          </p:spPr>
          <p:txBody>
            <a:bodyPr wrap="square" lIns="0" tIns="0" rIns="0" bIns="0" rtlCol="0"/>
            <a:lstStyle/>
            <a:p>
              <a:endParaRPr/>
            </a:p>
          </p:txBody>
        </p:sp>
        <p:pic>
          <p:nvPicPr>
            <p:cNvPr id="52" name="object 52"/>
            <p:cNvPicPr/>
            <p:nvPr/>
          </p:nvPicPr>
          <p:blipFill>
            <a:blip r:embed="rId20" cstate="print"/>
            <a:stretch>
              <a:fillRect/>
            </a:stretch>
          </p:blipFill>
          <p:spPr>
            <a:xfrm>
              <a:off x="975720" y="1509274"/>
              <a:ext cx="801912" cy="812897"/>
            </a:xfrm>
            <a:prstGeom prst="rect">
              <a:avLst/>
            </a:prstGeom>
          </p:spPr>
        </p:pic>
        <p:pic>
          <p:nvPicPr>
            <p:cNvPr id="53" name="object 53"/>
            <p:cNvPicPr/>
            <p:nvPr/>
          </p:nvPicPr>
          <p:blipFill>
            <a:blip r:embed="rId21" cstate="print"/>
            <a:stretch>
              <a:fillRect/>
            </a:stretch>
          </p:blipFill>
          <p:spPr>
            <a:xfrm>
              <a:off x="752196" y="1258810"/>
              <a:ext cx="1959466" cy="2031580"/>
            </a:xfrm>
            <a:prstGeom prst="rect">
              <a:avLst/>
            </a:prstGeom>
          </p:spPr>
        </p:pic>
      </p:grpSp>
      <p:sp>
        <p:nvSpPr>
          <p:cNvPr id="54" name="object 54"/>
          <p:cNvSpPr txBox="1"/>
          <p:nvPr/>
        </p:nvSpPr>
        <p:spPr>
          <a:xfrm>
            <a:off x="2623003" y="1573599"/>
            <a:ext cx="1382183" cy="620191"/>
          </a:xfrm>
          <a:prstGeom prst="rect">
            <a:avLst/>
          </a:prstGeom>
        </p:spPr>
        <p:txBody>
          <a:bodyPr vert="horz" wrap="square" lIns="0" tIns="9736" rIns="0" bIns="0" rtlCol="0">
            <a:spAutoFit/>
          </a:bodyPr>
          <a:lstStyle/>
          <a:p>
            <a:pPr marL="53766">
              <a:spcBef>
                <a:spcPts val="76"/>
              </a:spcBef>
            </a:pPr>
            <a:r>
              <a:rPr sz="933" b="1" spc="-37">
                <a:solidFill>
                  <a:srgbClr val="3AB0C4"/>
                </a:solidFill>
                <a:latin typeface="Arial"/>
                <a:cs typeface="Arial"/>
              </a:rPr>
              <a:t>P</a:t>
            </a:r>
            <a:r>
              <a:rPr sz="933" b="1" spc="-120">
                <a:solidFill>
                  <a:srgbClr val="3AB0C4"/>
                </a:solidFill>
                <a:latin typeface="Arial"/>
                <a:cs typeface="Arial"/>
              </a:rPr>
              <a:t> </a:t>
            </a:r>
            <a:r>
              <a:rPr sz="933" b="1" spc="-60">
                <a:solidFill>
                  <a:srgbClr val="3AB0C4"/>
                </a:solidFill>
                <a:latin typeface="Arial"/>
                <a:cs typeface="Arial"/>
              </a:rPr>
              <a:t>R</a:t>
            </a:r>
            <a:r>
              <a:rPr sz="933" b="1" spc="-117">
                <a:solidFill>
                  <a:srgbClr val="3AB0C4"/>
                </a:solidFill>
                <a:latin typeface="Arial"/>
                <a:cs typeface="Arial"/>
              </a:rPr>
              <a:t> </a:t>
            </a:r>
            <a:r>
              <a:rPr sz="933" b="1">
                <a:solidFill>
                  <a:srgbClr val="3AB0C4"/>
                </a:solidFill>
                <a:latin typeface="Arial"/>
                <a:cs typeface="Arial"/>
              </a:rPr>
              <a:t>O</a:t>
            </a:r>
            <a:r>
              <a:rPr sz="933" b="1" spc="-117">
                <a:solidFill>
                  <a:srgbClr val="3AB0C4"/>
                </a:solidFill>
                <a:latin typeface="Arial"/>
                <a:cs typeface="Arial"/>
              </a:rPr>
              <a:t> </a:t>
            </a:r>
            <a:r>
              <a:rPr sz="933" b="1">
                <a:solidFill>
                  <a:srgbClr val="3AB0C4"/>
                </a:solidFill>
                <a:latin typeface="Arial"/>
                <a:cs typeface="Arial"/>
              </a:rPr>
              <a:t>D</a:t>
            </a:r>
            <a:r>
              <a:rPr sz="933" b="1" spc="-117">
                <a:solidFill>
                  <a:srgbClr val="3AB0C4"/>
                </a:solidFill>
                <a:latin typeface="Arial"/>
                <a:cs typeface="Arial"/>
              </a:rPr>
              <a:t> </a:t>
            </a:r>
            <a:r>
              <a:rPr sz="933" b="1" spc="40">
                <a:solidFill>
                  <a:srgbClr val="3AB0C4"/>
                </a:solidFill>
                <a:latin typeface="Arial"/>
                <a:cs typeface="Arial"/>
              </a:rPr>
              <a:t>U</a:t>
            </a:r>
            <a:r>
              <a:rPr sz="933" b="1" spc="-117">
                <a:solidFill>
                  <a:srgbClr val="3AB0C4"/>
                </a:solidFill>
                <a:latin typeface="Arial"/>
                <a:cs typeface="Arial"/>
              </a:rPr>
              <a:t> </a:t>
            </a:r>
            <a:r>
              <a:rPr sz="933" b="1" spc="-80">
                <a:solidFill>
                  <a:srgbClr val="3AB0C4"/>
                </a:solidFill>
                <a:latin typeface="Arial"/>
                <a:cs typeface="Arial"/>
              </a:rPr>
              <a:t>C</a:t>
            </a:r>
            <a:r>
              <a:rPr sz="933" b="1" spc="-117">
                <a:solidFill>
                  <a:srgbClr val="3AB0C4"/>
                </a:solidFill>
                <a:latin typeface="Arial"/>
                <a:cs typeface="Arial"/>
              </a:rPr>
              <a:t> </a:t>
            </a:r>
            <a:r>
              <a:rPr sz="933" b="1" spc="136">
                <a:solidFill>
                  <a:srgbClr val="3AB0C4"/>
                </a:solidFill>
                <a:latin typeface="Arial"/>
                <a:cs typeface="Arial"/>
              </a:rPr>
              <a:t>IN</a:t>
            </a:r>
            <a:r>
              <a:rPr sz="933" b="1" spc="-120">
                <a:solidFill>
                  <a:srgbClr val="3AB0C4"/>
                </a:solidFill>
                <a:latin typeface="Arial"/>
                <a:cs typeface="Arial"/>
              </a:rPr>
              <a:t> </a:t>
            </a:r>
            <a:r>
              <a:rPr sz="933" b="1" spc="-33">
                <a:solidFill>
                  <a:srgbClr val="3AB0C4"/>
                </a:solidFill>
                <a:latin typeface="Arial"/>
                <a:cs typeface="Arial"/>
              </a:rPr>
              <a:t>G</a:t>
            </a:r>
            <a:endParaRPr sz="933">
              <a:latin typeface="Arial"/>
              <a:cs typeface="Arial"/>
            </a:endParaRPr>
          </a:p>
          <a:p>
            <a:pPr>
              <a:lnSpc>
                <a:spcPct val="100000"/>
              </a:lnSpc>
            </a:pPr>
            <a:endParaRPr sz="1267">
              <a:latin typeface="Arial"/>
              <a:cs typeface="Arial"/>
            </a:endParaRPr>
          </a:p>
          <a:p>
            <a:pPr marL="8467">
              <a:spcBef>
                <a:spcPts val="977"/>
              </a:spcBef>
            </a:pPr>
            <a:r>
              <a:rPr sz="933" b="1" spc="-57">
                <a:solidFill>
                  <a:srgbClr val="FABC09"/>
                </a:solidFill>
                <a:latin typeface="Arial"/>
                <a:cs typeface="Arial"/>
              </a:rPr>
              <a:t>F</a:t>
            </a:r>
            <a:r>
              <a:rPr sz="933" b="1" spc="-120">
                <a:solidFill>
                  <a:srgbClr val="FABC09"/>
                </a:solidFill>
                <a:latin typeface="Arial"/>
                <a:cs typeface="Arial"/>
              </a:rPr>
              <a:t> </a:t>
            </a:r>
            <a:r>
              <a:rPr sz="933" b="1">
                <a:solidFill>
                  <a:srgbClr val="FABC09"/>
                </a:solidFill>
                <a:latin typeface="Arial"/>
                <a:cs typeface="Arial"/>
              </a:rPr>
              <a:t>O</a:t>
            </a:r>
            <a:r>
              <a:rPr sz="933" b="1" spc="-117">
                <a:solidFill>
                  <a:srgbClr val="FABC09"/>
                </a:solidFill>
                <a:latin typeface="Arial"/>
                <a:cs typeface="Arial"/>
              </a:rPr>
              <a:t> </a:t>
            </a:r>
            <a:r>
              <a:rPr sz="933" b="1">
                <a:solidFill>
                  <a:srgbClr val="FABC09"/>
                </a:solidFill>
                <a:latin typeface="Arial"/>
                <a:cs typeface="Arial"/>
              </a:rPr>
              <a:t>O</a:t>
            </a:r>
            <a:r>
              <a:rPr sz="933" b="1" spc="-120">
                <a:solidFill>
                  <a:srgbClr val="FABC09"/>
                </a:solidFill>
                <a:latin typeface="Arial"/>
                <a:cs typeface="Arial"/>
              </a:rPr>
              <a:t> </a:t>
            </a:r>
            <a:r>
              <a:rPr sz="933" b="1">
                <a:solidFill>
                  <a:srgbClr val="FABC09"/>
                </a:solidFill>
                <a:latin typeface="Arial"/>
                <a:cs typeface="Arial"/>
              </a:rPr>
              <a:t>D</a:t>
            </a:r>
            <a:r>
              <a:rPr sz="933" b="1" spc="283">
                <a:solidFill>
                  <a:srgbClr val="FABC09"/>
                </a:solidFill>
                <a:latin typeface="Arial"/>
                <a:cs typeface="Arial"/>
              </a:rPr>
              <a:t> </a:t>
            </a:r>
            <a:r>
              <a:rPr sz="933" b="1" spc="-37">
                <a:solidFill>
                  <a:srgbClr val="FABC09"/>
                </a:solidFill>
                <a:latin typeface="Arial"/>
                <a:cs typeface="Arial"/>
              </a:rPr>
              <a:t>P</a:t>
            </a:r>
            <a:r>
              <a:rPr sz="933" b="1" spc="-117">
                <a:solidFill>
                  <a:srgbClr val="FABC09"/>
                </a:solidFill>
                <a:latin typeface="Arial"/>
                <a:cs typeface="Arial"/>
              </a:rPr>
              <a:t> </a:t>
            </a:r>
            <a:r>
              <a:rPr sz="933" b="1" spc="-60">
                <a:solidFill>
                  <a:srgbClr val="FABC09"/>
                </a:solidFill>
                <a:latin typeface="Arial"/>
                <a:cs typeface="Arial"/>
              </a:rPr>
              <a:t>R</a:t>
            </a:r>
            <a:r>
              <a:rPr sz="933" b="1" spc="-117">
                <a:solidFill>
                  <a:srgbClr val="FABC09"/>
                </a:solidFill>
                <a:latin typeface="Arial"/>
                <a:cs typeface="Arial"/>
              </a:rPr>
              <a:t> </a:t>
            </a:r>
            <a:r>
              <a:rPr sz="933" b="1">
                <a:solidFill>
                  <a:srgbClr val="FABC09"/>
                </a:solidFill>
                <a:latin typeface="Arial"/>
                <a:cs typeface="Arial"/>
              </a:rPr>
              <a:t>O</a:t>
            </a:r>
            <a:r>
              <a:rPr sz="933" b="1" spc="-120">
                <a:solidFill>
                  <a:srgbClr val="FABC09"/>
                </a:solidFill>
                <a:latin typeface="Arial"/>
                <a:cs typeface="Arial"/>
              </a:rPr>
              <a:t> </a:t>
            </a:r>
            <a:r>
              <a:rPr sz="933" b="1" spc="-80">
                <a:solidFill>
                  <a:srgbClr val="FABC09"/>
                </a:solidFill>
                <a:latin typeface="Arial"/>
                <a:cs typeface="Arial"/>
              </a:rPr>
              <a:t>C</a:t>
            </a:r>
            <a:r>
              <a:rPr sz="933" b="1" spc="-117">
                <a:solidFill>
                  <a:srgbClr val="FABC09"/>
                </a:solidFill>
                <a:latin typeface="Arial"/>
                <a:cs typeface="Arial"/>
              </a:rPr>
              <a:t> </a:t>
            </a:r>
            <a:r>
              <a:rPr sz="933" b="1" spc="-100">
                <a:solidFill>
                  <a:srgbClr val="FABC09"/>
                </a:solidFill>
                <a:latin typeface="Arial"/>
                <a:cs typeface="Arial"/>
              </a:rPr>
              <a:t>E</a:t>
            </a:r>
            <a:r>
              <a:rPr sz="933" b="1" spc="-117">
                <a:solidFill>
                  <a:srgbClr val="FABC09"/>
                </a:solidFill>
                <a:latin typeface="Arial"/>
                <a:cs typeface="Arial"/>
              </a:rPr>
              <a:t> </a:t>
            </a:r>
            <a:r>
              <a:rPr sz="933" b="1" spc="-110">
                <a:solidFill>
                  <a:srgbClr val="FABC09"/>
                </a:solidFill>
                <a:latin typeface="Arial"/>
                <a:cs typeface="Arial"/>
              </a:rPr>
              <a:t>S</a:t>
            </a:r>
            <a:r>
              <a:rPr sz="933" b="1" spc="-120">
                <a:solidFill>
                  <a:srgbClr val="FABC09"/>
                </a:solidFill>
                <a:latin typeface="Arial"/>
                <a:cs typeface="Arial"/>
              </a:rPr>
              <a:t> </a:t>
            </a:r>
            <a:r>
              <a:rPr sz="933" b="1" spc="-110">
                <a:solidFill>
                  <a:srgbClr val="FABC09"/>
                </a:solidFill>
                <a:latin typeface="Arial"/>
                <a:cs typeface="Arial"/>
              </a:rPr>
              <a:t>S</a:t>
            </a:r>
            <a:r>
              <a:rPr sz="933" b="1" spc="-117">
                <a:solidFill>
                  <a:srgbClr val="FABC09"/>
                </a:solidFill>
                <a:latin typeface="Arial"/>
                <a:cs typeface="Arial"/>
              </a:rPr>
              <a:t> </a:t>
            </a:r>
            <a:r>
              <a:rPr sz="933" b="1" spc="136">
                <a:solidFill>
                  <a:srgbClr val="FABC09"/>
                </a:solidFill>
                <a:latin typeface="Arial"/>
                <a:cs typeface="Arial"/>
              </a:rPr>
              <a:t>IN</a:t>
            </a:r>
            <a:r>
              <a:rPr sz="933" b="1" spc="-120">
                <a:solidFill>
                  <a:srgbClr val="FABC09"/>
                </a:solidFill>
                <a:latin typeface="Arial"/>
                <a:cs typeface="Arial"/>
              </a:rPr>
              <a:t> </a:t>
            </a:r>
            <a:r>
              <a:rPr sz="933" b="1" spc="-33">
                <a:solidFill>
                  <a:srgbClr val="FABC09"/>
                </a:solidFill>
                <a:latin typeface="Arial"/>
                <a:cs typeface="Arial"/>
              </a:rPr>
              <a:t>G</a:t>
            </a:r>
            <a:endParaRPr sz="933">
              <a:latin typeface="Arial"/>
              <a:cs typeface="Arial"/>
            </a:endParaRPr>
          </a:p>
        </p:txBody>
      </p:sp>
      <p:sp>
        <p:nvSpPr>
          <p:cNvPr id="55" name="object 55"/>
          <p:cNvSpPr txBox="1"/>
          <p:nvPr/>
        </p:nvSpPr>
        <p:spPr>
          <a:xfrm>
            <a:off x="4449210" y="708354"/>
            <a:ext cx="928793" cy="153397"/>
          </a:xfrm>
          <a:prstGeom prst="rect">
            <a:avLst/>
          </a:prstGeom>
        </p:spPr>
        <p:txBody>
          <a:bodyPr vert="horz" wrap="square" lIns="0" tIns="9736" rIns="0" bIns="0" rtlCol="0">
            <a:spAutoFit/>
          </a:bodyPr>
          <a:lstStyle/>
          <a:p>
            <a:pPr marL="8467">
              <a:spcBef>
                <a:spcPts val="76"/>
              </a:spcBef>
            </a:pPr>
            <a:r>
              <a:rPr sz="933" b="1" spc="47">
                <a:solidFill>
                  <a:srgbClr val="256029"/>
                </a:solidFill>
                <a:latin typeface="Arial"/>
                <a:cs typeface="Arial"/>
              </a:rPr>
              <a:t>H</a:t>
            </a:r>
            <a:r>
              <a:rPr sz="933" b="1" spc="-123">
                <a:solidFill>
                  <a:srgbClr val="256029"/>
                </a:solidFill>
                <a:latin typeface="Arial"/>
                <a:cs typeface="Arial"/>
              </a:rPr>
              <a:t> </a:t>
            </a:r>
            <a:r>
              <a:rPr sz="933" b="1" spc="-33">
                <a:solidFill>
                  <a:srgbClr val="256029"/>
                </a:solidFill>
                <a:latin typeface="Arial"/>
                <a:cs typeface="Arial"/>
              </a:rPr>
              <a:t>A</a:t>
            </a:r>
            <a:r>
              <a:rPr sz="933" b="1" spc="-123">
                <a:solidFill>
                  <a:srgbClr val="256029"/>
                </a:solidFill>
                <a:latin typeface="Arial"/>
                <a:cs typeface="Arial"/>
              </a:rPr>
              <a:t> </a:t>
            </a:r>
            <a:r>
              <a:rPr sz="933" b="1" spc="-60">
                <a:solidFill>
                  <a:srgbClr val="256029"/>
                </a:solidFill>
                <a:latin typeface="Arial"/>
                <a:cs typeface="Arial"/>
              </a:rPr>
              <a:t>R</a:t>
            </a:r>
            <a:r>
              <a:rPr sz="933" b="1" spc="-120">
                <a:solidFill>
                  <a:srgbClr val="256029"/>
                </a:solidFill>
                <a:latin typeface="Arial"/>
                <a:cs typeface="Arial"/>
              </a:rPr>
              <a:t> </a:t>
            </a:r>
            <a:r>
              <a:rPr sz="933" b="1" spc="-17">
                <a:solidFill>
                  <a:srgbClr val="256029"/>
                </a:solidFill>
                <a:latin typeface="Arial"/>
                <a:cs typeface="Arial"/>
              </a:rPr>
              <a:t>V</a:t>
            </a:r>
            <a:r>
              <a:rPr sz="933" b="1" spc="-123">
                <a:solidFill>
                  <a:srgbClr val="256029"/>
                </a:solidFill>
                <a:latin typeface="Arial"/>
                <a:cs typeface="Arial"/>
              </a:rPr>
              <a:t> </a:t>
            </a:r>
            <a:r>
              <a:rPr sz="933" b="1" spc="-100">
                <a:solidFill>
                  <a:srgbClr val="256029"/>
                </a:solidFill>
                <a:latin typeface="Arial"/>
                <a:cs typeface="Arial"/>
              </a:rPr>
              <a:t>E</a:t>
            </a:r>
            <a:r>
              <a:rPr sz="933" b="1" spc="-120">
                <a:solidFill>
                  <a:srgbClr val="256029"/>
                </a:solidFill>
                <a:latin typeface="Arial"/>
                <a:cs typeface="Arial"/>
              </a:rPr>
              <a:t> </a:t>
            </a:r>
            <a:r>
              <a:rPr sz="933" b="1" spc="-110">
                <a:solidFill>
                  <a:srgbClr val="256029"/>
                </a:solidFill>
                <a:latin typeface="Arial"/>
                <a:cs typeface="Arial"/>
              </a:rPr>
              <a:t>S</a:t>
            </a:r>
            <a:r>
              <a:rPr sz="933" b="1" spc="-123">
                <a:solidFill>
                  <a:srgbClr val="256029"/>
                </a:solidFill>
                <a:latin typeface="Arial"/>
                <a:cs typeface="Arial"/>
              </a:rPr>
              <a:t> </a:t>
            </a:r>
            <a:r>
              <a:rPr sz="933" b="1" spc="-27">
                <a:solidFill>
                  <a:srgbClr val="256029"/>
                </a:solidFill>
                <a:latin typeface="Arial"/>
                <a:cs typeface="Arial"/>
              </a:rPr>
              <a:t>T</a:t>
            </a:r>
            <a:r>
              <a:rPr sz="933" b="1" spc="-120">
                <a:solidFill>
                  <a:srgbClr val="256029"/>
                </a:solidFill>
                <a:latin typeface="Arial"/>
                <a:cs typeface="Arial"/>
              </a:rPr>
              <a:t> </a:t>
            </a:r>
            <a:r>
              <a:rPr sz="933" b="1" spc="136">
                <a:solidFill>
                  <a:srgbClr val="256029"/>
                </a:solidFill>
                <a:latin typeface="Arial"/>
                <a:cs typeface="Arial"/>
              </a:rPr>
              <a:t>IN</a:t>
            </a:r>
            <a:r>
              <a:rPr sz="933" b="1" spc="-123">
                <a:solidFill>
                  <a:srgbClr val="256029"/>
                </a:solidFill>
                <a:latin typeface="Arial"/>
                <a:cs typeface="Arial"/>
              </a:rPr>
              <a:t> </a:t>
            </a:r>
            <a:r>
              <a:rPr sz="933" b="1" spc="-33">
                <a:solidFill>
                  <a:srgbClr val="256029"/>
                </a:solidFill>
                <a:latin typeface="Arial"/>
                <a:cs typeface="Arial"/>
              </a:rPr>
              <a:t>G</a:t>
            </a:r>
            <a:endParaRPr sz="933">
              <a:latin typeface="Arial"/>
              <a:cs typeface="Arial"/>
            </a:endParaRPr>
          </a:p>
        </p:txBody>
      </p:sp>
      <p:sp>
        <p:nvSpPr>
          <p:cNvPr id="56" name="object 56"/>
          <p:cNvSpPr txBox="1"/>
          <p:nvPr/>
        </p:nvSpPr>
        <p:spPr>
          <a:xfrm>
            <a:off x="4526876" y="2459259"/>
            <a:ext cx="861483" cy="153397"/>
          </a:xfrm>
          <a:prstGeom prst="rect">
            <a:avLst/>
          </a:prstGeom>
        </p:spPr>
        <p:txBody>
          <a:bodyPr vert="horz" wrap="square" lIns="0" tIns="9736" rIns="0" bIns="0" rtlCol="0">
            <a:spAutoFit/>
          </a:bodyPr>
          <a:lstStyle/>
          <a:p>
            <a:pPr marL="8467">
              <a:spcBef>
                <a:spcPts val="76"/>
              </a:spcBef>
            </a:pPr>
            <a:r>
              <a:rPr sz="933" b="1" spc="-37">
                <a:solidFill>
                  <a:srgbClr val="FABC09"/>
                </a:solidFill>
                <a:latin typeface="Arial"/>
                <a:cs typeface="Arial"/>
              </a:rPr>
              <a:t>P</a:t>
            </a:r>
            <a:r>
              <a:rPr sz="933" b="1" spc="-123">
                <a:solidFill>
                  <a:srgbClr val="FABC09"/>
                </a:solidFill>
                <a:latin typeface="Arial"/>
                <a:cs typeface="Arial"/>
              </a:rPr>
              <a:t> </a:t>
            </a:r>
            <a:r>
              <a:rPr sz="933" b="1" spc="-33">
                <a:solidFill>
                  <a:srgbClr val="FABC09"/>
                </a:solidFill>
                <a:latin typeface="Arial"/>
                <a:cs typeface="Arial"/>
              </a:rPr>
              <a:t>A</a:t>
            </a:r>
            <a:r>
              <a:rPr sz="933" b="1" spc="-120">
                <a:solidFill>
                  <a:srgbClr val="FABC09"/>
                </a:solidFill>
                <a:latin typeface="Arial"/>
                <a:cs typeface="Arial"/>
              </a:rPr>
              <a:t> </a:t>
            </a:r>
            <a:r>
              <a:rPr sz="933" b="1" spc="-80">
                <a:solidFill>
                  <a:srgbClr val="FABC09"/>
                </a:solidFill>
                <a:latin typeface="Arial"/>
                <a:cs typeface="Arial"/>
              </a:rPr>
              <a:t>C</a:t>
            </a:r>
            <a:r>
              <a:rPr sz="933" b="1" spc="-120">
                <a:solidFill>
                  <a:srgbClr val="FABC09"/>
                </a:solidFill>
                <a:latin typeface="Arial"/>
                <a:cs typeface="Arial"/>
              </a:rPr>
              <a:t> </a:t>
            </a:r>
            <a:r>
              <a:rPr sz="933" b="1" spc="-53">
                <a:solidFill>
                  <a:srgbClr val="FABC09"/>
                </a:solidFill>
                <a:latin typeface="Arial"/>
                <a:cs typeface="Arial"/>
              </a:rPr>
              <a:t>K</a:t>
            </a:r>
            <a:r>
              <a:rPr sz="933" b="1" spc="-120">
                <a:solidFill>
                  <a:srgbClr val="FABC09"/>
                </a:solidFill>
                <a:latin typeface="Arial"/>
                <a:cs typeface="Arial"/>
              </a:rPr>
              <a:t> </a:t>
            </a:r>
            <a:r>
              <a:rPr sz="933" b="1" spc="-33">
                <a:solidFill>
                  <a:srgbClr val="FABC09"/>
                </a:solidFill>
                <a:latin typeface="Arial"/>
                <a:cs typeface="Arial"/>
              </a:rPr>
              <a:t>A</a:t>
            </a:r>
            <a:r>
              <a:rPr sz="933" b="1" spc="-120">
                <a:solidFill>
                  <a:srgbClr val="FABC09"/>
                </a:solidFill>
                <a:latin typeface="Arial"/>
                <a:cs typeface="Arial"/>
              </a:rPr>
              <a:t> </a:t>
            </a:r>
            <a:r>
              <a:rPr sz="933" b="1" spc="-50">
                <a:solidFill>
                  <a:srgbClr val="FABC09"/>
                </a:solidFill>
                <a:latin typeface="Arial"/>
                <a:cs typeface="Arial"/>
              </a:rPr>
              <a:t>G</a:t>
            </a:r>
            <a:r>
              <a:rPr sz="933" b="1" spc="-120">
                <a:solidFill>
                  <a:srgbClr val="FABC09"/>
                </a:solidFill>
                <a:latin typeface="Arial"/>
                <a:cs typeface="Arial"/>
              </a:rPr>
              <a:t> </a:t>
            </a:r>
            <a:r>
              <a:rPr sz="933" b="1" spc="136">
                <a:solidFill>
                  <a:srgbClr val="FABC09"/>
                </a:solidFill>
                <a:latin typeface="Arial"/>
                <a:cs typeface="Arial"/>
              </a:rPr>
              <a:t>IN</a:t>
            </a:r>
            <a:r>
              <a:rPr sz="933" b="1" spc="-123">
                <a:solidFill>
                  <a:srgbClr val="FABC09"/>
                </a:solidFill>
                <a:latin typeface="Arial"/>
                <a:cs typeface="Arial"/>
              </a:rPr>
              <a:t> </a:t>
            </a:r>
            <a:r>
              <a:rPr sz="933" b="1" spc="-33">
                <a:solidFill>
                  <a:srgbClr val="FABC09"/>
                </a:solidFill>
                <a:latin typeface="Arial"/>
                <a:cs typeface="Arial"/>
              </a:rPr>
              <a:t>G</a:t>
            </a:r>
            <a:endParaRPr sz="933">
              <a:latin typeface="Arial"/>
              <a:cs typeface="Arial"/>
            </a:endParaRPr>
          </a:p>
        </p:txBody>
      </p:sp>
      <p:sp>
        <p:nvSpPr>
          <p:cNvPr id="57" name="object 57"/>
          <p:cNvSpPr txBox="1"/>
          <p:nvPr/>
        </p:nvSpPr>
        <p:spPr>
          <a:xfrm>
            <a:off x="4396572" y="4180024"/>
            <a:ext cx="811530" cy="153397"/>
          </a:xfrm>
          <a:prstGeom prst="rect">
            <a:avLst/>
          </a:prstGeom>
        </p:spPr>
        <p:txBody>
          <a:bodyPr vert="horz" wrap="square" lIns="0" tIns="9736" rIns="0" bIns="0" rtlCol="0">
            <a:spAutoFit/>
          </a:bodyPr>
          <a:lstStyle/>
          <a:p>
            <a:pPr marL="8467">
              <a:spcBef>
                <a:spcPts val="76"/>
              </a:spcBef>
            </a:pPr>
            <a:r>
              <a:rPr sz="933" b="1" spc="-43">
                <a:solidFill>
                  <a:srgbClr val="F58533"/>
                </a:solidFill>
                <a:latin typeface="Arial"/>
                <a:cs typeface="Arial"/>
              </a:rPr>
              <a:t>L</a:t>
            </a:r>
            <a:r>
              <a:rPr sz="933" b="1" spc="-123">
                <a:solidFill>
                  <a:srgbClr val="F58533"/>
                </a:solidFill>
                <a:latin typeface="Arial"/>
                <a:cs typeface="Arial"/>
              </a:rPr>
              <a:t> </a:t>
            </a:r>
            <a:r>
              <a:rPr sz="933" b="1" spc="-33">
                <a:solidFill>
                  <a:srgbClr val="F58533"/>
                </a:solidFill>
                <a:latin typeface="Arial"/>
                <a:cs typeface="Arial"/>
              </a:rPr>
              <a:t>A</a:t>
            </a:r>
            <a:r>
              <a:rPr sz="933" b="1" spc="-120">
                <a:solidFill>
                  <a:srgbClr val="F58533"/>
                </a:solidFill>
                <a:latin typeface="Arial"/>
                <a:cs typeface="Arial"/>
              </a:rPr>
              <a:t> </a:t>
            </a:r>
            <a:r>
              <a:rPr sz="933" b="1" spc="-47">
                <a:solidFill>
                  <a:srgbClr val="F58533"/>
                </a:solidFill>
                <a:latin typeface="Arial"/>
                <a:cs typeface="Arial"/>
              </a:rPr>
              <a:t>B</a:t>
            </a:r>
            <a:r>
              <a:rPr sz="933" b="1" spc="-123">
                <a:solidFill>
                  <a:srgbClr val="F58533"/>
                </a:solidFill>
                <a:latin typeface="Arial"/>
                <a:cs typeface="Arial"/>
              </a:rPr>
              <a:t> </a:t>
            </a:r>
            <a:r>
              <a:rPr sz="933" b="1" spc="-100">
                <a:solidFill>
                  <a:srgbClr val="F58533"/>
                </a:solidFill>
                <a:latin typeface="Arial"/>
                <a:cs typeface="Arial"/>
              </a:rPr>
              <a:t>E</a:t>
            </a:r>
            <a:r>
              <a:rPr sz="933" b="1" spc="-120">
                <a:solidFill>
                  <a:srgbClr val="F58533"/>
                </a:solidFill>
                <a:latin typeface="Arial"/>
                <a:cs typeface="Arial"/>
              </a:rPr>
              <a:t> </a:t>
            </a:r>
            <a:r>
              <a:rPr sz="933" b="1" spc="-43">
                <a:solidFill>
                  <a:srgbClr val="F58533"/>
                </a:solidFill>
                <a:latin typeface="Arial"/>
                <a:cs typeface="Arial"/>
              </a:rPr>
              <a:t>L</a:t>
            </a:r>
            <a:r>
              <a:rPr sz="933" b="1" spc="-123">
                <a:solidFill>
                  <a:srgbClr val="F58533"/>
                </a:solidFill>
                <a:latin typeface="Arial"/>
                <a:cs typeface="Arial"/>
              </a:rPr>
              <a:t> </a:t>
            </a:r>
            <a:r>
              <a:rPr sz="933" b="1" spc="-43">
                <a:solidFill>
                  <a:srgbClr val="F58533"/>
                </a:solidFill>
                <a:latin typeface="Arial"/>
                <a:cs typeface="Arial"/>
              </a:rPr>
              <a:t>L</a:t>
            </a:r>
            <a:r>
              <a:rPr sz="933" b="1" spc="-120">
                <a:solidFill>
                  <a:srgbClr val="F58533"/>
                </a:solidFill>
                <a:latin typeface="Arial"/>
                <a:cs typeface="Arial"/>
              </a:rPr>
              <a:t> </a:t>
            </a:r>
            <a:r>
              <a:rPr sz="933" b="1" spc="136">
                <a:solidFill>
                  <a:srgbClr val="F58533"/>
                </a:solidFill>
                <a:latin typeface="Arial"/>
                <a:cs typeface="Arial"/>
              </a:rPr>
              <a:t>IN</a:t>
            </a:r>
            <a:r>
              <a:rPr sz="933" b="1" spc="-123">
                <a:solidFill>
                  <a:srgbClr val="F58533"/>
                </a:solidFill>
                <a:latin typeface="Arial"/>
                <a:cs typeface="Arial"/>
              </a:rPr>
              <a:t> </a:t>
            </a:r>
            <a:r>
              <a:rPr sz="933" b="1" spc="-33">
                <a:solidFill>
                  <a:srgbClr val="F58533"/>
                </a:solidFill>
                <a:latin typeface="Arial"/>
                <a:cs typeface="Arial"/>
              </a:rPr>
              <a:t>G</a:t>
            </a:r>
            <a:endParaRPr sz="933">
              <a:latin typeface="Arial"/>
              <a:cs typeface="Arial"/>
            </a:endParaRPr>
          </a:p>
        </p:txBody>
      </p:sp>
      <p:sp>
        <p:nvSpPr>
          <p:cNvPr id="58" name="object 58"/>
          <p:cNvSpPr txBox="1"/>
          <p:nvPr/>
        </p:nvSpPr>
        <p:spPr>
          <a:xfrm>
            <a:off x="2433097" y="5251022"/>
            <a:ext cx="1143000" cy="153397"/>
          </a:xfrm>
          <a:prstGeom prst="rect">
            <a:avLst/>
          </a:prstGeom>
        </p:spPr>
        <p:txBody>
          <a:bodyPr vert="horz" wrap="square" lIns="0" tIns="9736" rIns="0" bIns="0" rtlCol="0">
            <a:spAutoFit/>
          </a:bodyPr>
          <a:lstStyle/>
          <a:p>
            <a:pPr marL="8467">
              <a:spcBef>
                <a:spcPts val="76"/>
              </a:spcBef>
            </a:pPr>
            <a:r>
              <a:rPr sz="933" b="1" spc="-27">
                <a:solidFill>
                  <a:srgbClr val="3AB0C4"/>
                </a:solidFill>
                <a:latin typeface="Arial"/>
                <a:cs typeface="Arial"/>
              </a:rPr>
              <a:t>T</a:t>
            </a:r>
            <a:r>
              <a:rPr sz="933" b="1" spc="-123">
                <a:solidFill>
                  <a:srgbClr val="3AB0C4"/>
                </a:solidFill>
                <a:latin typeface="Arial"/>
                <a:cs typeface="Arial"/>
              </a:rPr>
              <a:t> </a:t>
            </a:r>
            <a:r>
              <a:rPr sz="933" b="1" spc="-60">
                <a:solidFill>
                  <a:srgbClr val="3AB0C4"/>
                </a:solidFill>
                <a:latin typeface="Arial"/>
                <a:cs typeface="Arial"/>
              </a:rPr>
              <a:t>R</a:t>
            </a:r>
            <a:r>
              <a:rPr sz="933" b="1" spc="-120">
                <a:solidFill>
                  <a:srgbClr val="3AB0C4"/>
                </a:solidFill>
                <a:latin typeface="Arial"/>
                <a:cs typeface="Arial"/>
              </a:rPr>
              <a:t> </a:t>
            </a:r>
            <a:r>
              <a:rPr sz="933" b="1" spc="-33">
                <a:solidFill>
                  <a:srgbClr val="3AB0C4"/>
                </a:solidFill>
                <a:latin typeface="Arial"/>
                <a:cs typeface="Arial"/>
              </a:rPr>
              <a:t>A</a:t>
            </a:r>
            <a:r>
              <a:rPr sz="933" b="1" spc="-120">
                <a:solidFill>
                  <a:srgbClr val="3AB0C4"/>
                </a:solidFill>
                <a:latin typeface="Arial"/>
                <a:cs typeface="Arial"/>
              </a:rPr>
              <a:t> </a:t>
            </a:r>
            <a:r>
              <a:rPr sz="933" b="1" spc="93">
                <a:solidFill>
                  <a:srgbClr val="3AB0C4"/>
                </a:solidFill>
                <a:latin typeface="Arial"/>
                <a:cs typeface="Arial"/>
              </a:rPr>
              <a:t>N</a:t>
            </a:r>
            <a:r>
              <a:rPr sz="933" b="1" spc="-120">
                <a:solidFill>
                  <a:srgbClr val="3AB0C4"/>
                </a:solidFill>
                <a:latin typeface="Arial"/>
                <a:cs typeface="Arial"/>
              </a:rPr>
              <a:t> </a:t>
            </a:r>
            <a:r>
              <a:rPr sz="933" b="1" spc="-110">
                <a:solidFill>
                  <a:srgbClr val="3AB0C4"/>
                </a:solidFill>
                <a:latin typeface="Arial"/>
                <a:cs typeface="Arial"/>
              </a:rPr>
              <a:t>S</a:t>
            </a:r>
            <a:r>
              <a:rPr sz="933" b="1" spc="-120">
                <a:solidFill>
                  <a:srgbClr val="3AB0C4"/>
                </a:solidFill>
                <a:latin typeface="Arial"/>
                <a:cs typeface="Arial"/>
              </a:rPr>
              <a:t> </a:t>
            </a:r>
            <a:r>
              <a:rPr sz="933" b="1" spc="-37">
                <a:solidFill>
                  <a:srgbClr val="3AB0C4"/>
                </a:solidFill>
                <a:latin typeface="Arial"/>
                <a:cs typeface="Arial"/>
              </a:rPr>
              <a:t>P</a:t>
            </a:r>
            <a:r>
              <a:rPr sz="933" b="1" spc="-120">
                <a:solidFill>
                  <a:srgbClr val="3AB0C4"/>
                </a:solidFill>
                <a:latin typeface="Arial"/>
                <a:cs typeface="Arial"/>
              </a:rPr>
              <a:t> </a:t>
            </a:r>
            <a:r>
              <a:rPr sz="933" b="1">
                <a:solidFill>
                  <a:srgbClr val="3AB0C4"/>
                </a:solidFill>
                <a:latin typeface="Arial"/>
                <a:cs typeface="Arial"/>
              </a:rPr>
              <a:t>O</a:t>
            </a:r>
            <a:r>
              <a:rPr sz="933" b="1" spc="-120">
                <a:solidFill>
                  <a:srgbClr val="3AB0C4"/>
                </a:solidFill>
                <a:latin typeface="Arial"/>
                <a:cs typeface="Arial"/>
              </a:rPr>
              <a:t> </a:t>
            </a:r>
            <a:r>
              <a:rPr sz="933" b="1" spc="-60">
                <a:solidFill>
                  <a:srgbClr val="3AB0C4"/>
                </a:solidFill>
                <a:latin typeface="Arial"/>
                <a:cs typeface="Arial"/>
              </a:rPr>
              <a:t>R</a:t>
            </a:r>
            <a:r>
              <a:rPr sz="933" b="1" spc="-120">
                <a:solidFill>
                  <a:srgbClr val="3AB0C4"/>
                </a:solidFill>
                <a:latin typeface="Arial"/>
                <a:cs typeface="Arial"/>
              </a:rPr>
              <a:t> </a:t>
            </a:r>
            <a:r>
              <a:rPr sz="933" b="1" spc="-27">
                <a:solidFill>
                  <a:srgbClr val="3AB0C4"/>
                </a:solidFill>
                <a:latin typeface="Arial"/>
                <a:cs typeface="Arial"/>
              </a:rPr>
              <a:t>T</a:t>
            </a:r>
            <a:r>
              <a:rPr sz="933" b="1" spc="-120">
                <a:solidFill>
                  <a:srgbClr val="3AB0C4"/>
                </a:solidFill>
                <a:latin typeface="Arial"/>
                <a:cs typeface="Arial"/>
              </a:rPr>
              <a:t> </a:t>
            </a:r>
            <a:r>
              <a:rPr sz="933" b="1" spc="136">
                <a:solidFill>
                  <a:srgbClr val="3AB0C4"/>
                </a:solidFill>
                <a:latin typeface="Arial"/>
                <a:cs typeface="Arial"/>
              </a:rPr>
              <a:t>IN</a:t>
            </a:r>
            <a:r>
              <a:rPr sz="933" b="1" spc="-120">
                <a:solidFill>
                  <a:srgbClr val="3AB0C4"/>
                </a:solidFill>
                <a:latin typeface="Arial"/>
                <a:cs typeface="Arial"/>
              </a:rPr>
              <a:t> </a:t>
            </a:r>
            <a:r>
              <a:rPr sz="933" b="1" spc="-40">
                <a:solidFill>
                  <a:srgbClr val="3AB0C4"/>
                </a:solidFill>
                <a:latin typeface="Arial"/>
                <a:cs typeface="Arial"/>
              </a:rPr>
              <a:t>G</a:t>
            </a:r>
            <a:endParaRPr sz="933">
              <a:latin typeface="Arial"/>
              <a:cs typeface="Arial"/>
            </a:endParaRPr>
          </a:p>
        </p:txBody>
      </p:sp>
      <p:sp>
        <p:nvSpPr>
          <p:cNvPr id="59" name="object 59"/>
          <p:cNvSpPr txBox="1"/>
          <p:nvPr/>
        </p:nvSpPr>
        <p:spPr>
          <a:xfrm>
            <a:off x="723173" y="4180024"/>
            <a:ext cx="1013883" cy="296961"/>
          </a:xfrm>
          <a:prstGeom prst="rect">
            <a:avLst/>
          </a:prstGeom>
        </p:spPr>
        <p:txBody>
          <a:bodyPr vert="horz" wrap="square" lIns="0" tIns="9736" rIns="0" bIns="0" rtlCol="0">
            <a:spAutoFit/>
          </a:bodyPr>
          <a:lstStyle/>
          <a:p>
            <a:pPr marL="8467">
              <a:spcBef>
                <a:spcPts val="76"/>
              </a:spcBef>
            </a:pPr>
            <a:r>
              <a:rPr sz="933" b="1" spc="-60">
                <a:solidFill>
                  <a:srgbClr val="256029"/>
                </a:solidFill>
                <a:latin typeface="Arial"/>
                <a:cs typeface="Arial"/>
              </a:rPr>
              <a:t>R</a:t>
            </a:r>
            <a:r>
              <a:rPr sz="933" b="1" spc="-123">
                <a:solidFill>
                  <a:srgbClr val="256029"/>
                </a:solidFill>
                <a:latin typeface="Arial"/>
                <a:cs typeface="Arial"/>
              </a:rPr>
              <a:t> </a:t>
            </a:r>
            <a:r>
              <a:rPr sz="933" b="1" spc="-100">
                <a:solidFill>
                  <a:srgbClr val="256029"/>
                </a:solidFill>
                <a:latin typeface="Arial"/>
                <a:cs typeface="Arial"/>
              </a:rPr>
              <a:t>E</a:t>
            </a:r>
            <a:r>
              <a:rPr sz="933" b="1" spc="-123">
                <a:solidFill>
                  <a:srgbClr val="256029"/>
                </a:solidFill>
                <a:latin typeface="Arial"/>
                <a:cs typeface="Arial"/>
              </a:rPr>
              <a:t> </a:t>
            </a:r>
            <a:r>
              <a:rPr sz="933" b="1" spc="-27">
                <a:solidFill>
                  <a:srgbClr val="256029"/>
                </a:solidFill>
                <a:latin typeface="Arial"/>
                <a:cs typeface="Arial"/>
              </a:rPr>
              <a:t>T</a:t>
            </a:r>
            <a:r>
              <a:rPr sz="933" b="1" spc="-123">
                <a:solidFill>
                  <a:srgbClr val="256029"/>
                </a:solidFill>
                <a:latin typeface="Arial"/>
                <a:cs typeface="Arial"/>
              </a:rPr>
              <a:t> </a:t>
            </a:r>
            <a:r>
              <a:rPr sz="933" b="1" spc="-33">
                <a:solidFill>
                  <a:srgbClr val="256029"/>
                </a:solidFill>
                <a:latin typeface="Arial"/>
                <a:cs typeface="Arial"/>
              </a:rPr>
              <a:t>A</a:t>
            </a:r>
            <a:r>
              <a:rPr sz="933" b="1" spc="-123">
                <a:solidFill>
                  <a:srgbClr val="256029"/>
                </a:solidFill>
                <a:latin typeface="Arial"/>
                <a:cs typeface="Arial"/>
              </a:rPr>
              <a:t> </a:t>
            </a:r>
            <a:r>
              <a:rPr sz="933" b="1" spc="70">
                <a:solidFill>
                  <a:srgbClr val="256029"/>
                </a:solidFill>
                <a:latin typeface="Arial"/>
                <a:cs typeface="Arial"/>
              </a:rPr>
              <a:t>IL</a:t>
            </a:r>
            <a:r>
              <a:rPr sz="933" b="1" spc="267">
                <a:solidFill>
                  <a:srgbClr val="256029"/>
                </a:solidFill>
                <a:latin typeface="Arial"/>
                <a:cs typeface="Arial"/>
              </a:rPr>
              <a:t> </a:t>
            </a:r>
            <a:r>
              <a:rPr sz="933" b="1" spc="-110">
                <a:solidFill>
                  <a:srgbClr val="256029"/>
                </a:solidFill>
                <a:latin typeface="Arial"/>
                <a:cs typeface="Arial"/>
              </a:rPr>
              <a:t>S</a:t>
            </a:r>
            <a:r>
              <a:rPr sz="933" b="1" spc="-120">
                <a:solidFill>
                  <a:srgbClr val="256029"/>
                </a:solidFill>
                <a:latin typeface="Arial"/>
                <a:cs typeface="Arial"/>
              </a:rPr>
              <a:t> </a:t>
            </a:r>
            <a:r>
              <a:rPr sz="933" b="1" spc="-27">
                <a:solidFill>
                  <a:srgbClr val="256029"/>
                </a:solidFill>
                <a:latin typeface="Arial"/>
                <a:cs typeface="Arial"/>
              </a:rPr>
              <a:t>T</a:t>
            </a:r>
            <a:r>
              <a:rPr sz="933" b="1" spc="-123">
                <a:solidFill>
                  <a:srgbClr val="256029"/>
                </a:solidFill>
                <a:latin typeface="Arial"/>
                <a:cs typeface="Arial"/>
              </a:rPr>
              <a:t> </a:t>
            </a:r>
            <a:r>
              <a:rPr sz="933" b="1" spc="-33">
                <a:solidFill>
                  <a:srgbClr val="256029"/>
                </a:solidFill>
                <a:latin typeface="Arial"/>
                <a:cs typeface="Arial"/>
              </a:rPr>
              <a:t>A</a:t>
            </a:r>
            <a:r>
              <a:rPr sz="933" b="1" spc="-123">
                <a:solidFill>
                  <a:srgbClr val="256029"/>
                </a:solidFill>
                <a:latin typeface="Arial"/>
                <a:cs typeface="Arial"/>
              </a:rPr>
              <a:t> </a:t>
            </a:r>
            <a:r>
              <a:rPr sz="933" b="1" spc="-50">
                <a:solidFill>
                  <a:srgbClr val="256029"/>
                </a:solidFill>
                <a:latin typeface="Arial"/>
                <a:cs typeface="Arial"/>
              </a:rPr>
              <a:t>G</a:t>
            </a:r>
            <a:r>
              <a:rPr sz="933" b="1" spc="-123">
                <a:solidFill>
                  <a:srgbClr val="256029"/>
                </a:solidFill>
                <a:latin typeface="Arial"/>
                <a:cs typeface="Arial"/>
              </a:rPr>
              <a:t> </a:t>
            </a:r>
            <a:r>
              <a:rPr sz="933" b="1" spc="-33">
                <a:solidFill>
                  <a:srgbClr val="256029"/>
                </a:solidFill>
                <a:latin typeface="Arial"/>
                <a:cs typeface="Arial"/>
              </a:rPr>
              <a:t>E</a:t>
            </a:r>
            <a:endParaRPr sz="933">
              <a:latin typeface="Arial"/>
              <a:cs typeface="Arial"/>
            </a:endParaRPr>
          </a:p>
        </p:txBody>
      </p:sp>
      <p:sp>
        <p:nvSpPr>
          <p:cNvPr id="60" name="object 60"/>
          <p:cNvSpPr txBox="1"/>
          <p:nvPr/>
        </p:nvSpPr>
        <p:spPr>
          <a:xfrm>
            <a:off x="488686" y="2459259"/>
            <a:ext cx="916940" cy="153397"/>
          </a:xfrm>
          <a:prstGeom prst="rect">
            <a:avLst/>
          </a:prstGeom>
        </p:spPr>
        <p:txBody>
          <a:bodyPr vert="horz" wrap="square" lIns="0" tIns="9736" rIns="0" bIns="0" rtlCol="0">
            <a:spAutoFit/>
          </a:bodyPr>
          <a:lstStyle/>
          <a:p>
            <a:pPr marL="8467">
              <a:spcBef>
                <a:spcPts val="76"/>
              </a:spcBef>
            </a:pPr>
            <a:r>
              <a:rPr sz="933" b="1" spc="-80">
                <a:solidFill>
                  <a:srgbClr val="3AB0C4"/>
                </a:solidFill>
                <a:latin typeface="Arial"/>
                <a:cs typeface="Arial"/>
              </a:rPr>
              <a:t>C</a:t>
            </a:r>
            <a:r>
              <a:rPr sz="933" b="1" spc="-120">
                <a:solidFill>
                  <a:srgbClr val="3AB0C4"/>
                </a:solidFill>
                <a:latin typeface="Arial"/>
                <a:cs typeface="Arial"/>
              </a:rPr>
              <a:t> </a:t>
            </a:r>
            <a:r>
              <a:rPr sz="933" b="1">
                <a:solidFill>
                  <a:srgbClr val="3AB0C4"/>
                </a:solidFill>
                <a:latin typeface="Arial"/>
                <a:cs typeface="Arial"/>
              </a:rPr>
              <a:t>O</a:t>
            </a:r>
            <a:r>
              <a:rPr sz="933" b="1" spc="-120">
                <a:solidFill>
                  <a:srgbClr val="3AB0C4"/>
                </a:solidFill>
                <a:latin typeface="Arial"/>
                <a:cs typeface="Arial"/>
              </a:rPr>
              <a:t> </a:t>
            </a:r>
            <a:r>
              <a:rPr sz="933" b="1" spc="93">
                <a:solidFill>
                  <a:srgbClr val="3AB0C4"/>
                </a:solidFill>
                <a:latin typeface="Arial"/>
                <a:cs typeface="Arial"/>
              </a:rPr>
              <a:t>N</a:t>
            </a:r>
            <a:r>
              <a:rPr sz="933" b="1" spc="-120">
                <a:solidFill>
                  <a:srgbClr val="3AB0C4"/>
                </a:solidFill>
                <a:latin typeface="Arial"/>
                <a:cs typeface="Arial"/>
              </a:rPr>
              <a:t> </a:t>
            </a:r>
            <a:r>
              <a:rPr sz="933" b="1" spc="-110">
                <a:solidFill>
                  <a:srgbClr val="3AB0C4"/>
                </a:solidFill>
                <a:latin typeface="Arial"/>
                <a:cs typeface="Arial"/>
              </a:rPr>
              <a:t>S</a:t>
            </a:r>
            <a:r>
              <a:rPr sz="933" b="1" spc="-120">
                <a:solidFill>
                  <a:srgbClr val="3AB0C4"/>
                </a:solidFill>
                <a:latin typeface="Arial"/>
                <a:cs typeface="Arial"/>
              </a:rPr>
              <a:t> </a:t>
            </a:r>
            <a:r>
              <a:rPr sz="933" b="1" spc="40">
                <a:solidFill>
                  <a:srgbClr val="3AB0C4"/>
                </a:solidFill>
                <a:latin typeface="Arial"/>
                <a:cs typeface="Arial"/>
              </a:rPr>
              <a:t>U</a:t>
            </a:r>
            <a:r>
              <a:rPr sz="933" b="1" spc="-120">
                <a:solidFill>
                  <a:srgbClr val="3AB0C4"/>
                </a:solidFill>
                <a:latin typeface="Arial"/>
                <a:cs typeface="Arial"/>
              </a:rPr>
              <a:t> </a:t>
            </a:r>
            <a:r>
              <a:rPr sz="933" b="1" spc="169">
                <a:solidFill>
                  <a:srgbClr val="3AB0C4"/>
                </a:solidFill>
                <a:latin typeface="Arial"/>
                <a:cs typeface="Arial"/>
              </a:rPr>
              <a:t>MIN</a:t>
            </a:r>
            <a:r>
              <a:rPr sz="933" b="1" spc="-120">
                <a:solidFill>
                  <a:srgbClr val="3AB0C4"/>
                </a:solidFill>
                <a:latin typeface="Arial"/>
                <a:cs typeface="Arial"/>
              </a:rPr>
              <a:t> </a:t>
            </a:r>
            <a:r>
              <a:rPr sz="933" b="1" spc="-33">
                <a:solidFill>
                  <a:srgbClr val="3AB0C4"/>
                </a:solidFill>
                <a:latin typeface="Arial"/>
                <a:cs typeface="Arial"/>
              </a:rPr>
              <a:t>G</a:t>
            </a:r>
            <a:endParaRPr sz="933">
              <a:latin typeface="Arial"/>
              <a:cs typeface="Arial"/>
            </a:endParaRPr>
          </a:p>
        </p:txBody>
      </p:sp>
      <p:sp>
        <p:nvSpPr>
          <p:cNvPr id="61" name="object 61"/>
          <p:cNvSpPr txBox="1">
            <a:spLocks noGrp="1"/>
          </p:cNvSpPr>
          <p:nvPr>
            <p:ph type="title"/>
          </p:nvPr>
        </p:nvSpPr>
        <p:spPr>
          <a:xfrm>
            <a:off x="777412" y="664517"/>
            <a:ext cx="808990" cy="153397"/>
          </a:xfrm>
          <a:prstGeom prst="rect">
            <a:avLst/>
          </a:prstGeom>
        </p:spPr>
        <p:txBody>
          <a:bodyPr vert="horz" wrap="square" lIns="0" tIns="9736" rIns="0" bIns="0" rtlCol="0">
            <a:spAutoFit/>
          </a:bodyPr>
          <a:lstStyle/>
          <a:p>
            <a:pPr marL="8467">
              <a:spcBef>
                <a:spcPts val="76"/>
              </a:spcBef>
            </a:pPr>
            <a:r>
              <a:rPr sz="933" b="1">
                <a:solidFill>
                  <a:srgbClr val="256029"/>
                </a:solidFill>
                <a:latin typeface="Arial"/>
                <a:cs typeface="Arial"/>
              </a:rPr>
              <a:t>D</a:t>
            </a:r>
            <a:r>
              <a:rPr sz="933" b="1" spc="-117">
                <a:solidFill>
                  <a:srgbClr val="256029"/>
                </a:solidFill>
                <a:latin typeface="Arial"/>
                <a:cs typeface="Arial"/>
              </a:rPr>
              <a:t> </a:t>
            </a:r>
            <a:r>
              <a:rPr sz="933" b="1" spc="37">
                <a:solidFill>
                  <a:srgbClr val="256029"/>
                </a:solidFill>
                <a:latin typeface="Arial"/>
                <a:cs typeface="Arial"/>
              </a:rPr>
              <a:t>IS</a:t>
            </a:r>
            <a:r>
              <a:rPr sz="933" b="1" spc="-117">
                <a:solidFill>
                  <a:srgbClr val="256029"/>
                </a:solidFill>
                <a:latin typeface="Arial"/>
                <a:cs typeface="Arial"/>
              </a:rPr>
              <a:t> </a:t>
            </a:r>
            <a:r>
              <a:rPr sz="933" b="1" spc="-37">
                <a:solidFill>
                  <a:srgbClr val="256029"/>
                </a:solidFill>
                <a:latin typeface="Arial"/>
                <a:cs typeface="Arial"/>
              </a:rPr>
              <a:t>P</a:t>
            </a:r>
            <a:r>
              <a:rPr sz="933" b="1" spc="-117">
                <a:solidFill>
                  <a:srgbClr val="256029"/>
                </a:solidFill>
                <a:latin typeface="Arial"/>
                <a:cs typeface="Arial"/>
              </a:rPr>
              <a:t> </a:t>
            </a:r>
            <a:r>
              <a:rPr sz="933" b="1">
                <a:solidFill>
                  <a:srgbClr val="256029"/>
                </a:solidFill>
                <a:latin typeface="Arial"/>
                <a:cs typeface="Arial"/>
              </a:rPr>
              <a:t>O</a:t>
            </a:r>
            <a:r>
              <a:rPr sz="933" b="1" spc="-117">
                <a:solidFill>
                  <a:srgbClr val="256029"/>
                </a:solidFill>
                <a:latin typeface="Arial"/>
                <a:cs typeface="Arial"/>
              </a:rPr>
              <a:t> </a:t>
            </a:r>
            <a:r>
              <a:rPr sz="933" b="1" spc="-110">
                <a:solidFill>
                  <a:srgbClr val="256029"/>
                </a:solidFill>
                <a:latin typeface="Arial"/>
                <a:cs typeface="Arial"/>
              </a:rPr>
              <a:t>S</a:t>
            </a:r>
            <a:r>
              <a:rPr sz="933" b="1" spc="-113">
                <a:solidFill>
                  <a:srgbClr val="256029"/>
                </a:solidFill>
                <a:latin typeface="Arial"/>
                <a:cs typeface="Arial"/>
              </a:rPr>
              <a:t> </a:t>
            </a:r>
            <a:r>
              <a:rPr sz="933" b="1" spc="136">
                <a:solidFill>
                  <a:srgbClr val="256029"/>
                </a:solidFill>
                <a:latin typeface="Arial"/>
                <a:cs typeface="Arial"/>
              </a:rPr>
              <a:t>IN</a:t>
            </a:r>
            <a:r>
              <a:rPr sz="933" b="1" spc="-117">
                <a:solidFill>
                  <a:srgbClr val="256029"/>
                </a:solidFill>
                <a:latin typeface="Arial"/>
                <a:cs typeface="Arial"/>
              </a:rPr>
              <a:t> </a:t>
            </a:r>
            <a:r>
              <a:rPr sz="933" b="1" spc="-33">
                <a:solidFill>
                  <a:srgbClr val="256029"/>
                </a:solidFill>
                <a:latin typeface="Arial"/>
                <a:cs typeface="Arial"/>
              </a:rPr>
              <a:t>G</a:t>
            </a:r>
            <a:endParaRPr sz="933">
              <a:latin typeface="Arial"/>
              <a:cs typeface="Arial"/>
            </a:endParaRPr>
          </a:p>
        </p:txBody>
      </p:sp>
      <p:sp>
        <p:nvSpPr>
          <p:cNvPr id="71" name="TextBox 70">
            <a:extLst>
              <a:ext uri="{FF2B5EF4-FFF2-40B4-BE49-F238E27FC236}">
                <a16:creationId xmlns:a16="http://schemas.microsoft.com/office/drawing/2014/main" id="{C657852E-C661-7B49-7A07-E83046D3CC1F}"/>
              </a:ext>
            </a:extLst>
          </p:cNvPr>
          <p:cNvSpPr txBox="1"/>
          <p:nvPr/>
        </p:nvSpPr>
        <p:spPr>
          <a:xfrm>
            <a:off x="3851468" y="6490337"/>
            <a:ext cx="6096000" cy="369332"/>
          </a:xfrm>
          <a:prstGeom prst="rect">
            <a:avLst/>
          </a:prstGeom>
          <a:noFill/>
        </p:spPr>
        <p:txBody>
          <a:bodyPr wrap="square">
            <a:spAutoFit/>
          </a:bodyPr>
          <a:lstStyle/>
          <a:p>
            <a:r>
              <a:rPr lang="en-US">
                <a:solidFill>
                  <a:schemeClr val="bg1">
                    <a:lumMod val="65000"/>
                  </a:schemeClr>
                </a:solidFill>
              </a:rPr>
              <a:t>Live Well San Diego, 2021</a:t>
            </a:r>
          </a:p>
        </p:txBody>
      </p:sp>
      <p:sp>
        <p:nvSpPr>
          <p:cNvPr id="63" name="object 63">
            <a:extLst>
              <a:ext uri="{FF2B5EF4-FFF2-40B4-BE49-F238E27FC236}">
                <a16:creationId xmlns:a16="http://schemas.microsoft.com/office/drawing/2014/main" id="{C9CD4926-3546-B91E-4309-141D055F6620}"/>
              </a:ext>
            </a:extLst>
          </p:cNvPr>
          <p:cNvSpPr/>
          <p:nvPr/>
        </p:nvSpPr>
        <p:spPr>
          <a:xfrm>
            <a:off x="6948965" y="2385431"/>
            <a:ext cx="5064293" cy="4110755"/>
          </a:xfrm>
          <a:custGeom>
            <a:avLst/>
            <a:gdLst/>
            <a:ahLst/>
            <a:cxnLst/>
            <a:rect l="l" t="t" r="r" b="b"/>
            <a:pathLst>
              <a:path w="7972425" h="3503295">
                <a:moveTo>
                  <a:pt x="7972082" y="0"/>
                </a:moveTo>
                <a:lnTo>
                  <a:pt x="0" y="0"/>
                </a:lnTo>
                <a:lnTo>
                  <a:pt x="0" y="45288"/>
                </a:lnTo>
                <a:lnTo>
                  <a:pt x="0" y="3502710"/>
                </a:lnTo>
                <a:lnTo>
                  <a:pt x="7972082" y="3502710"/>
                </a:lnTo>
                <a:lnTo>
                  <a:pt x="7972082" y="45288"/>
                </a:lnTo>
                <a:lnTo>
                  <a:pt x="7972082" y="0"/>
                </a:lnTo>
                <a:close/>
              </a:path>
            </a:pathLst>
          </a:custGeom>
          <a:solidFill>
            <a:srgbClr val="EBF094">
              <a:alpha val="83918"/>
            </a:srgbClr>
          </a:solidFill>
        </p:spPr>
        <p:txBody>
          <a:bodyPr wrap="square" lIns="0" tIns="0" rIns="0" bIns="0" rtlCol="0"/>
          <a:lstStyle/>
          <a:p>
            <a:endParaRPr/>
          </a:p>
        </p:txBody>
      </p:sp>
      <p:sp>
        <p:nvSpPr>
          <p:cNvPr id="65" name="object 64">
            <a:extLst>
              <a:ext uri="{FF2B5EF4-FFF2-40B4-BE49-F238E27FC236}">
                <a16:creationId xmlns:a16="http://schemas.microsoft.com/office/drawing/2014/main" id="{9B6F3097-F4F5-694D-9BE7-5D99548AD51B}"/>
              </a:ext>
            </a:extLst>
          </p:cNvPr>
          <p:cNvSpPr/>
          <p:nvPr/>
        </p:nvSpPr>
        <p:spPr>
          <a:xfrm>
            <a:off x="6931721" y="2349571"/>
            <a:ext cx="5117409" cy="4213980"/>
          </a:xfrm>
          <a:custGeom>
            <a:avLst/>
            <a:gdLst/>
            <a:ahLst/>
            <a:cxnLst/>
            <a:rect l="l" t="t" r="r" b="b"/>
            <a:pathLst>
              <a:path w="8153400" h="3638550">
                <a:moveTo>
                  <a:pt x="8153209" y="0"/>
                </a:moveTo>
                <a:lnTo>
                  <a:pt x="8062646" y="0"/>
                </a:lnTo>
                <a:lnTo>
                  <a:pt x="8062646" y="90563"/>
                </a:lnTo>
                <a:lnTo>
                  <a:pt x="8062646" y="3547986"/>
                </a:lnTo>
                <a:lnTo>
                  <a:pt x="90563" y="3547986"/>
                </a:lnTo>
                <a:lnTo>
                  <a:pt x="90563" y="90563"/>
                </a:lnTo>
                <a:lnTo>
                  <a:pt x="8062646" y="90563"/>
                </a:lnTo>
                <a:lnTo>
                  <a:pt x="8062646" y="0"/>
                </a:lnTo>
                <a:lnTo>
                  <a:pt x="90563" y="0"/>
                </a:lnTo>
                <a:lnTo>
                  <a:pt x="0" y="0"/>
                </a:lnTo>
                <a:lnTo>
                  <a:pt x="0" y="3638550"/>
                </a:lnTo>
                <a:lnTo>
                  <a:pt x="90563" y="3638550"/>
                </a:lnTo>
                <a:lnTo>
                  <a:pt x="8062646" y="3638550"/>
                </a:lnTo>
                <a:lnTo>
                  <a:pt x="8153209" y="3638550"/>
                </a:lnTo>
                <a:lnTo>
                  <a:pt x="8153209" y="0"/>
                </a:lnTo>
                <a:close/>
              </a:path>
            </a:pathLst>
          </a:custGeom>
          <a:solidFill>
            <a:srgbClr val="C27962">
              <a:alpha val="83918"/>
            </a:srgbClr>
          </a:solidFill>
        </p:spPr>
        <p:txBody>
          <a:bodyPr wrap="square" lIns="0" tIns="0" rIns="0" bIns="0" rtlCol="0"/>
          <a:lstStyle/>
          <a:p>
            <a:endParaRPr/>
          </a:p>
        </p:txBody>
      </p:sp>
      <p:sp>
        <p:nvSpPr>
          <p:cNvPr id="67" name="object 65">
            <a:extLst>
              <a:ext uri="{FF2B5EF4-FFF2-40B4-BE49-F238E27FC236}">
                <a16:creationId xmlns:a16="http://schemas.microsoft.com/office/drawing/2014/main" id="{11F9DEAC-177A-72E5-046A-0CE9D8760C47}"/>
              </a:ext>
            </a:extLst>
          </p:cNvPr>
          <p:cNvSpPr txBox="1">
            <a:spLocks noGrp="1"/>
          </p:cNvSpPr>
          <p:nvPr>
            <p:ph type="body" idx="1"/>
          </p:nvPr>
        </p:nvSpPr>
        <p:spPr>
          <a:xfrm>
            <a:off x="6723867" y="392388"/>
            <a:ext cx="5314950" cy="1610056"/>
          </a:xfrm>
          <a:prstGeom prst="rect">
            <a:avLst/>
          </a:prstGeom>
        </p:spPr>
        <p:txBody>
          <a:bodyPr vert="horz" wrap="square" lIns="0" tIns="323850" rIns="0" bIns="0" rtlCol="0" anchor="t">
            <a:spAutoFit/>
          </a:bodyPr>
          <a:lstStyle/>
          <a:p>
            <a:pPr marL="180340" marR="76200" algn="ctr">
              <a:lnSpc>
                <a:spcPts val="5100"/>
              </a:lnSpc>
              <a:spcBef>
                <a:spcPts val="2550"/>
              </a:spcBef>
              <a:tabLst>
                <a:tab pos="2483397" algn="l"/>
                <a:tab pos="3287348" algn="l"/>
              </a:tabLst>
            </a:pPr>
            <a:r>
              <a:rPr lang="en-US" sz="3600">
                <a:solidFill>
                  <a:schemeClr val="bg1"/>
                </a:solidFill>
                <a:latin typeface="Congenial Black"/>
                <a:ea typeface="+mj-ea"/>
                <a:cs typeface="Aharoni"/>
              </a:rPr>
              <a:t>Discuss with a classmate nearby:</a:t>
            </a:r>
            <a:endParaRPr lang="en-US" sz="3600">
              <a:solidFill>
                <a:schemeClr val="bg1"/>
              </a:solidFill>
              <a:latin typeface="Congenial Black" panose="02000503040000020004" pitchFamily="2" charset="0"/>
              <a:ea typeface="+mj-ea"/>
              <a:cs typeface="Aharoni" panose="02010803020104030203" pitchFamily="2" charset="-79"/>
            </a:endParaRPr>
          </a:p>
        </p:txBody>
      </p:sp>
      <p:sp>
        <p:nvSpPr>
          <p:cNvPr id="69" name="object 65">
            <a:extLst>
              <a:ext uri="{FF2B5EF4-FFF2-40B4-BE49-F238E27FC236}">
                <a16:creationId xmlns:a16="http://schemas.microsoft.com/office/drawing/2014/main" id="{07BFA291-356A-A5A5-D0A7-C3F453F47FA5}"/>
              </a:ext>
            </a:extLst>
          </p:cNvPr>
          <p:cNvSpPr txBox="1">
            <a:spLocks/>
          </p:cNvSpPr>
          <p:nvPr/>
        </p:nvSpPr>
        <p:spPr>
          <a:xfrm>
            <a:off x="6953922" y="2729319"/>
            <a:ext cx="5811790" cy="3481722"/>
          </a:xfrm>
          <a:prstGeom prst="rect">
            <a:avLst/>
          </a:prstGeom>
        </p:spPr>
        <p:txBody>
          <a:bodyPr vert="horz" wrap="square" lIns="0" tIns="323850" rIns="0" bIns="0" rtlCol="0" anchor="t">
            <a:spAutoFit/>
          </a:bodyPr>
          <a:lstStyle>
            <a:lvl1pPr marL="0">
              <a:defRPr sz="4800" b="0" i="0">
                <a:solidFill>
                  <a:srgbClr val="FABC09"/>
                </a:solidFill>
                <a:latin typeface="Trebuchet MS"/>
                <a:ea typeface="+mn-ea"/>
                <a:cs typeface="Trebuchet M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a:lstStyle>
          <a:p>
            <a:pPr marL="637540" marR="76200" indent="-457200">
              <a:spcBef>
                <a:spcPts val="2550"/>
              </a:spcBef>
              <a:buFont typeface="Arial" panose="020B0604020202020204" pitchFamily="34" charset="0"/>
              <a:buChar char="•"/>
              <a:tabLst>
                <a:tab pos="2483397" algn="l"/>
                <a:tab pos="3287348" algn="l"/>
              </a:tabLst>
            </a:pPr>
            <a:r>
              <a:rPr lang="en-US" sz="2800" b="1" kern="0">
                <a:solidFill>
                  <a:srgbClr val="4A452A"/>
                </a:solidFill>
                <a:ea typeface="+mj-ea"/>
                <a:cs typeface="Aharoni"/>
              </a:rPr>
              <a:t>What do you notice?</a:t>
            </a:r>
            <a:endParaRPr lang="en-US" sz="2800" b="1" kern="0">
              <a:solidFill>
                <a:srgbClr val="4A452A"/>
              </a:solidFill>
              <a:ea typeface="+mj-ea"/>
              <a:cs typeface="Aharoni" panose="02010803020104030203" pitchFamily="2" charset="-79"/>
            </a:endParaRPr>
          </a:p>
          <a:p>
            <a:pPr marL="637540" marR="76200" indent="-457200">
              <a:spcBef>
                <a:spcPts val="2550"/>
              </a:spcBef>
              <a:buFont typeface="Arial" panose="020B0604020202020204" pitchFamily="34" charset="0"/>
              <a:buChar char="•"/>
              <a:tabLst>
                <a:tab pos="2483397" algn="l"/>
                <a:tab pos="3287348" algn="l"/>
              </a:tabLst>
            </a:pPr>
            <a:r>
              <a:rPr lang="en-US" sz="2800" b="1" kern="0">
                <a:solidFill>
                  <a:srgbClr val="4A452A"/>
                </a:solidFill>
                <a:ea typeface="+mj-ea"/>
                <a:cs typeface="Aharoni"/>
              </a:rPr>
              <a:t>What do you wonder?</a:t>
            </a:r>
            <a:endParaRPr lang="en-US" sz="2800" b="1" kern="0">
              <a:solidFill>
                <a:srgbClr val="4A452A"/>
              </a:solidFill>
              <a:ea typeface="+mj-ea"/>
              <a:cs typeface="Aharoni" panose="02010803020104030203" pitchFamily="2" charset="-79"/>
            </a:endParaRPr>
          </a:p>
          <a:p>
            <a:pPr marL="637540" marR="76200" indent="-457200">
              <a:spcBef>
                <a:spcPts val="2550"/>
              </a:spcBef>
              <a:buFont typeface="Arial" panose="020B0604020202020204" pitchFamily="34" charset="0"/>
              <a:buChar char="•"/>
              <a:tabLst>
                <a:tab pos="2483397" algn="l"/>
                <a:tab pos="3287348" algn="l"/>
              </a:tabLst>
            </a:pPr>
            <a:r>
              <a:rPr lang="en-US" sz="2800" b="1" kern="0">
                <a:solidFill>
                  <a:srgbClr val="4A452A"/>
                </a:solidFill>
                <a:ea typeface="+mj-ea"/>
                <a:cs typeface="Aharoni"/>
              </a:rPr>
              <a:t>How is this a system?</a:t>
            </a:r>
          </a:p>
          <a:p>
            <a:pPr marL="637540" marR="76200" indent="-457200">
              <a:spcBef>
                <a:spcPts val="2550"/>
              </a:spcBef>
              <a:buFont typeface="Arial" panose="020B0604020202020204" pitchFamily="34" charset="0"/>
              <a:buChar char="•"/>
              <a:tabLst>
                <a:tab pos="2483397" algn="l"/>
                <a:tab pos="3287348" algn="l"/>
              </a:tabLst>
            </a:pPr>
            <a:r>
              <a:rPr lang="en-US" sz="2800" b="1" kern="0">
                <a:solidFill>
                  <a:srgbClr val="4A452A"/>
                </a:solidFill>
                <a:ea typeface="+mj-ea"/>
                <a:cs typeface="Aharoni"/>
              </a:rPr>
              <a:t>How does this system impact greenhouse gases?</a:t>
            </a:r>
            <a:endParaRPr lang="en-US" b="1" kern="0">
              <a:solidFill>
                <a:srgbClr val="4A452A"/>
              </a:solidFill>
              <a:ea typeface="+mj-ea"/>
              <a:cs typeface="Aharoni" panose="02010803020104030203" pitchFamily="2" charset="-79"/>
            </a:endParaRPr>
          </a:p>
        </p:txBody>
      </p:sp>
    </p:spTree>
    <p:extLst>
      <p:ext uri="{BB962C8B-B14F-4D97-AF65-F5344CB8AC3E}">
        <p14:creationId xmlns:p14="http://schemas.microsoft.com/office/powerpoint/2010/main" val="186270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53C00"/>
        </a:solidFill>
        <a:effectLst/>
      </p:bgPr>
    </p:bg>
    <p:spTree>
      <p:nvGrpSpPr>
        <p:cNvPr id="1" name=""/>
        <p:cNvGrpSpPr/>
        <p:nvPr/>
      </p:nvGrpSpPr>
      <p:grpSpPr>
        <a:xfrm>
          <a:off x="0" y="0"/>
          <a:ext cx="0" cy="0"/>
          <a:chOff x="0" y="0"/>
          <a:chExt cx="0" cy="0"/>
        </a:xfrm>
      </p:grpSpPr>
      <p:grpSp>
        <p:nvGrpSpPr>
          <p:cNvPr id="9" name="object 9"/>
          <p:cNvGrpSpPr/>
          <p:nvPr/>
        </p:nvGrpSpPr>
        <p:grpSpPr>
          <a:xfrm>
            <a:off x="1829989" y="1717114"/>
            <a:ext cx="8603632" cy="5069146"/>
            <a:chOff x="4405839" y="2554620"/>
            <a:chExt cx="9476740" cy="7608744"/>
          </a:xfrm>
        </p:grpSpPr>
        <p:sp>
          <p:nvSpPr>
            <p:cNvPr id="10" name="object 10"/>
            <p:cNvSpPr/>
            <p:nvPr/>
          </p:nvSpPr>
          <p:spPr>
            <a:xfrm>
              <a:off x="4405839" y="2554620"/>
              <a:ext cx="9476740" cy="5727065"/>
            </a:xfrm>
            <a:custGeom>
              <a:avLst/>
              <a:gdLst/>
              <a:ahLst/>
              <a:cxnLst/>
              <a:rect l="l" t="t" r="r" b="b"/>
              <a:pathLst>
                <a:path w="9476740" h="5727065">
                  <a:moveTo>
                    <a:pt x="9476319" y="5726556"/>
                  </a:moveTo>
                  <a:lnTo>
                    <a:pt x="0" y="5726556"/>
                  </a:lnTo>
                  <a:lnTo>
                    <a:pt x="0" y="431827"/>
                  </a:lnTo>
                  <a:lnTo>
                    <a:pt x="2534" y="384778"/>
                  </a:lnTo>
                  <a:lnTo>
                    <a:pt x="9962" y="339196"/>
                  </a:lnTo>
                  <a:lnTo>
                    <a:pt x="22021" y="295344"/>
                  </a:lnTo>
                  <a:lnTo>
                    <a:pt x="38445" y="253486"/>
                  </a:lnTo>
                  <a:lnTo>
                    <a:pt x="58973" y="213884"/>
                  </a:lnTo>
                  <a:lnTo>
                    <a:pt x="83340" y="176804"/>
                  </a:lnTo>
                  <a:lnTo>
                    <a:pt x="111282" y="142508"/>
                  </a:lnTo>
                  <a:lnTo>
                    <a:pt x="142537" y="111260"/>
                  </a:lnTo>
                  <a:lnTo>
                    <a:pt x="176840" y="83323"/>
                  </a:lnTo>
                  <a:lnTo>
                    <a:pt x="213927" y="58961"/>
                  </a:lnTo>
                  <a:lnTo>
                    <a:pt x="253537" y="38438"/>
                  </a:lnTo>
                  <a:lnTo>
                    <a:pt x="295403" y="22016"/>
                  </a:lnTo>
                  <a:lnTo>
                    <a:pt x="339265" y="9960"/>
                  </a:lnTo>
                  <a:lnTo>
                    <a:pt x="384858" y="2533"/>
                  </a:lnTo>
                  <a:lnTo>
                    <a:pt x="431913" y="0"/>
                  </a:lnTo>
                  <a:lnTo>
                    <a:pt x="9044409" y="0"/>
                  </a:lnTo>
                  <a:lnTo>
                    <a:pt x="9091465" y="2534"/>
                  </a:lnTo>
                  <a:lnTo>
                    <a:pt x="9137056" y="9960"/>
                  </a:lnTo>
                  <a:lnTo>
                    <a:pt x="9180916" y="22016"/>
                  </a:lnTo>
                  <a:lnTo>
                    <a:pt x="9222783" y="38438"/>
                  </a:lnTo>
                  <a:lnTo>
                    <a:pt x="9262392" y="58961"/>
                  </a:lnTo>
                  <a:lnTo>
                    <a:pt x="9299480" y="83323"/>
                  </a:lnTo>
                  <a:lnTo>
                    <a:pt x="9333783" y="111260"/>
                  </a:lnTo>
                  <a:lnTo>
                    <a:pt x="9365037" y="142508"/>
                  </a:lnTo>
                  <a:lnTo>
                    <a:pt x="9392979" y="176804"/>
                  </a:lnTo>
                  <a:lnTo>
                    <a:pt x="9417346" y="213885"/>
                  </a:lnTo>
                  <a:lnTo>
                    <a:pt x="9437873" y="253486"/>
                  </a:lnTo>
                  <a:lnTo>
                    <a:pt x="9454298" y="295344"/>
                  </a:lnTo>
                  <a:lnTo>
                    <a:pt x="9466356" y="339196"/>
                  </a:lnTo>
                  <a:lnTo>
                    <a:pt x="9473784" y="384779"/>
                  </a:lnTo>
                  <a:lnTo>
                    <a:pt x="9476319" y="431827"/>
                  </a:lnTo>
                  <a:lnTo>
                    <a:pt x="9476319" y="447940"/>
                  </a:lnTo>
                  <a:lnTo>
                    <a:pt x="399682" y="447940"/>
                  </a:lnTo>
                  <a:lnTo>
                    <a:pt x="399682" y="5314064"/>
                  </a:lnTo>
                  <a:lnTo>
                    <a:pt x="9476319" y="5314064"/>
                  </a:lnTo>
                  <a:lnTo>
                    <a:pt x="9476319" y="5726556"/>
                  </a:lnTo>
                  <a:close/>
                </a:path>
                <a:path w="9476740" h="5727065">
                  <a:moveTo>
                    <a:pt x="9476319" y="5314064"/>
                  </a:moveTo>
                  <a:lnTo>
                    <a:pt x="9063745" y="5314064"/>
                  </a:lnTo>
                  <a:lnTo>
                    <a:pt x="9063745" y="447940"/>
                  </a:lnTo>
                  <a:lnTo>
                    <a:pt x="9476319" y="447940"/>
                  </a:lnTo>
                  <a:lnTo>
                    <a:pt x="9476319" y="5314064"/>
                  </a:lnTo>
                  <a:close/>
                </a:path>
              </a:pathLst>
            </a:custGeom>
            <a:solidFill>
              <a:srgbClr val="000000"/>
            </a:solidFill>
          </p:spPr>
          <p:txBody>
            <a:bodyPr wrap="square" lIns="0" tIns="0" rIns="0" bIns="0" rtlCol="0"/>
            <a:lstStyle/>
            <a:p>
              <a:endParaRPr/>
            </a:p>
          </p:txBody>
        </p:sp>
        <p:sp>
          <p:nvSpPr>
            <p:cNvPr id="11" name="object 11"/>
            <p:cNvSpPr/>
            <p:nvPr/>
          </p:nvSpPr>
          <p:spPr>
            <a:xfrm>
              <a:off x="4405839" y="8282788"/>
              <a:ext cx="9476740" cy="883285"/>
            </a:xfrm>
            <a:custGeom>
              <a:avLst/>
              <a:gdLst/>
              <a:ahLst/>
              <a:cxnLst/>
              <a:rect l="l" t="t" r="r" b="b"/>
              <a:pathLst>
                <a:path w="9476740" h="883284">
                  <a:moveTo>
                    <a:pt x="9044406" y="882991"/>
                  </a:moveTo>
                  <a:lnTo>
                    <a:pt x="431913" y="882991"/>
                  </a:lnTo>
                  <a:lnTo>
                    <a:pt x="384855" y="880457"/>
                  </a:lnTo>
                  <a:lnTo>
                    <a:pt x="339264" y="873030"/>
                  </a:lnTo>
                  <a:lnTo>
                    <a:pt x="295403" y="860974"/>
                  </a:lnTo>
                  <a:lnTo>
                    <a:pt x="253536" y="844553"/>
                  </a:lnTo>
                  <a:lnTo>
                    <a:pt x="213927" y="824030"/>
                  </a:lnTo>
                  <a:lnTo>
                    <a:pt x="176839" y="799668"/>
                  </a:lnTo>
                  <a:lnTo>
                    <a:pt x="142536" y="771731"/>
                  </a:lnTo>
                  <a:lnTo>
                    <a:pt x="111282" y="740483"/>
                  </a:lnTo>
                  <a:lnTo>
                    <a:pt x="83340" y="706187"/>
                  </a:lnTo>
                  <a:lnTo>
                    <a:pt x="58973" y="669106"/>
                  </a:lnTo>
                  <a:lnTo>
                    <a:pt x="38445" y="629505"/>
                  </a:lnTo>
                  <a:lnTo>
                    <a:pt x="22021" y="587647"/>
                  </a:lnTo>
                  <a:lnTo>
                    <a:pt x="9962" y="543794"/>
                  </a:lnTo>
                  <a:lnTo>
                    <a:pt x="2534" y="498212"/>
                  </a:lnTo>
                  <a:lnTo>
                    <a:pt x="0" y="451163"/>
                  </a:lnTo>
                  <a:lnTo>
                    <a:pt x="0" y="0"/>
                  </a:lnTo>
                  <a:lnTo>
                    <a:pt x="9476319" y="0"/>
                  </a:lnTo>
                  <a:lnTo>
                    <a:pt x="9476319" y="451163"/>
                  </a:lnTo>
                  <a:lnTo>
                    <a:pt x="9473785" y="498212"/>
                  </a:lnTo>
                  <a:lnTo>
                    <a:pt x="9466356" y="543794"/>
                  </a:lnTo>
                  <a:lnTo>
                    <a:pt x="9454298" y="587647"/>
                  </a:lnTo>
                  <a:lnTo>
                    <a:pt x="9437873" y="629505"/>
                  </a:lnTo>
                  <a:lnTo>
                    <a:pt x="9417346" y="669106"/>
                  </a:lnTo>
                  <a:lnTo>
                    <a:pt x="9392979" y="706187"/>
                  </a:lnTo>
                  <a:lnTo>
                    <a:pt x="9365037" y="740483"/>
                  </a:lnTo>
                  <a:lnTo>
                    <a:pt x="9333782" y="771731"/>
                  </a:lnTo>
                  <a:lnTo>
                    <a:pt x="9299480" y="799668"/>
                  </a:lnTo>
                  <a:lnTo>
                    <a:pt x="9262392" y="824030"/>
                  </a:lnTo>
                  <a:lnTo>
                    <a:pt x="9222783" y="844553"/>
                  </a:lnTo>
                  <a:lnTo>
                    <a:pt x="9180916" y="860974"/>
                  </a:lnTo>
                  <a:lnTo>
                    <a:pt x="9137055" y="873030"/>
                  </a:lnTo>
                  <a:lnTo>
                    <a:pt x="9091464" y="880457"/>
                  </a:lnTo>
                  <a:lnTo>
                    <a:pt x="9044406" y="882991"/>
                  </a:lnTo>
                  <a:close/>
                </a:path>
              </a:pathLst>
            </a:custGeom>
            <a:solidFill>
              <a:srgbClr val="818B91"/>
            </a:solidFill>
          </p:spPr>
          <p:txBody>
            <a:bodyPr wrap="square" lIns="0" tIns="0" rIns="0" bIns="0" rtlCol="0"/>
            <a:lstStyle/>
            <a:p>
              <a:endParaRPr/>
            </a:p>
          </p:txBody>
        </p:sp>
        <p:sp>
          <p:nvSpPr>
            <p:cNvPr id="12" name="object 12"/>
            <p:cNvSpPr/>
            <p:nvPr/>
          </p:nvSpPr>
          <p:spPr>
            <a:xfrm>
              <a:off x="7495564" y="9165779"/>
              <a:ext cx="3293745" cy="997585"/>
            </a:xfrm>
            <a:custGeom>
              <a:avLst/>
              <a:gdLst/>
              <a:ahLst/>
              <a:cxnLst/>
              <a:rect l="l" t="t" r="r" b="b"/>
              <a:pathLst>
                <a:path w="3293745" h="997584">
                  <a:moveTo>
                    <a:pt x="3277781" y="997393"/>
                  </a:moveTo>
                  <a:lnTo>
                    <a:pt x="15864" y="997393"/>
                  </a:lnTo>
                  <a:lnTo>
                    <a:pt x="5741" y="993969"/>
                  </a:lnTo>
                  <a:lnTo>
                    <a:pt x="151" y="985712"/>
                  </a:lnTo>
                  <a:lnTo>
                    <a:pt x="0" y="975641"/>
                  </a:lnTo>
                  <a:lnTo>
                    <a:pt x="6194" y="966779"/>
                  </a:lnTo>
                  <a:lnTo>
                    <a:pt x="53573" y="947358"/>
                  </a:lnTo>
                  <a:lnTo>
                    <a:pt x="117799" y="937398"/>
                  </a:lnTo>
                  <a:lnTo>
                    <a:pt x="192601" y="929590"/>
                  </a:lnTo>
                  <a:lnTo>
                    <a:pt x="232008" y="924210"/>
                  </a:lnTo>
                  <a:lnTo>
                    <a:pt x="271708" y="916627"/>
                  </a:lnTo>
                  <a:lnTo>
                    <a:pt x="310918" y="905929"/>
                  </a:lnTo>
                  <a:lnTo>
                    <a:pt x="348852" y="891202"/>
                  </a:lnTo>
                  <a:lnTo>
                    <a:pt x="384728" y="871532"/>
                  </a:lnTo>
                  <a:lnTo>
                    <a:pt x="417761" y="846007"/>
                  </a:lnTo>
                  <a:lnTo>
                    <a:pt x="447169" y="813712"/>
                  </a:lnTo>
                  <a:lnTo>
                    <a:pt x="472166" y="773734"/>
                  </a:lnTo>
                  <a:lnTo>
                    <a:pt x="491970" y="725161"/>
                  </a:lnTo>
                  <a:lnTo>
                    <a:pt x="505796" y="667077"/>
                  </a:lnTo>
                  <a:lnTo>
                    <a:pt x="529215" y="479915"/>
                  </a:lnTo>
                  <a:lnTo>
                    <a:pt x="549310" y="259821"/>
                  </a:lnTo>
                  <a:lnTo>
                    <a:pt x="563361" y="76587"/>
                  </a:lnTo>
                  <a:lnTo>
                    <a:pt x="568649" y="0"/>
                  </a:lnTo>
                  <a:lnTo>
                    <a:pt x="1590416" y="0"/>
                  </a:lnTo>
                  <a:lnTo>
                    <a:pt x="2724996" y="0"/>
                  </a:lnTo>
                  <a:lnTo>
                    <a:pt x="2730284" y="76587"/>
                  </a:lnTo>
                  <a:lnTo>
                    <a:pt x="2744335" y="259821"/>
                  </a:lnTo>
                  <a:lnTo>
                    <a:pt x="2764430" y="479915"/>
                  </a:lnTo>
                  <a:lnTo>
                    <a:pt x="2787849" y="667077"/>
                  </a:lnTo>
                  <a:lnTo>
                    <a:pt x="2801675" y="725161"/>
                  </a:lnTo>
                  <a:lnTo>
                    <a:pt x="2821479" y="773734"/>
                  </a:lnTo>
                  <a:lnTo>
                    <a:pt x="2846476" y="813712"/>
                  </a:lnTo>
                  <a:lnTo>
                    <a:pt x="2875883" y="846007"/>
                  </a:lnTo>
                  <a:lnTo>
                    <a:pt x="2908917" y="871532"/>
                  </a:lnTo>
                  <a:lnTo>
                    <a:pt x="2944793" y="891202"/>
                  </a:lnTo>
                  <a:lnTo>
                    <a:pt x="2982727" y="905929"/>
                  </a:lnTo>
                  <a:lnTo>
                    <a:pt x="3021936" y="916627"/>
                  </a:lnTo>
                  <a:lnTo>
                    <a:pt x="3061637" y="924210"/>
                  </a:lnTo>
                  <a:lnTo>
                    <a:pt x="3101044" y="929590"/>
                  </a:lnTo>
                  <a:lnTo>
                    <a:pt x="3175846" y="937398"/>
                  </a:lnTo>
                  <a:lnTo>
                    <a:pt x="3209673" y="941652"/>
                  </a:lnTo>
                  <a:lnTo>
                    <a:pt x="3240071" y="947358"/>
                  </a:lnTo>
                  <a:lnTo>
                    <a:pt x="3266259" y="955429"/>
                  </a:lnTo>
                  <a:lnTo>
                    <a:pt x="3287451" y="966779"/>
                  </a:lnTo>
                  <a:lnTo>
                    <a:pt x="3293645" y="975641"/>
                  </a:lnTo>
                  <a:lnTo>
                    <a:pt x="3293494" y="985712"/>
                  </a:lnTo>
                  <a:lnTo>
                    <a:pt x="3287904" y="993969"/>
                  </a:lnTo>
                  <a:lnTo>
                    <a:pt x="3277781" y="997393"/>
                  </a:lnTo>
                  <a:close/>
                </a:path>
              </a:pathLst>
            </a:custGeom>
            <a:solidFill>
              <a:srgbClr val="BABABA"/>
            </a:solidFill>
          </p:spPr>
          <p:txBody>
            <a:bodyPr wrap="square" lIns="0" tIns="0" rIns="0" bIns="0" rtlCol="0"/>
            <a:lstStyle/>
            <a:p>
              <a:endParaRPr/>
            </a:p>
          </p:txBody>
        </p:sp>
      </p:grpSp>
      <p:sp>
        <p:nvSpPr>
          <p:cNvPr id="14" name="object 14"/>
          <p:cNvSpPr txBox="1"/>
          <p:nvPr/>
        </p:nvSpPr>
        <p:spPr>
          <a:xfrm>
            <a:off x="2240320" y="1078573"/>
            <a:ext cx="9266343" cy="606641"/>
          </a:xfrm>
          <a:prstGeom prst="rect">
            <a:avLst/>
          </a:prstGeom>
        </p:spPr>
        <p:txBody>
          <a:bodyPr vert="horz" wrap="square" lIns="0" tIns="255270" rIns="0" bIns="0" rtlCol="0" anchor="t">
            <a:spAutoFit/>
          </a:bodyPr>
          <a:lstStyle/>
          <a:p>
            <a:pPr marL="232410">
              <a:spcBef>
                <a:spcPts val="1350"/>
              </a:spcBef>
            </a:pPr>
            <a:r>
              <a:rPr sz="2250" spc="-13">
                <a:latin typeface="Arial"/>
                <a:cs typeface="Arial"/>
              </a:rPr>
              <a:t> </a:t>
            </a:r>
            <a:r>
              <a:rPr sz="2250" spc="-7">
                <a:latin typeface="Arial"/>
                <a:cs typeface="Arial"/>
                <a:hlinkClick r:id="rId5"/>
              </a:rPr>
              <a:t>https://www.youtube.com/watch?v=SgFKfVfghpg</a:t>
            </a:r>
            <a:endParaRPr lang="en-US" sz="2250">
              <a:latin typeface="Arial"/>
              <a:cs typeface="Arial"/>
            </a:endParaRPr>
          </a:p>
        </p:txBody>
      </p:sp>
      <p:pic>
        <p:nvPicPr>
          <p:cNvPr id="16" name="Y2Mate.is - How Do Bananas Grow and End Up in the Store-SgFKfVfghpg-720p-1659730856000" descr="video on the food system">
            <a:hlinkClick r:id="" action="ppaction://media"/>
            <a:extLst>
              <a:ext uri="{FF2B5EF4-FFF2-40B4-BE49-F238E27FC236}">
                <a16:creationId xmlns:a16="http://schemas.microsoft.com/office/drawing/2014/main" id="{51385D82-A5ED-2D73-3B2C-41184B0322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21637" y="1874900"/>
            <a:ext cx="8148727" cy="4058291"/>
          </a:xfrm>
          <a:prstGeom prst="rect">
            <a:avLst/>
          </a:prstGeom>
        </p:spPr>
      </p:pic>
      <p:grpSp>
        <p:nvGrpSpPr>
          <p:cNvPr id="21" name="object 62">
            <a:extLst>
              <a:ext uri="{FF2B5EF4-FFF2-40B4-BE49-F238E27FC236}">
                <a16:creationId xmlns:a16="http://schemas.microsoft.com/office/drawing/2014/main" id="{81553878-5136-9A1B-BBEB-85382B25D65E}"/>
              </a:ext>
            </a:extLst>
          </p:cNvPr>
          <p:cNvGrpSpPr/>
          <p:nvPr/>
        </p:nvGrpSpPr>
        <p:grpSpPr>
          <a:xfrm>
            <a:off x="1016000" y="75552"/>
            <a:ext cx="10210800" cy="1265137"/>
            <a:chOff x="9345956" y="3324013"/>
            <a:chExt cx="8153400" cy="3638550"/>
          </a:xfrm>
        </p:grpSpPr>
        <p:sp>
          <p:nvSpPr>
            <p:cNvPr id="22" name="object 63">
              <a:extLst>
                <a:ext uri="{FF2B5EF4-FFF2-40B4-BE49-F238E27FC236}">
                  <a16:creationId xmlns:a16="http://schemas.microsoft.com/office/drawing/2014/main" id="{55B2F7E6-D4D1-1875-3EC8-1211685FA876}"/>
                </a:ext>
              </a:extLst>
            </p:cNvPr>
            <p:cNvSpPr/>
            <p:nvPr/>
          </p:nvSpPr>
          <p:spPr>
            <a:xfrm>
              <a:off x="9436519" y="3369296"/>
              <a:ext cx="7972425" cy="3503295"/>
            </a:xfrm>
            <a:custGeom>
              <a:avLst/>
              <a:gdLst/>
              <a:ahLst/>
              <a:cxnLst/>
              <a:rect l="l" t="t" r="r" b="b"/>
              <a:pathLst>
                <a:path w="7972425" h="3503295">
                  <a:moveTo>
                    <a:pt x="7972082" y="0"/>
                  </a:moveTo>
                  <a:lnTo>
                    <a:pt x="0" y="0"/>
                  </a:lnTo>
                  <a:lnTo>
                    <a:pt x="0" y="45288"/>
                  </a:lnTo>
                  <a:lnTo>
                    <a:pt x="0" y="3502710"/>
                  </a:lnTo>
                  <a:lnTo>
                    <a:pt x="7972082" y="3502710"/>
                  </a:lnTo>
                  <a:lnTo>
                    <a:pt x="7972082" y="45288"/>
                  </a:lnTo>
                  <a:lnTo>
                    <a:pt x="7972082" y="0"/>
                  </a:lnTo>
                  <a:close/>
                </a:path>
              </a:pathLst>
            </a:custGeom>
            <a:solidFill>
              <a:srgbClr val="EBF094">
                <a:alpha val="83918"/>
              </a:srgbClr>
            </a:solidFill>
          </p:spPr>
          <p:txBody>
            <a:bodyPr wrap="square" lIns="0" tIns="0" rIns="0" bIns="0" rtlCol="0"/>
            <a:lstStyle/>
            <a:p>
              <a:endParaRPr/>
            </a:p>
          </p:txBody>
        </p:sp>
        <p:sp>
          <p:nvSpPr>
            <p:cNvPr id="23" name="object 64">
              <a:extLst>
                <a:ext uri="{FF2B5EF4-FFF2-40B4-BE49-F238E27FC236}">
                  <a16:creationId xmlns:a16="http://schemas.microsoft.com/office/drawing/2014/main" id="{8514FE5E-2E0C-D3CC-0D83-49D0DDC75AB4}"/>
                </a:ext>
              </a:extLst>
            </p:cNvPr>
            <p:cNvSpPr/>
            <p:nvPr/>
          </p:nvSpPr>
          <p:spPr>
            <a:xfrm>
              <a:off x="9345956" y="3324021"/>
              <a:ext cx="8153400" cy="3638550"/>
            </a:xfrm>
            <a:custGeom>
              <a:avLst/>
              <a:gdLst/>
              <a:ahLst/>
              <a:cxnLst/>
              <a:rect l="l" t="t" r="r" b="b"/>
              <a:pathLst>
                <a:path w="8153400" h="3638550">
                  <a:moveTo>
                    <a:pt x="8153209" y="0"/>
                  </a:moveTo>
                  <a:lnTo>
                    <a:pt x="8062646" y="0"/>
                  </a:lnTo>
                  <a:lnTo>
                    <a:pt x="8062646" y="90563"/>
                  </a:lnTo>
                  <a:lnTo>
                    <a:pt x="8062646" y="3547986"/>
                  </a:lnTo>
                  <a:lnTo>
                    <a:pt x="90563" y="3547986"/>
                  </a:lnTo>
                  <a:lnTo>
                    <a:pt x="90563" y="90563"/>
                  </a:lnTo>
                  <a:lnTo>
                    <a:pt x="8062646" y="90563"/>
                  </a:lnTo>
                  <a:lnTo>
                    <a:pt x="8062646" y="0"/>
                  </a:lnTo>
                  <a:lnTo>
                    <a:pt x="90563" y="0"/>
                  </a:lnTo>
                  <a:lnTo>
                    <a:pt x="0" y="0"/>
                  </a:lnTo>
                  <a:lnTo>
                    <a:pt x="0" y="3638550"/>
                  </a:lnTo>
                  <a:lnTo>
                    <a:pt x="90563" y="3638550"/>
                  </a:lnTo>
                  <a:lnTo>
                    <a:pt x="8062646" y="3638550"/>
                  </a:lnTo>
                  <a:lnTo>
                    <a:pt x="8153209" y="3638550"/>
                  </a:lnTo>
                  <a:lnTo>
                    <a:pt x="8153209" y="0"/>
                  </a:lnTo>
                  <a:close/>
                </a:path>
              </a:pathLst>
            </a:custGeom>
            <a:solidFill>
              <a:srgbClr val="C27962">
                <a:alpha val="83918"/>
              </a:srgbClr>
            </a:solidFill>
          </p:spPr>
          <p:txBody>
            <a:bodyPr wrap="square" lIns="0" tIns="0" rIns="0" bIns="0" rtlCol="0"/>
            <a:lstStyle/>
            <a:p>
              <a:endParaRPr/>
            </a:p>
          </p:txBody>
        </p:sp>
      </p:grpSp>
      <p:sp>
        <p:nvSpPr>
          <p:cNvPr id="20" name="object 65">
            <a:extLst>
              <a:ext uri="{FF2B5EF4-FFF2-40B4-BE49-F238E27FC236}">
                <a16:creationId xmlns:a16="http://schemas.microsoft.com/office/drawing/2014/main" id="{4D5F9917-520B-873E-6465-F6D884C8299A}"/>
              </a:ext>
            </a:extLst>
          </p:cNvPr>
          <p:cNvSpPr txBox="1">
            <a:spLocks noGrp="1"/>
          </p:cNvSpPr>
          <p:nvPr>
            <p:ph type="body" idx="1"/>
          </p:nvPr>
        </p:nvSpPr>
        <p:spPr>
          <a:xfrm>
            <a:off x="1687874" y="-233822"/>
            <a:ext cx="9056316" cy="1640834"/>
          </a:xfrm>
          <a:prstGeom prst="rect">
            <a:avLst/>
          </a:prstGeom>
        </p:spPr>
        <p:txBody>
          <a:bodyPr vert="horz" wrap="square" lIns="0" tIns="323850" rIns="0" bIns="0" rtlCol="0" anchor="t">
            <a:spAutoFit/>
          </a:bodyPr>
          <a:lstStyle/>
          <a:p>
            <a:pPr marL="180340" marR="76200" algn="ctr">
              <a:lnSpc>
                <a:spcPts val="5100"/>
              </a:lnSpc>
              <a:tabLst>
                <a:tab pos="2483397" algn="l"/>
                <a:tab pos="3287348" algn="l"/>
              </a:tabLst>
            </a:pPr>
            <a:r>
              <a:rPr lang="en-US" sz="4400">
                <a:solidFill>
                  <a:schemeClr val="bg2">
                    <a:lumMod val="25000"/>
                  </a:schemeClr>
                </a:solidFill>
                <a:latin typeface="Congenial Black"/>
                <a:ea typeface="+mj-ea"/>
                <a:cs typeface="Aharoni"/>
              </a:rPr>
              <a:t>LESSON  FOUR</a:t>
            </a:r>
            <a:endParaRPr lang="en-US" sz="4400">
              <a:solidFill>
                <a:schemeClr val="bg2">
                  <a:lumMod val="25000"/>
                </a:schemeClr>
              </a:solidFill>
              <a:latin typeface="Congenial Black" panose="02000503040000020004" pitchFamily="2" charset="0"/>
              <a:ea typeface="+mj-ea"/>
              <a:cs typeface="Aharoni" panose="02010803020104030203" pitchFamily="2" charset="-79"/>
            </a:endParaRPr>
          </a:p>
          <a:p>
            <a:pPr marL="180340" marR="76200" algn="ctr">
              <a:lnSpc>
                <a:spcPts val="5100"/>
              </a:lnSpc>
              <a:tabLst>
                <a:tab pos="2483397" algn="l"/>
                <a:tab pos="3287348" algn="l"/>
              </a:tabLst>
            </a:pPr>
            <a:r>
              <a:rPr lang="en-US" sz="4400">
                <a:solidFill>
                  <a:schemeClr val="bg2">
                    <a:lumMod val="25000"/>
                  </a:schemeClr>
                </a:solidFill>
                <a:latin typeface="Congenial Black"/>
                <a:ea typeface="+mj-ea"/>
                <a:cs typeface="Aharoni"/>
              </a:rPr>
              <a:t>Getting to Know the Food System</a:t>
            </a:r>
            <a:endParaRPr lang="en-US" sz="4400">
              <a:solidFill>
                <a:schemeClr val="bg2">
                  <a:lumMod val="25000"/>
                </a:schemeClr>
              </a:solidFill>
              <a:latin typeface="Congenial Black" panose="02000503040000020004" pitchFamily="2" charset="0"/>
              <a:ea typeface="+mj-ea"/>
              <a:cs typeface="Aharoni" panose="02010803020104030203" pitchFamily="2" charset="-79"/>
            </a:endParaRPr>
          </a:p>
        </p:txBody>
      </p:sp>
      <p:pic>
        <p:nvPicPr>
          <p:cNvPr id="8" name="object 8"/>
          <p:cNvPicPr/>
          <p:nvPr/>
        </p:nvPicPr>
        <p:blipFill>
          <a:blip r:embed="rId7" cstate="print"/>
          <a:stretch>
            <a:fillRect/>
          </a:stretch>
        </p:blipFill>
        <p:spPr>
          <a:xfrm>
            <a:off x="153249" y="137740"/>
            <a:ext cx="1968017" cy="1310998"/>
          </a:xfrm>
          <a:prstGeom prst="rect">
            <a:avLst/>
          </a:prstGeom>
        </p:spPr>
      </p:pic>
    </p:spTree>
    <p:extLst>
      <p:ext uri="{BB962C8B-B14F-4D97-AF65-F5344CB8AC3E}">
        <p14:creationId xmlns:p14="http://schemas.microsoft.com/office/powerpoint/2010/main" val="87433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3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53C00"/>
        </a:solidFill>
        <a:effectLst/>
      </p:bgPr>
    </p:bg>
    <p:spTree>
      <p:nvGrpSpPr>
        <p:cNvPr id="1" name=""/>
        <p:cNvGrpSpPr/>
        <p:nvPr/>
      </p:nvGrpSpPr>
      <p:grpSpPr>
        <a:xfrm>
          <a:off x="0" y="0"/>
          <a:ext cx="0" cy="0"/>
          <a:chOff x="0" y="0"/>
          <a:chExt cx="0" cy="0"/>
        </a:xfrm>
      </p:grpSpPr>
      <p:sp>
        <p:nvSpPr>
          <p:cNvPr id="11" name="object 11"/>
          <p:cNvSpPr txBox="1"/>
          <p:nvPr/>
        </p:nvSpPr>
        <p:spPr>
          <a:xfrm>
            <a:off x="704957" y="1644173"/>
            <a:ext cx="10658687" cy="4449381"/>
          </a:xfrm>
          <a:prstGeom prst="rect">
            <a:avLst/>
          </a:prstGeom>
        </p:spPr>
        <p:txBody>
          <a:bodyPr vert="horz" wrap="square" lIns="0" tIns="2117" rIns="0" bIns="0" rtlCol="0" anchor="t">
            <a:spAutoFit/>
          </a:bodyPr>
          <a:lstStyle/>
          <a:p>
            <a:pPr marL="8255" marR="3175">
              <a:lnSpc>
                <a:spcPct val="101800"/>
              </a:lnSpc>
              <a:spcBef>
                <a:spcPts val="17"/>
              </a:spcBef>
            </a:pPr>
            <a:r>
              <a:rPr sz="2300">
                <a:solidFill>
                  <a:schemeClr val="bg1"/>
                </a:solidFill>
                <a:latin typeface="Arial"/>
                <a:cs typeface="Arial"/>
              </a:rPr>
              <a:t>What</a:t>
            </a:r>
            <a:r>
              <a:rPr lang="en-US" sz="2300" spc="-13">
                <a:solidFill>
                  <a:schemeClr val="bg1"/>
                </a:solidFill>
                <a:latin typeface="Arial"/>
                <a:cs typeface="Arial"/>
              </a:rPr>
              <a:t> resources/inputs</a:t>
            </a:r>
            <a:r>
              <a:rPr lang="en-US" sz="2300">
                <a:solidFill>
                  <a:schemeClr val="bg1"/>
                </a:solidFill>
                <a:latin typeface="Arial"/>
                <a:cs typeface="Arial"/>
              </a:rPr>
              <a:t> </a:t>
            </a:r>
            <a:r>
              <a:rPr sz="2300">
                <a:solidFill>
                  <a:schemeClr val="bg1"/>
                </a:solidFill>
                <a:latin typeface="Arial"/>
                <a:cs typeface="Arial"/>
              </a:rPr>
              <a:t>were</a:t>
            </a:r>
            <a:r>
              <a:rPr sz="2300" spc="-13">
                <a:solidFill>
                  <a:schemeClr val="bg1"/>
                </a:solidFill>
                <a:latin typeface="Arial"/>
                <a:cs typeface="Arial"/>
              </a:rPr>
              <a:t> </a:t>
            </a:r>
            <a:r>
              <a:rPr sz="2300">
                <a:solidFill>
                  <a:schemeClr val="bg1"/>
                </a:solidFill>
                <a:latin typeface="Arial"/>
                <a:cs typeface="Arial"/>
              </a:rPr>
              <a:t>used</a:t>
            </a:r>
            <a:r>
              <a:rPr sz="2300" spc="-17">
                <a:solidFill>
                  <a:schemeClr val="bg1"/>
                </a:solidFill>
                <a:latin typeface="Arial"/>
                <a:cs typeface="Arial"/>
              </a:rPr>
              <a:t> </a:t>
            </a:r>
            <a:r>
              <a:rPr sz="2300">
                <a:solidFill>
                  <a:schemeClr val="bg1"/>
                </a:solidFill>
                <a:latin typeface="Arial"/>
                <a:cs typeface="Arial"/>
              </a:rPr>
              <a:t>to</a:t>
            </a:r>
            <a:r>
              <a:rPr sz="2300" spc="-13">
                <a:solidFill>
                  <a:schemeClr val="bg1"/>
                </a:solidFill>
                <a:latin typeface="Arial"/>
                <a:cs typeface="Arial"/>
              </a:rPr>
              <a:t> </a:t>
            </a:r>
            <a:r>
              <a:rPr sz="2300">
                <a:solidFill>
                  <a:schemeClr val="bg1"/>
                </a:solidFill>
                <a:latin typeface="Arial"/>
                <a:cs typeface="Arial"/>
              </a:rPr>
              <a:t>move</a:t>
            </a:r>
            <a:r>
              <a:rPr sz="2300" spc="-17">
                <a:solidFill>
                  <a:schemeClr val="bg1"/>
                </a:solidFill>
                <a:latin typeface="Arial"/>
                <a:cs typeface="Arial"/>
              </a:rPr>
              <a:t> </a:t>
            </a:r>
            <a:r>
              <a:rPr sz="2300">
                <a:solidFill>
                  <a:schemeClr val="bg1"/>
                </a:solidFill>
                <a:latin typeface="Arial"/>
                <a:cs typeface="Arial"/>
              </a:rPr>
              <a:t>the</a:t>
            </a:r>
            <a:r>
              <a:rPr sz="2300" spc="-13">
                <a:solidFill>
                  <a:schemeClr val="bg1"/>
                </a:solidFill>
                <a:latin typeface="Arial"/>
                <a:cs typeface="Arial"/>
              </a:rPr>
              <a:t> </a:t>
            </a:r>
            <a:r>
              <a:rPr sz="2300">
                <a:solidFill>
                  <a:schemeClr val="bg1"/>
                </a:solidFill>
                <a:latin typeface="Arial"/>
                <a:cs typeface="Arial"/>
              </a:rPr>
              <a:t>bananas</a:t>
            </a:r>
            <a:r>
              <a:rPr sz="2300" spc="-17">
                <a:solidFill>
                  <a:schemeClr val="bg1"/>
                </a:solidFill>
                <a:latin typeface="Arial"/>
                <a:cs typeface="Arial"/>
              </a:rPr>
              <a:t> </a:t>
            </a:r>
            <a:r>
              <a:rPr sz="2300">
                <a:solidFill>
                  <a:schemeClr val="bg1"/>
                </a:solidFill>
                <a:latin typeface="Arial"/>
                <a:cs typeface="Arial"/>
              </a:rPr>
              <a:t>from</a:t>
            </a:r>
            <a:r>
              <a:rPr sz="2300" spc="-13">
                <a:solidFill>
                  <a:schemeClr val="bg1"/>
                </a:solidFill>
                <a:latin typeface="Arial"/>
                <a:cs typeface="Arial"/>
              </a:rPr>
              <a:t> </a:t>
            </a:r>
            <a:r>
              <a:rPr sz="2300">
                <a:solidFill>
                  <a:schemeClr val="bg1"/>
                </a:solidFill>
                <a:latin typeface="Arial"/>
                <a:cs typeface="Arial"/>
              </a:rPr>
              <a:t>where</a:t>
            </a:r>
            <a:r>
              <a:rPr sz="2300" spc="-17">
                <a:solidFill>
                  <a:schemeClr val="bg1"/>
                </a:solidFill>
                <a:latin typeface="Arial"/>
                <a:cs typeface="Arial"/>
              </a:rPr>
              <a:t> </a:t>
            </a:r>
            <a:r>
              <a:rPr sz="2300">
                <a:solidFill>
                  <a:schemeClr val="bg1"/>
                </a:solidFill>
                <a:latin typeface="Arial"/>
                <a:cs typeface="Arial"/>
              </a:rPr>
              <a:t>they</a:t>
            </a:r>
            <a:r>
              <a:rPr sz="2300" spc="-13">
                <a:solidFill>
                  <a:schemeClr val="bg1"/>
                </a:solidFill>
                <a:latin typeface="Arial"/>
                <a:cs typeface="Arial"/>
              </a:rPr>
              <a:t> </a:t>
            </a:r>
            <a:r>
              <a:rPr sz="2300">
                <a:solidFill>
                  <a:schemeClr val="bg1"/>
                </a:solidFill>
                <a:latin typeface="Arial"/>
                <a:cs typeface="Arial"/>
              </a:rPr>
              <a:t>were</a:t>
            </a:r>
            <a:r>
              <a:rPr sz="2300" spc="-17">
                <a:solidFill>
                  <a:schemeClr val="bg1"/>
                </a:solidFill>
                <a:latin typeface="Arial"/>
                <a:cs typeface="Arial"/>
              </a:rPr>
              <a:t> </a:t>
            </a:r>
            <a:r>
              <a:rPr sz="2300">
                <a:solidFill>
                  <a:schemeClr val="bg1"/>
                </a:solidFill>
                <a:latin typeface="Arial"/>
                <a:cs typeface="Arial"/>
              </a:rPr>
              <a:t>grown</a:t>
            </a:r>
            <a:r>
              <a:rPr sz="2300" spc="-13">
                <a:solidFill>
                  <a:schemeClr val="bg1"/>
                </a:solidFill>
                <a:latin typeface="Arial"/>
                <a:cs typeface="Arial"/>
              </a:rPr>
              <a:t> </a:t>
            </a:r>
            <a:r>
              <a:rPr sz="2300" spc="-17">
                <a:solidFill>
                  <a:schemeClr val="bg1"/>
                </a:solidFill>
                <a:latin typeface="Arial"/>
                <a:cs typeface="Arial"/>
              </a:rPr>
              <a:t>to </a:t>
            </a:r>
            <a:r>
              <a:rPr lang="en-US" sz="2300">
                <a:solidFill>
                  <a:schemeClr val="bg1"/>
                </a:solidFill>
                <a:latin typeface="Arial"/>
                <a:cs typeface="Arial"/>
              </a:rPr>
              <a:t>where</a:t>
            </a:r>
            <a:r>
              <a:rPr sz="2300" spc="-23">
                <a:solidFill>
                  <a:schemeClr val="bg1"/>
                </a:solidFill>
                <a:latin typeface="Arial"/>
                <a:cs typeface="Arial"/>
              </a:rPr>
              <a:t> </a:t>
            </a:r>
            <a:r>
              <a:rPr sz="2300">
                <a:solidFill>
                  <a:schemeClr val="bg1"/>
                </a:solidFill>
                <a:latin typeface="Arial"/>
                <a:cs typeface="Arial"/>
              </a:rPr>
              <a:t>they</a:t>
            </a:r>
            <a:r>
              <a:rPr sz="2300" spc="-17">
                <a:solidFill>
                  <a:schemeClr val="bg1"/>
                </a:solidFill>
                <a:latin typeface="Arial"/>
                <a:cs typeface="Arial"/>
              </a:rPr>
              <a:t> </a:t>
            </a:r>
            <a:r>
              <a:rPr sz="2300">
                <a:solidFill>
                  <a:schemeClr val="bg1"/>
                </a:solidFill>
                <a:latin typeface="Arial"/>
                <a:cs typeface="Arial"/>
              </a:rPr>
              <a:t>are</a:t>
            </a:r>
            <a:r>
              <a:rPr sz="2300" spc="-13">
                <a:solidFill>
                  <a:schemeClr val="bg1"/>
                </a:solidFill>
                <a:latin typeface="Arial"/>
                <a:cs typeface="Arial"/>
              </a:rPr>
              <a:t> </a:t>
            </a:r>
            <a:r>
              <a:rPr sz="2300">
                <a:solidFill>
                  <a:schemeClr val="bg1"/>
                </a:solidFill>
                <a:latin typeface="Arial"/>
                <a:cs typeface="Arial"/>
              </a:rPr>
              <a:t>purchased</a:t>
            </a:r>
            <a:r>
              <a:rPr sz="2300" spc="-17">
                <a:solidFill>
                  <a:schemeClr val="bg1"/>
                </a:solidFill>
                <a:latin typeface="Arial"/>
                <a:cs typeface="Arial"/>
              </a:rPr>
              <a:t> </a:t>
            </a:r>
            <a:r>
              <a:rPr sz="2300">
                <a:solidFill>
                  <a:schemeClr val="bg1"/>
                </a:solidFill>
                <a:latin typeface="Arial"/>
                <a:cs typeface="Arial"/>
              </a:rPr>
              <a:t>and</a:t>
            </a:r>
            <a:r>
              <a:rPr sz="2300" spc="-13">
                <a:solidFill>
                  <a:schemeClr val="bg1"/>
                </a:solidFill>
                <a:latin typeface="Arial"/>
                <a:cs typeface="Arial"/>
              </a:rPr>
              <a:t> </a:t>
            </a:r>
            <a:r>
              <a:rPr sz="2300" spc="-7">
                <a:solidFill>
                  <a:schemeClr val="bg1"/>
                </a:solidFill>
                <a:latin typeface="Arial"/>
                <a:cs typeface="Arial"/>
              </a:rPr>
              <a:t>consumed?</a:t>
            </a:r>
            <a:endParaRPr lang="en-US" sz="2300">
              <a:solidFill>
                <a:schemeClr val="bg1"/>
              </a:solidFill>
              <a:latin typeface="Arial"/>
              <a:cs typeface="Arial"/>
            </a:endParaRPr>
          </a:p>
          <a:p>
            <a:pPr marL="8255">
              <a:spcBef>
                <a:spcPts val="50"/>
              </a:spcBef>
            </a:pPr>
            <a:r>
              <a:rPr sz="2300">
                <a:solidFill>
                  <a:schemeClr val="bg1"/>
                </a:solidFill>
                <a:latin typeface="Arial"/>
                <a:cs typeface="Arial"/>
              </a:rPr>
              <a:t>1.</a:t>
            </a:r>
            <a:r>
              <a:rPr sz="2300" spc="-30">
                <a:solidFill>
                  <a:schemeClr val="bg1"/>
                </a:solidFill>
                <a:latin typeface="Arial"/>
                <a:cs typeface="Arial"/>
              </a:rPr>
              <a:t> </a:t>
            </a:r>
            <a:r>
              <a:rPr sz="2300" i="1">
                <a:solidFill>
                  <a:srgbClr val="C00000"/>
                </a:solidFill>
                <a:latin typeface="Arial"/>
                <a:cs typeface="Arial"/>
              </a:rPr>
              <a:t>examples:</a:t>
            </a:r>
            <a:r>
              <a:rPr sz="2300" i="1" spc="-17">
                <a:solidFill>
                  <a:srgbClr val="C00000"/>
                </a:solidFill>
                <a:latin typeface="Arial"/>
                <a:cs typeface="Arial"/>
              </a:rPr>
              <a:t> </a:t>
            </a:r>
            <a:r>
              <a:rPr sz="2300" i="1">
                <a:solidFill>
                  <a:srgbClr val="C00000"/>
                </a:solidFill>
                <a:latin typeface="Arial"/>
                <a:cs typeface="Arial"/>
              </a:rPr>
              <a:t>fuel,</a:t>
            </a:r>
            <a:r>
              <a:rPr sz="2300" i="1" spc="-17">
                <a:solidFill>
                  <a:srgbClr val="C00000"/>
                </a:solidFill>
                <a:latin typeface="Arial"/>
                <a:cs typeface="Arial"/>
              </a:rPr>
              <a:t> </a:t>
            </a:r>
            <a:r>
              <a:rPr sz="2300" i="1">
                <a:solidFill>
                  <a:srgbClr val="C00000"/>
                </a:solidFill>
                <a:latin typeface="Arial"/>
                <a:cs typeface="Arial"/>
              </a:rPr>
              <a:t>trucks,</a:t>
            </a:r>
            <a:r>
              <a:rPr sz="2300" i="1" spc="-17">
                <a:solidFill>
                  <a:srgbClr val="C00000"/>
                </a:solidFill>
                <a:latin typeface="Arial"/>
                <a:cs typeface="Arial"/>
              </a:rPr>
              <a:t> </a:t>
            </a:r>
            <a:r>
              <a:rPr sz="2300" i="1">
                <a:solidFill>
                  <a:srgbClr val="C00000"/>
                </a:solidFill>
                <a:latin typeface="Arial"/>
                <a:cs typeface="Arial"/>
              </a:rPr>
              <a:t>workers,</a:t>
            </a:r>
            <a:r>
              <a:rPr sz="2300" i="1" spc="-17">
                <a:solidFill>
                  <a:srgbClr val="C00000"/>
                </a:solidFill>
                <a:latin typeface="Arial"/>
                <a:cs typeface="Arial"/>
              </a:rPr>
              <a:t> </a:t>
            </a:r>
            <a:r>
              <a:rPr sz="2300" i="1" spc="-13">
                <a:solidFill>
                  <a:srgbClr val="C00000"/>
                </a:solidFill>
                <a:latin typeface="Arial"/>
                <a:cs typeface="Arial"/>
              </a:rPr>
              <a:t>etc.</a:t>
            </a:r>
            <a:endParaRPr sz="2300">
              <a:solidFill>
                <a:srgbClr val="C00000"/>
              </a:solidFill>
              <a:latin typeface="Arial"/>
              <a:cs typeface="Arial"/>
            </a:endParaRPr>
          </a:p>
          <a:p>
            <a:pPr marL="8255">
              <a:spcBef>
                <a:spcPts val="50"/>
              </a:spcBef>
            </a:pPr>
            <a:r>
              <a:rPr sz="2300" spc="-17">
                <a:solidFill>
                  <a:schemeClr val="bg1"/>
                </a:solidFill>
                <a:latin typeface="Arial"/>
                <a:cs typeface="Arial"/>
              </a:rPr>
              <a:t>2.</a:t>
            </a:r>
            <a:endParaRPr sz="2300">
              <a:solidFill>
                <a:schemeClr val="bg1"/>
              </a:solidFill>
              <a:latin typeface="Arial"/>
              <a:cs typeface="Arial"/>
            </a:endParaRPr>
          </a:p>
          <a:p>
            <a:pPr marL="8255">
              <a:spcBef>
                <a:spcPts val="50"/>
              </a:spcBef>
            </a:pPr>
            <a:r>
              <a:rPr sz="2300" spc="-17">
                <a:solidFill>
                  <a:schemeClr val="bg1"/>
                </a:solidFill>
                <a:latin typeface="Arial"/>
                <a:cs typeface="Arial"/>
              </a:rPr>
              <a:t>3.</a:t>
            </a:r>
            <a:endParaRPr sz="2300">
              <a:solidFill>
                <a:schemeClr val="bg1"/>
              </a:solidFill>
              <a:latin typeface="Arial"/>
              <a:cs typeface="Arial"/>
            </a:endParaRPr>
          </a:p>
          <a:p>
            <a:pPr marL="8255">
              <a:spcBef>
                <a:spcPts val="50"/>
              </a:spcBef>
            </a:pPr>
            <a:r>
              <a:rPr sz="2300" spc="-17">
                <a:solidFill>
                  <a:schemeClr val="bg1"/>
                </a:solidFill>
                <a:latin typeface="Arial"/>
                <a:cs typeface="Arial"/>
              </a:rPr>
              <a:t>4.</a:t>
            </a:r>
            <a:endParaRPr sz="2300">
              <a:solidFill>
                <a:schemeClr val="bg1"/>
              </a:solidFill>
              <a:latin typeface="Arial"/>
              <a:cs typeface="Arial"/>
            </a:endParaRPr>
          </a:p>
          <a:p>
            <a:pPr>
              <a:spcBef>
                <a:spcPts val="13"/>
              </a:spcBef>
            </a:pPr>
            <a:endParaRPr sz="2450">
              <a:solidFill>
                <a:schemeClr val="bg1"/>
              </a:solidFill>
              <a:latin typeface="Arial"/>
              <a:cs typeface="Arial"/>
            </a:endParaRPr>
          </a:p>
          <a:p>
            <a:pPr marL="8255" marR="313690">
              <a:lnSpc>
                <a:spcPct val="101800"/>
              </a:lnSpc>
            </a:pPr>
            <a:r>
              <a:rPr sz="2300">
                <a:solidFill>
                  <a:schemeClr val="bg1"/>
                </a:solidFill>
                <a:latin typeface="Arial"/>
                <a:cs typeface="Arial"/>
              </a:rPr>
              <a:t>Can</a:t>
            </a:r>
            <a:r>
              <a:rPr sz="2300" spc="-17">
                <a:solidFill>
                  <a:schemeClr val="bg1"/>
                </a:solidFill>
                <a:latin typeface="Arial"/>
                <a:cs typeface="Arial"/>
              </a:rPr>
              <a:t> </a:t>
            </a:r>
            <a:r>
              <a:rPr sz="2300">
                <a:solidFill>
                  <a:schemeClr val="bg1"/>
                </a:solidFill>
                <a:latin typeface="Arial"/>
                <a:cs typeface="Arial"/>
              </a:rPr>
              <a:t>you</a:t>
            </a:r>
            <a:r>
              <a:rPr sz="2300" spc="-13">
                <a:solidFill>
                  <a:schemeClr val="bg1"/>
                </a:solidFill>
                <a:latin typeface="Arial"/>
                <a:cs typeface="Arial"/>
              </a:rPr>
              <a:t> </a:t>
            </a:r>
            <a:r>
              <a:rPr sz="2300">
                <a:solidFill>
                  <a:schemeClr val="bg1"/>
                </a:solidFill>
                <a:latin typeface="Arial"/>
                <a:cs typeface="Arial"/>
              </a:rPr>
              <a:t>think</a:t>
            </a:r>
            <a:r>
              <a:rPr sz="2300" spc="-13">
                <a:solidFill>
                  <a:schemeClr val="bg1"/>
                </a:solidFill>
                <a:latin typeface="Arial"/>
                <a:cs typeface="Arial"/>
              </a:rPr>
              <a:t> </a:t>
            </a:r>
            <a:r>
              <a:rPr sz="2300">
                <a:solidFill>
                  <a:schemeClr val="bg1"/>
                </a:solidFill>
                <a:latin typeface="Arial"/>
                <a:cs typeface="Arial"/>
              </a:rPr>
              <a:t>of</a:t>
            </a:r>
            <a:r>
              <a:rPr sz="2300" spc="-10">
                <a:solidFill>
                  <a:schemeClr val="bg1"/>
                </a:solidFill>
                <a:latin typeface="Arial"/>
                <a:cs typeface="Arial"/>
              </a:rPr>
              <a:t> </a:t>
            </a:r>
            <a:r>
              <a:rPr sz="2300">
                <a:solidFill>
                  <a:schemeClr val="bg1"/>
                </a:solidFill>
                <a:latin typeface="Arial"/>
                <a:cs typeface="Arial"/>
              </a:rPr>
              <a:t>any</a:t>
            </a:r>
            <a:r>
              <a:rPr sz="2300" spc="-13">
                <a:solidFill>
                  <a:schemeClr val="bg1"/>
                </a:solidFill>
                <a:latin typeface="Arial"/>
                <a:cs typeface="Arial"/>
              </a:rPr>
              <a:t> </a:t>
            </a:r>
            <a:r>
              <a:rPr sz="2300">
                <a:solidFill>
                  <a:schemeClr val="bg1"/>
                </a:solidFill>
                <a:latin typeface="Arial"/>
                <a:cs typeface="Arial"/>
              </a:rPr>
              <a:t>part</a:t>
            </a:r>
            <a:r>
              <a:rPr sz="2300" spc="-10">
                <a:solidFill>
                  <a:schemeClr val="bg1"/>
                </a:solidFill>
                <a:latin typeface="Arial"/>
                <a:cs typeface="Arial"/>
              </a:rPr>
              <a:t> </a:t>
            </a:r>
            <a:r>
              <a:rPr sz="2300">
                <a:solidFill>
                  <a:schemeClr val="bg1"/>
                </a:solidFill>
                <a:latin typeface="Arial"/>
                <a:cs typeface="Arial"/>
              </a:rPr>
              <a:t>of</a:t>
            </a:r>
            <a:r>
              <a:rPr sz="2300" spc="-10">
                <a:solidFill>
                  <a:schemeClr val="bg1"/>
                </a:solidFill>
                <a:latin typeface="Arial"/>
                <a:cs typeface="Arial"/>
              </a:rPr>
              <a:t> </a:t>
            </a:r>
            <a:r>
              <a:rPr sz="2300">
                <a:solidFill>
                  <a:schemeClr val="bg1"/>
                </a:solidFill>
                <a:latin typeface="Arial"/>
                <a:cs typeface="Arial"/>
              </a:rPr>
              <a:t>the</a:t>
            </a:r>
            <a:r>
              <a:rPr sz="2300" spc="-13">
                <a:solidFill>
                  <a:schemeClr val="bg1"/>
                </a:solidFill>
                <a:latin typeface="Arial"/>
                <a:cs typeface="Arial"/>
              </a:rPr>
              <a:t> </a:t>
            </a:r>
            <a:r>
              <a:rPr sz="2300">
                <a:solidFill>
                  <a:schemeClr val="bg1"/>
                </a:solidFill>
                <a:latin typeface="Arial"/>
                <a:cs typeface="Arial"/>
              </a:rPr>
              <a:t>banana</a:t>
            </a:r>
            <a:r>
              <a:rPr sz="2300" spc="-13">
                <a:solidFill>
                  <a:schemeClr val="bg1"/>
                </a:solidFill>
                <a:latin typeface="Arial"/>
                <a:cs typeface="Arial"/>
              </a:rPr>
              <a:t> </a:t>
            </a:r>
            <a:r>
              <a:rPr sz="2300">
                <a:solidFill>
                  <a:schemeClr val="bg1"/>
                </a:solidFill>
                <a:latin typeface="Arial"/>
                <a:cs typeface="Arial"/>
              </a:rPr>
              <a:t>supply</a:t>
            </a:r>
            <a:r>
              <a:rPr sz="2300" spc="-13">
                <a:solidFill>
                  <a:schemeClr val="bg1"/>
                </a:solidFill>
                <a:latin typeface="Arial"/>
                <a:cs typeface="Arial"/>
              </a:rPr>
              <a:t> </a:t>
            </a:r>
            <a:r>
              <a:rPr sz="2300">
                <a:solidFill>
                  <a:schemeClr val="bg1"/>
                </a:solidFill>
                <a:latin typeface="Arial"/>
                <a:cs typeface="Arial"/>
              </a:rPr>
              <a:t>chain</a:t>
            </a:r>
            <a:r>
              <a:rPr sz="2300" spc="-13">
                <a:solidFill>
                  <a:schemeClr val="bg1"/>
                </a:solidFill>
                <a:latin typeface="Arial"/>
                <a:cs typeface="Arial"/>
              </a:rPr>
              <a:t> </a:t>
            </a:r>
            <a:r>
              <a:rPr sz="2300">
                <a:solidFill>
                  <a:schemeClr val="bg1"/>
                </a:solidFill>
                <a:latin typeface="Arial"/>
                <a:cs typeface="Arial"/>
              </a:rPr>
              <a:t>that</a:t>
            </a:r>
            <a:r>
              <a:rPr sz="2300" spc="-10">
                <a:solidFill>
                  <a:schemeClr val="bg1"/>
                </a:solidFill>
                <a:latin typeface="Arial"/>
                <a:cs typeface="Arial"/>
              </a:rPr>
              <a:t> </a:t>
            </a:r>
            <a:r>
              <a:rPr sz="2300">
                <a:solidFill>
                  <a:schemeClr val="bg1"/>
                </a:solidFill>
                <a:latin typeface="Arial"/>
                <a:cs typeface="Arial"/>
              </a:rPr>
              <a:t>generated</a:t>
            </a:r>
            <a:r>
              <a:rPr sz="2300" spc="-13">
                <a:solidFill>
                  <a:schemeClr val="bg1"/>
                </a:solidFill>
                <a:latin typeface="Arial"/>
                <a:cs typeface="Arial"/>
              </a:rPr>
              <a:t> </a:t>
            </a:r>
            <a:r>
              <a:rPr sz="2300">
                <a:solidFill>
                  <a:schemeClr val="bg1"/>
                </a:solidFill>
                <a:latin typeface="Arial"/>
                <a:cs typeface="Arial"/>
              </a:rPr>
              <a:t>or</a:t>
            </a:r>
            <a:r>
              <a:rPr sz="2300" spc="-10">
                <a:solidFill>
                  <a:schemeClr val="bg1"/>
                </a:solidFill>
                <a:latin typeface="Arial"/>
                <a:cs typeface="Arial"/>
              </a:rPr>
              <a:t> </a:t>
            </a:r>
            <a:r>
              <a:rPr sz="2300" spc="-7">
                <a:solidFill>
                  <a:schemeClr val="bg1"/>
                </a:solidFill>
                <a:latin typeface="Arial"/>
                <a:cs typeface="Arial"/>
              </a:rPr>
              <a:t>created </a:t>
            </a:r>
            <a:r>
              <a:rPr sz="2300">
                <a:solidFill>
                  <a:schemeClr val="bg1"/>
                </a:solidFill>
                <a:latin typeface="Arial"/>
                <a:cs typeface="Arial"/>
              </a:rPr>
              <a:t>greenhouse</a:t>
            </a:r>
            <a:r>
              <a:rPr sz="2300" spc="-20">
                <a:solidFill>
                  <a:schemeClr val="bg1"/>
                </a:solidFill>
                <a:latin typeface="Arial"/>
                <a:cs typeface="Arial"/>
              </a:rPr>
              <a:t> </a:t>
            </a:r>
            <a:r>
              <a:rPr sz="2300">
                <a:solidFill>
                  <a:schemeClr val="bg1"/>
                </a:solidFill>
                <a:latin typeface="Arial"/>
                <a:cs typeface="Arial"/>
              </a:rPr>
              <a:t>gases</a:t>
            </a:r>
            <a:r>
              <a:rPr sz="2300" spc="-20">
                <a:solidFill>
                  <a:schemeClr val="bg1"/>
                </a:solidFill>
                <a:latin typeface="Arial"/>
                <a:cs typeface="Arial"/>
              </a:rPr>
              <a:t> </a:t>
            </a:r>
            <a:r>
              <a:rPr sz="2300">
                <a:solidFill>
                  <a:schemeClr val="bg1"/>
                </a:solidFill>
                <a:latin typeface="Arial"/>
                <a:cs typeface="Arial"/>
              </a:rPr>
              <a:t>to</a:t>
            </a:r>
            <a:r>
              <a:rPr sz="2300" spc="-20">
                <a:solidFill>
                  <a:schemeClr val="bg1"/>
                </a:solidFill>
                <a:latin typeface="Arial"/>
                <a:cs typeface="Arial"/>
              </a:rPr>
              <a:t> </a:t>
            </a:r>
            <a:r>
              <a:rPr sz="2300">
                <a:solidFill>
                  <a:schemeClr val="bg1"/>
                </a:solidFill>
                <a:latin typeface="Arial"/>
                <a:cs typeface="Arial"/>
              </a:rPr>
              <a:t>the</a:t>
            </a:r>
            <a:r>
              <a:rPr sz="2300" spc="-20">
                <a:solidFill>
                  <a:schemeClr val="bg1"/>
                </a:solidFill>
                <a:latin typeface="Arial"/>
                <a:cs typeface="Arial"/>
              </a:rPr>
              <a:t> </a:t>
            </a:r>
            <a:r>
              <a:rPr sz="2300">
                <a:solidFill>
                  <a:schemeClr val="bg1"/>
                </a:solidFill>
                <a:latin typeface="Arial"/>
                <a:cs typeface="Arial"/>
              </a:rPr>
              <a:t>atmosphere?</a:t>
            </a:r>
            <a:r>
              <a:rPr sz="2300" spc="-20">
                <a:solidFill>
                  <a:schemeClr val="bg1"/>
                </a:solidFill>
                <a:latin typeface="Arial"/>
                <a:cs typeface="Arial"/>
              </a:rPr>
              <a:t> </a:t>
            </a:r>
            <a:r>
              <a:rPr sz="2300">
                <a:solidFill>
                  <a:schemeClr val="bg1"/>
                </a:solidFill>
                <a:latin typeface="Arial"/>
                <a:cs typeface="Arial"/>
              </a:rPr>
              <a:t>Which</a:t>
            </a:r>
            <a:r>
              <a:rPr sz="2300" spc="-20">
                <a:solidFill>
                  <a:schemeClr val="bg1"/>
                </a:solidFill>
                <a:latin typeface="Arial"/>
                <a:cs typeface="Arial"/>
              </a:rPr>
              <a:t> </a:t>
            </a:r>
            <a:r>
              <a:rPr sz="2300" spc="-7">
                <a:solidFill>
                  <a:schemeClr val="bg1"/>
                </a:solidFill>
                <a:latin typeface="Arial"/>
                <a:cs typeface="Arial"/>
              </a:rPr>
              <a:t>parts?</a:t>
            </a:r>
            <a:endParaRPr sz="2300">
              <a:solidFill>
                <a:schemeClr val="bg1"/>
              </a:solidFill>
              <a:latin typeface="Arial"/>
              <a:cs typeface="Arial"/>
            </a:endParaRPr>
          </a:p>
          <a:p>
            <a:pPr marL="8255">
              <a:spcBef>
                <a:spcPts val="50"/>
              </a:spcBef>
            </a:pPr>
            <a:r>
              <a:rPr sz="2300" spc="-17">
                <a:solidFill>
                  <a:schemeClr val="bg1"/>
                </a:solidFill>
                <a:latin typeface="Arial"/>
                <a:cs typeface="Arial"/>
              </a:rPr>
              <a:t>1.</a:t>
            </a:r>
            <a:endParaRPr sz="2300">
              <a:solidFill>
                <a:schemeClr val="bg1"/>
              </a:solidFill>
              <a:latin typeface="Arial"/>
              <a:cs typeface="Arial"/>
            </a:endParaRPr>
          </a:p>
          <a:p>
            <a:pPr marL="8255">
              <a:spcBef>
                <a:spcPts val="50"/>
              </a:spcBef>
            </a:pPr>
            <a:r>
              <a:rPr sz="2300" spc="-17">
                <a:solidFill>
                  <a:schemeClr val="bg1"/>
                </a:solidFill>
                <a:latin typeface="Arial"/>
                <a:cs typeface="Arial"/>
              </a:rPr>
              <a:t>2.</a:t>
            </a:r>
            <a:endParaRPr sz="2300">
              <a:solidFill>
                <a:schemeClr val="bg1"/>
              </a:solidFill>
              <a:latin typeface="Arial"/>
              <a:cs typeface="Arial"/>
            </a:endParaRPr>
          </a:p>
          <a:p>
            <a:pPr marL="8255">
              <a:spcBef>
                <a:spcPts val="50"/>
              </a:spcBef>
            </a:pPr>
            <a:r>
              <a:rPr sz="2300" spc="-17">
                <a:solidFill>
                  <a:schemeClr val="bg1"/>
                </a:solidFill>
                <a:latin typeface="Arial"/>
                <a:cs typeface="Arial"/>
              </a:rPr>
              <a:t>3.</a:t>
            </a:r>
            <a:endParaRPr sz="2300">
              <a:solidFill>
                <a:schemeClr val="bg1"/>
              </a:solidFill>
              <a:latin typeface="Arial"/>
              <a:cs typeface="Arial"/>
            </a:endParaRPr>
          </a:p>
        </p:txBody>
      </p:sp>
      <p:grpSp>
        <p:nvGrpSpPr>
          <p:cNvPr id="15" name="object 62">
            <a:extLst>
              <a:ext uri="{FF2B5EF4-FFF2-40B4-BE49-F238E27FC236}">
                <a16:creationId xmlns:a16="http://schemas.microsoft.com/office/drawing/2014/main" id="{E2CA770C-A609-05D4-7891-376ABA0C5182}"/>
              </a:ext>
            </a:extLst>
          </p:cNvPr>
          <p:cNvGrpSpPr/>
          <p:nvPr/>
        </p:nvGrpSpPr>
        <p:grpSpPr>
          <a:xfrm>
            <a:off x="1016000" y="75552"/>
            <a:ext cx="10210800" cy="1265137"/>
            <a:chOff x="9345956" y="3324013"/>
            <a:chExt cx="8153400" cy="3638550"/>
          </a:xfrm>
        </p:grpSpPr>
        <p:sp>
          <p:nvSpPr>
            <p:cNvPr id="16" name="object 63">
              <a:extLst>
                <a:ext uri="{FF2B5EF4-FFF2-40B4-BE49-F238E27FC236}">
                  <a16:creationId xmlns:a16="http://schemas.microsoft.com/office/drawing/2014/main" id="{3F3B4466-634B-21E3-5EBA-C81022E47F20}"/>
                </a:ext>
              </a:extLst>
            </p:cNvPr>
            <p:cNvSpPr/>
            <p:nvPr/>
          </p:nvSpPr>
          <p:spPr>
            <a:xfrm>
              <a:off x="9436519" y="3369296"/>
              <a:ext cx="7972425" cy="3503295"/>
            </a:xfrm>
            <a:custGeom>
              <a:avLst/>
              <a:gdLst/>
              <a:ahLst/>
              <a:cxnLst/>
              <a:rect l="l" t="t" r="r" b="b"/>
              <a:pathLst>
                <a:path w="7972425" h="3503295">
                  <a:moveTo>
                    <a:pt x="7972082" y="0"/>
                  </a:moveTo>
                  <a:lnTo>
                    <a:pt x="0" y="0"/>
                  </a:lnTo>
                  <a:lnTo>
                    <a:pt x="0" y="45288"/>
                  </a:lnTo>
                  <a:lnTo>
                    <a:pt x="0" y="3502710"/>
                  </a:lnTo>
                  <a:lnTo>
                    <a:pt x="7972082" y="3502710"/>
                  </a:lnTo>
                  <a:lnTo>
                    <a:pt x="7972082" y="45288"/>
                  </a:lnTo>
                  <a:lnTo>
                    <a:pt x="7972082" y="0"/>
                  </a:lnTo>
                  <a:close/>
                </a:path>
              </a:pathLst>
            </a:custGeom>
            <a:solidFill>
              <a:srgbClr val="EBF094">
                <a:alpha val="83918"/>
              </a:srgbClr>
            </a:solidFill>
          </p:spPr>
          <p:txBody>
            <a:bodyPr wrap="square" lIns="0" tIns="0" rIns="0" bIns="0" rtlCol="0"/>
            <a:lstStyle/>
            <a:p>
              <a:endParaRPr/>
            </a:p>
          </p:txBody>
        </p:sp>
        <p:sp>
          <p:nvSpPr>
            <p:cNvPr id="17" name="object 64">
              <a:extLst>
                <a:ext uri="{FF2B5EF4-FFF2-40B4-BE49-F238E27FC236}">
                  <a16:creationId xmlns:a16="http://schemas.microsoft.com/office/drawing/2014/main" id="{FC4A1F8D-B1DA-58B8-2BB0-311648C638A3}"/>
                </a:ext>
              </a:extLst>
            </p:cNvPr>
            <p:cNvSpPr/>
            <p:nvPr/>
          </p:nvSpPr>
          <p:spPr>
            <a:xfrm>
              <a:off x="9345956" y="3324021"/>
              <a:ext cx="8153400" cy="3638550"/>
            </a:xfrm>
            <a:custGeom>
              <a:avLst/>
              <a:gdLst/>
              <a:ahLst/>
              <a:cxnLst/>
              <a:rect l="l" t="t" r="r" b="b"/>
              <a:pathLst>
                <a:path w="8153400" h="3638550">
                  <a:moveTo>
                    <a:pt x="8153209" y="0"/>
                  </a:moveTo>
                  <a:lnTo>
                    <a:pt x="8062646" y="0"/>
                  </a:lnTo>
                  <a:lnTo>
                    <a:pt x="8062646" y="90563"/>
                  </a:lnTo>
                  <a:lnTo>
                    <a:pt x="8062646" y="3547986"/>
                  </a:lnTo>
                  <a:lnTo>
                    <a:pt x="90563" y="3547986"/>
                  </a:lnTo>
                  <a:lnTo>
                    <a:pt x="90563" y="90563"/>
                  </a:lnTo>
                  <a:lnTo>
                    <a:pt x="8062646" y="90563"/>
                  </a:lnTo>
                  <a:lnTo>
                    <a:pt x="8062646" y="0"/>
                  </a:lnTo>
                  <a:lnTo>
                    <a:pt x="90563" y="0"/>
                  </a:lnTo>
                  <a:lnTo>
                    <a:pt x="0" y="0"/>
                  </a:lnTo>
                  <a:lnTo>
                    <a:pt x="0" y="3638550"/>
                  </a:lnTo>
                  <a:lnTo>
                    <a:pt x="90563" y="3638550"/>
                  </a:lnTo>
                  <a:lnTo>
                    <a:pt x="8062646" y="3638550"/>
                  </a:lnTo>
                  <a:lnTo>
                    <a:pt x="8153209" y="3638550"/>
                  </a:lnTo>
                  <a:lnTo>
                    <a:pt x="8153209" y="0"/>
                  </a:lnTo>
                  <a:close/>
                </a:path>
              </a:pathLst>
            </a:custGeom>
            <a:solidFill>
              <a:srgbClr val="C27962">
                <a:alpha val="83918"/>
              </a:srgbClr>
            </a:solidFill>
          </p:spPr>
          <p:txBody>
            <a:bodyPr wrap="square" lIns="0" tIns="0" rIns="0" bIns="0" rtlCol="0"/>
            <a:lstStyle/>
            <a:p>
              <a:endParaRPr/>
            </a:p>
          </p:txBody>
        </p:sp>
      </p:grpSp>
      <p:sp>
        <p:nvSpPr>
          <p:cNvPr id="18" name="object 65">
            <a:extLst>
              <a:ext uri="{FF2B5EF4-FFF2-40B4-BE49-F238E27FC236}">
                <a16:creationId xmlns:a16="http://schemas.microsoft.com/office/drawing/2014/main" id="{B8C23BBF-D207-EDD7-05AC-6789DD187383}"/>
              </a:ext>
            </a:extLst>
          </p:cNvPr>
          <p:cNvSpPr txBox="1">
            <a:spLocks noGrp="1"/>
          </p:cNvSpPr>
          <p:nvPr>
            <p:ph type="body" idx="1"/>
          </p:nvPr>
        </p:nvSpPr>
        <p:spPr>
          <a:xfrm>
            <a:off x="1687875" y="-233822"/>
            <a:ext cx="8495599" cy="1640834"/>
          </a:xfrm>
          <a:prstGeom prst="rect">
            <a:avLst/>
          </a:prstGeom>
        </p:spPr>
        <p:txBody>
          <a:bodyPr vert="horz" wrap="square" lIns="0" tIns="323850" rIns="0" bIns="0" rtlCol="0" anchor="t">
            <a:spAutoFit/>
          </a:bodyPr>
          <a:lstStyle/>
          <a:p>
            <a:pPr marL="180340" marR="76200" algn="ctr">
              <a:lnSpc>
                <a:spcPts val="5100"/>
              </a:lnSpc>
              <a:tabLst>
                <a:tab pos="2483397" algn="l"/>
                <a:tab pos="3287348" algn="l"/>
              </a:tabLst>
            </a:pPr>
            <a:r>
              <a:rPr lang="en-US" sz="4400">
                <a:solidFill>
                  <a:schemeClr val="bg2">
                    <a:lumMod val="25000"/>
                  </a:schemeClr>
                </a:solidFill>
                <a:latin typeface="Congenial Black"/>
                <a:ea typeface="+mj-ea"/>
                <a:cs typeface="Aharoni"/>
              </a:rPr>
              <a:t>LESSON FOUR </a:t>
            </a:r>
            <a:endParaRPr lang="en-US">
              <a:solidFill>
                <a:schemeClr val="bg2">
                  <a:lumMod val="25000"/>
                </a:schemeClr>
              </a:solidFill>
              <a:ea typeface="+mj-ea"/>
            </a:endParaRPr>
          </a:p>
          <a:p>
            <a:pPr marL="180340" marR="76200" algn="ctr">
              <a:lnSpc>
                <a:spcPts val="5100"/>
              </a:lnSpc>
              <a:tabLst>
                <a:tab pos="2483397" algn="l"/>
                <a:tab pos="3287348" algn="l"/>
              </a:tabLst>
            </a:pPr>
            <a:r>
              <a:rPr lang="en-US" sz="4400" u="sng">
                <a:solidFill>
                  <a:schemeClr val="bg2">
                    <a:lumMod val="25000"/>
                  </a:schemeClr>
                </a:solidFill>
                <a:latin typeface="Congenial Black"/>
                <a:ea typeface="+mj-ea"/>
                <a:cs typeface="Aharoni"/>
              </a:rPr>
              <a:t>FOOD  SYSTEM  DIAGRAM</a:t>
            </a:r>
          </a:p>
        </p:txBody>
      </p:sp>
      <p:pic>
        <p:nvPicPr>
          <p:cNvPr id="9" name="object 9"/>
          <p:cNvPicPr/>
          <p:nvPr/>
        </p:nvPicPr>
        <p:blipFill>
          <a:blip r:embed="rId3" cstate="print"/>
          <a:stretch>
            <a:fillRect/>
          </a:stretch>
        </p:blipFill>
        <p:spPr>
          <a:xfrm>
            <a:off x="5083" y="157"/>
            <a:ext cx="1968017" cy="1310998"/>
          </a:xfrm>
          <a:prstGeom prst="rect">
            <a:avLst/>
          </a:prstGeom>
        </p:spPr>
      </p:pic>
    </p:spTree>
    <p:extLst>
      <p:ext uri="{BB962C8B-B14F-4D97-AF65-F5344CB8AC3E}">
        <p14:creationId xmlns:p14="http://schemas.microsoft.com/office/powerpoint/2010/main" val="70517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53C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7C949-169F-7743-D421-898973CD3582}"/>
              </a:ext>
            </a:extLst>
          </p:cNvPr>
          <p:cNvSpPr>
            <a:spLocks noGrp="1"/>
          </p:cNvSpPr>
          <p:nvPr>
            <p:ph type="title"/>
          </p:nvPr>
        </p:nvSpPr>
        <p:spPr>
          <a:xfrm>
            <a:off x="1667560" y="1299119"/>
            <a:ext cx="8994090" cy="820866"/>
          </a:xfrm>
        </p:spPr>
        <p:txBody>
          <a:bodyPr/>
          <a:lstStyle/>
          <a:p>
            <a:pPr algn="ctr"/>
            <a:r>
              <a:rPr lang="en-US" sz="5334" b="1"/>
              <a:t>LET’S PLAY A CARD GAME!</a:t>
            </a:r>
          </a:p>
        </p:txBody>
      </p:sp>
      <p:sp>
        <p:nvSpPr>
          <p:cNvPr id="11" name="object 13">
            <a:extLst>
              <a:ext uri="{FF2B5EF4-FFF2-40B4-BE49-F238E27FC236}">
                <a16:creationId xmlns:a16="http://schemas.microsoft.com/office/drawing/2014/main" id="{A4DC6567-53D1-919C-4642-D213C160ACE1}"/>
              </a:ext>
            </a:extLst>
          </p:cNvPr>
          <p:cNvSpPr/>
          <p:nvPr/>
        </p:nvSpPr>
        <p:spPr>
          <a:xfrm>
            <a:off x="0" y="15453"/>
            <a:ext cx="12192000" cy="958095"/>
          </a:xfrm>
          <a:custGeom>
            <a:avLst/>
            <a:gdLst/>
            <a:ahLst/>
            <a:cxnLst/>
            <a:rect l="l" t="t" r="r" b="b"/>
            <a:pathLst>
              <a:path w="18288000" h="2009775">
                <a:moveTo>
                  <a:pt x="0" y="0"/>
                </a:moveTo>
                <a:lnTo>
                  <a:pt x="18288000" y="0"/>
                </a:lnTo>
                <a:lnTo>
                  <a:pt x="18288000" y="2009774"/>
                </a:lnTo>
                <a:lnTo>
                  <a:pt x="0" y="2009774"/>
                </a:lnTo>
                <a:lnTo>
                  <a:pt x="0" y="0"/>
                </a:lnTo>
                <a:close/>
              </a:path>
            </a:pathLst>
          </a:custGeom>
          <a:solidFill>
            <a:schemeClr val="accent3">
              <a:lumMod val="75000"/>
            </a:schemeClr>
          </a:solidFill>
        </p:spPr>
        <p:txBody>
          <a:bodyPr wrap="square" lIns="0" tIns="0" rIns="0" bIns="0" rtlCol="0"/>
          <a:lstStyle/>
          <a:p>
            <a:pPr defTabSz="609630">
              <a:defRPr/>
            </a:pPr>
            <a:endParaRPr sz="1200"/>
          </a:p>
        </p:txBody>
      </p:sp>
      <p:pic>
        <p:nvPicPr>
          <p:cNvPr id="19" name="Picture 18" descr="A picture containing text&#10;&#10;Description automatically generated">
            <a:extLst>
              <a:ext uri="{FF2B5EF4-FFF2-40B4-BE49-F238E27FC236}">
                <a16:creationId xmlns:a16="http://schemas.microsoft.com/office/drawing/2014/main" id="{B4EE8C5D-9A1C-EA13-B436-E995D7764973}"/>
              </a:ext>
            </a:extLst>
          </p:cNvPr>
          <p:cNvPicPr>
            <a:picLocks noChangeAspect="1"/>
          </p:cNvPicPr>
          <p:nvPr/>
        </p:nvPicPr>
        <p:blipFill rotWithShape="1">
          <a:blip r:embed="rId4">
            <a:extLst>
              <a:ext uri="{28A0092B-C50C-407E-A947-70E740481C1C}">
                <a14:useLocalDpi xmlns:a14="http://schemas.microsoft.com/office/drawing/2010/main" val="0"/>
              </a:ext>
            </a:extLst>
          </a:blip>
          <a:srcRect l="24310" t="24310" r="24310" b="24310"/>
          <a:stretch/>
        </p:blipFill>
        <p:spPr>
          <a:xfrm>
            <a:off x="90984" y="2232443"/>
            <a:ext cx="6203945" cy="3489720"/>
          </a:xfrm>
          <a:prstGeom prst="rect">
            <a:avLst/>
          </a:prstGeom>
        </p:spPr>
      </p:pic>
      <p:pic>
        <p:nvPicPr>
          <p:cNvPr id="27" name="Picture 26">
            <a:extLst>
              <a:ext uri="{FF2B5EF4-FFF2-40B4-BE49-F238E27FC236}">
                <a16:creationId xmlns:a16="http://schemas.microsoft.com/office/drawing/2014/main" id="{D51D50F2-680F-EF03-9435-4B55F70534D2}"/>
              </a:ext>
            </a:extLst>
          </p:cNvPr>
          <p:cNvPicPr>
            <a:picLocks noChangeAspect="1"/>
          </p:cNvPicPr>
          <p:nvPr/>
        </p:nvPicPr>
        <p:blipFill rotWithShape="1">
          <a:blip r:embed="rId5">
            <a:extLst>
              <a:ext uri="{28A0092B-C50C-407E-A947-70E740481C1C}">
                <a14:useLocalDpi xmlns:a14="http://schemas.microsoft.com/office/drawing/2010/main" val="0"/>
              </a:ext>
            </a:extLst>
          </a:blip>
          <a:srcRect l="25208" t="25208" r="25208" b="25208"/>
          <a:stretch/>
        </p:blipFill>
        <p:spPr>
          <a:xfrm>
            <a:off x="6050140" y="2388278"/>
            <a:ext cx="5819421" cy="3273425"/>
          </a:xfrm>
          <a:prstGeom prst="rect">
            <a:avLst/>
          </a:prstGeom>
        </p:spPr>
      </p:pic>
    </p:spTree>
    <p:extLst>
      <p:ext uri="{BB962C8B-B14F-4D97-AF65-F5344CB8AC3E}">
        <p14:creationId xmlns:p14="http://schemas.microsoft.com/office/powerpoint/2010/main" val="240467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E7FF"/>
        </a:solidFill>
        <a:effectLst/>
      </p:bgPr>
    </p:bg>
    <p:spTree>
      <p:nvGrpSpPr>
        <p:cNvPr id="1" name=""/>
        <p:cNvGrpSpPr/>
        <p:nvPr/>
      </p:nvGrpSpPr>
      <p:grpSpPr>
        <a:xfrm>
          <a:off x="0" y="0"/>
          <a:ext cx="0" cy="0"/>
          <a:chOff x="0" y="0"/>
          <a:chExt cx="0" cy="0"/>
        </a:xfrm>
      </p:grpSpPr>
      <p:pic>
        <p:nvPicPr>
          <p:cNvPr id="6" name="Picture 5" descr="card game #1 rules">
            <a:extLst>
              <a:ext uri="{FF2B5EF4-FFF2-40B4-BE49-F238E27FC236}">
                <a16:creationId xmlns:a16="http://schemas.microsoft.com/office/drawing/2014/main" id="{C211CD4C-3653-F70F-00BA-4EDDDFB2F2A3}"/>
              </a:ext>
            </a:extLst>
          </p:cNvPr>
          <p:cNvPicPr>
            <a:picLocks noChangeAspect="1"/>
          </p:cNvPicPr>
          <p:nvPr/>
        </p:nvPicPr>
        <p:blipFill rotWithShape="1">
          <a:blip r:embed="rId3">
            <a:extLst>
              <a:ext uri="{28A0092B-C50C-407E-A947-70E740481C1C}">
                <a14:useLocalDpi xmlns:a14="http://schemas.microsoft.com/office/drawing/2010/main" val="0"/>
              </a:ext>
            </a:extLst>
          </a:blip>
          <a:srcRect t="6911" b="13532"/>
          <a:stretch/>
        </p:blipFill>
        <p:spPr>
          <a:xfrm>
            <a:off x="0" y="0"/>
            <a:ext cx="12192000" cy="6858000"/>
          </a:xfrm>
          <a:prstGeom prst="rect">
            <a:avLst/>
          </a:prstGeom>
        </p:spPr>
      </p:pic>
    </p:spTree>
    <p:extLst>
      <p:ext uri="{BB962C8B-B14F-4D97-AF65-F5344CB8AC3E}">
        <p14:creationId xmlns:p14="http://schemas.microsoft.com/office/powerpoint/2010/main" val="157836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d game #2 rules">
            <a:extLst>
              <a:ext uri="{FF2B5EF4-FFF2-40B4-BE49-F238E27FC236}">
                <a16:creationId xmlns:a16="http://schemas.microsoft.com/office/drawing/2014/main" id="{88DFA5C6-A4BB-C106-AE77-2B8FBCA63375}"/>
              </a:ext>
            </a:extLst>
          </p:cNvPr>
          <p:cNvPicPr>
            <a:picLocks noChangeAspect="1"/>
          </p:cNvPicPr>
          <p:nvPr/>
        </p:nvPicPr>
        <p:blipFill rotWithShape="1">
          <a:blip r:embed="rId2">
            <a:extLst>
              <a:ext uri="{28A0092B-C50C-407E-A947-70E740481C1C}">
                <a14:useLocalDpi xmlns:a14="http://schemas.microsoft.com/office/drawing/2010/main" val="0"/>
              </a:ext>
            </a:extLst>
          </a:blip>
          <a:srcRect t="6466" b="16484"/>
          <a:stretch/>
        </p:blipFill>
        <p:spPr>
          <a:xfrm>
            <a:off x="0" y="-36158"/>
            <a:ext cx="12192000" cy="6894158"/>
          </a:xfrm>
          <a:prstGeom prst="rect">
            <a:avLst/>
          </a:prstGeom>
        </p:spPr>
      </p:pic>
    </p:spTree>
    <p:extLst>
      <p:ext uri="{BB962C8B-B14F-4D97-AF65-F5344CB8AC3E}">
        <p14:creationId xmlns:p14="http://schemas.microsoft.com/office/powerpoint/2010/main" val="85825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16</Slides>
  <Notes>13</Notes>
  <HiddenSlides>0</HiddenSlide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office theme</vt:lpstr>
      <vt:lpstr>Office Theme</vt:lpstr>
      <vt:lpstr>Office Theme</vt:lpstr>
      <vt:lpstr>Office Theme</vt:lpstr>
      <vt:lpstr>PowerPoint Presentation</vt:lpstr>
      <vt:lpstr>PowerPoint Presentation</vt:lpstr>
      <vt:lpstr>D IS P O S IN G</vt:lpstr>
      <vt:lpstr>D IS P O S IN G</vt:lpstr>
      <vt:lpstr>PowerPoint Presentation</vt:lpstr>
      <vt:lpstr>PowerPoint Presentation</vt:lpstr>
      <vt:lpstr>LET’S PLAY A CARD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7</cp:revision>
  <dcterms:created xsi:type="dcterms:W3CDTF">2023-08-31T11:59:43Z</dcterms:created>
  <dcterms:modified xsi:type="dcterms:W3CDTF">2023-10-26T18:11:40Z</dcterms:modified>
</cp:coreProperties>
</file>