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11_CAB72F49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41_566F9862.xml" ContentType="application/vnd.ms-powerpoint.comments+xml"/>
  <Override PartName="/ppt/notesSlides/notesSlide4.xml" ContentType="application/vnd.openxmlformats-officedocument.presentationml.notesSlide+xml"/>
  <Override PartName="/ppt/comments/modernComment_136_92753B6C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3D_2B90B5BA.xml" ContentType="application/vnd.ms-powerpoint.comments+xml"/>
  <Override PartName="/ppt/notesSlides/notesSlide7.xml" ContentType="application/vnd.openxmlformats-officedocument.presentationml.notesSlide+xml"/>
  <Override PartName="/ppt/comments/modernComment_13A_1F0696AB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38_F4EED643.xml" ContentType="application/vnd.ms-powerpoint.comments+xml"/>
  <Override PartName="/ppt/notesSlides/notesSlide10.xml" ContentType="application/vnd.openxmlformats-officedocument.presentationml.notesSlide+xml"/>
  <Override PartName="/ppt/comments/modernComment_13C_7D3AEB37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61" r:id="rId3"/>
  </p:sldMasterIdLst>
  <p:notesMasterIdLst>
    <p:notesMasterId r:id="rId17"/>
  </p:notesMasterIdLst>
  <p:sldIdLst>
    <p:sldId id="273" r:id="rId4"/>
    <p:sldId id="322" r:id="rId5"/>
    <p:sldId id="324" r:id="rId6"/>
    <p:sldId id="321" r:id="rId7"/>
    <p:sldId id="310" r:id="rId8"/>
    <p:sldId id="325" r:id="rId9"/>
    <p:sldId id="317" r:id="rId10"/>
    <p:sldId id="314" r:id="rId11"/>
    <p:sldId id="313" r:id="rId12"/>
    <p:sldId id="312" r:id="rId13"/>
    <p:sldId id="316" r:id="rId14"/>
    <p:sldId id="275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889D32-19F0-DD30-A994-CF21DF79F750}" name="Sabrina Subhit" initials="SS" userId="S::ss2664@njaes.rutgers.edu::f57ff2ff-6f12-488b-86dd-4be04cd2bcbc" providerId="AD"/>
  <p188:author id="{7CAC7481-0EF1-62B4-E7CF-607427B47A8F}" name="Jeanine Cava" initials="JC" userId="S::jcava@njaes.rutgers.edu::dcfad38c-de9f-49bc-a069-121672a0fed6" providerId="AD"/>
  <p188:author id="{98B16889-5C26-3694-5558-AA917AF6C3CB}" name="Shannon Barlow" initials="SB" userId="S::sab516@njaes.rutgers.edu::8a9e116c-a8ba-48cd-bf87-6b13e12bca2f" providerId="AD"/>
  <p188:author id="{A9A22BCC-AA3A-DACD-251A-0617B99B6628}" name="Alessandra Sommer" initials="AS" userId="S::ads295@scarletmail.rutgers.edu::d1d89697-002c-413c-9ff0-29c100b231a8" providerId="AD"/>
  <p188:author id="{8CDDF3F0-63BA-D4E7-DADC-8B3C94A543A7}" name="Brielle Kociolek" initials="BK" userId="S::bkk34@docs.rutgers.edu::10be7d01-deae-4f0e-bfcb-7f99a859ed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F33"/>
    <a:srgbClr val="321547"/>
    <a:srgbClr val="62B870"/>
    <a:srgbClr val="0037A4"/>
    <a:srgbClr val="9CBE5C"/>
    <a:srgbClr val="000818"/>
    <a:srgbClr val="0D1F35"/>
    <a:srgbClr val="263C10"/>
    <a:srgbClr val="3C5E19"/>
    <a:srgbClr val="EDD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406E9-84BF-DABC-62FA-ED99F86E490C}" v="140" dt="2023-10-19T18:54:29.788"/>
    <p1510:client id="{6BA9A2D5-E7A8-B87C-08AB-9146DA59455E}" v="35" dt="2023-10-31T13:45:54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595" autoAdjust="0"/>
  </p:normalViewPr>
  <p:slideViewPr>
    <p:cSldViewPr snapToGrid="0">
      <p:cViewPr varScale="1">
        <p:scale>
          <a:sx n="43" d="100"/>
          <a:sy n="43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-28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rina Subhit" userId="S::ss2664@njaes.rutgers.edu::f57ff2ff-6f12-488b-86dd-4be04cd2bcbc" providerId="AD" clId="Web-{DB29C8C6-F43B-9E9D-4AE7-B2ABBC7F73A1}"/>
    <pc:docChg chg="addSld modSld sldOrd">
      <pc:chgData name="Sabrina Subhit" userId="S::ss2664@njaes.rutgers.edu::f57ff2ff-6f12-488b-86dd-4be04cd2bcbc" providerId="AD" clId="Web-{DB29C8C6-F43B-9E9D-4AE7-B2ABBC7F73A1}" dt="2023-09-20T13:22:27.036" v="28"/>
      <pc:docMkLst>
        <pc:docMk/>
      </pc:docMkLst>
      <pc:sldChg chg="addSp delSp modSp add mod ord setBg addCm modCm">
        <pc:chgData name="Sabrina Subhit" userId="S::ss2664@njaes.rutgers.edu::f57ff2ff-6f12-488b-86dd-4be04cd2bcbc" providerId="AD" clId="Web-{DB29C8C6-F43B-9E9D-4AE7-B2ABBC7F73A1}" dt="2023-09-20T13:22:27.036" v="28"/>
        <pc:sldMkLst>
          <pc:docMk/>
          <pc:sldMk cId="521030457" sldId="322"/>
        </pc:sldMkLst>
        <pc:spChg chg="add mod">
          <ac:chgData name="Sabrina Subhit" userId="S::ss2664@njaes.rutgers.edu::f57ff2ff-6f12-488b-86dd-4be04cd2bcbc" providerId="AD" clId="Web-{DB29C8C6-F43B-9E9D-4AE7-B2ABBC7F73A1}" dt="2023-09-20T13:10:59.702" v="26" actId="1076"/>
          <ac:spMkLst>
            <pc:docMk/>
            <pc:sldMk cId="521030457" sldId="322"/>
            <ac:spMk id="3" creationId="{193A5C3A-1A6C-AA63-775C-A1B2340870C8}"/>
          </ac:spMkLst>
        </pc:spChg>
        <pc:spChg chg="mod">
          <ac:chgData name="Sabrina Subhit" userId="S::ss2664@njaes.rutgers.edu::f57ff2ff-6f12-488b-86dd-4be04cd2bcbc" providerId="AD" clId="Web-{DB29C8C6-F43B-9E9D-4AE7-B2ABBC7F73A1}" dt="2023-09-20T13:10:53.405" v="25" actId="1076"/>
          <ac:spMkLst>
            <pc:docMk/>
            <pc:sldMk cId="521030457" sldId="322"/>
            <ac:spMk id="10" creationId="{0A83B532-F376-5257-6F98-4817F9D4DDE2}"/>
          </ac:spMkLst>
        </pc:spChg>
        <pc:picChg chg="add del mod">
          <ac:chgData name="Sabrina Subhit" userId="S::ss2664@njaes.rutgers.edu::f57ff2ff-6f12-488b-86dd-4be04cd2bcbc" providerId="AD" clId="Web-{DB29C8C6-F43B-9E9D-4AE7-B2ABBC7F73A1}" dt="2023-09-20T13:09:55.043" v="4"/>
          <ac:picMkLst>
            <pc:docMk/>
            <pc:sldMk cId="521030457" sldId="322"/>
            <ac:picMk id="2" creationId="{9E1E3C0E-D2ED-B2AF-0413-8882E8A084EC}"/>
          </ac:picMkLst>
        </pc:picChg>
        <pc:picChg chg="mod">
          <ac:chgData name="Sabrina Subhit" userId="S::ss2664@njaes.rutgers.edu::f57ff2ff-6f12-488b-86dd-4be04cd2bcbc" providerId="AD" clId="Web-{DB29C8C6-F43B-9E9D-4AE7-B2ABBC7F73A1}" dt="2023-09-20T13:10:50.686" v="24" actId="1076"/>
          <ac:picMkLst>
            <pc:docMk/>
            <pc:sldMk cId="521030457" sldId="322"/>
            <ac:picMk id="11" creationId="{861D9BA0-23EF-2935-4CB3-FCD5E9AA133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brina Subhit" userId="S::ss2664@njaes.rutgers.edu::f57ff2ff-6f12-488b-86dd-4be04cd2bcbc" providerId="AD" clId="Web-{DB29C8C6-F43B-9E9D-4AE7-B2ABBC7F73A1}" dt="2023-09-20T13:22:27.036" v="28"/>
              <pc2:cmMkLst xmlns:pc2="http://schemas.microsoft.com/office/powerpoint/2019/9/main/command">
                <pc:docMk/>
                <pc:sldMk cId="521030457" sldId="322"/>
                <pc2:cmMk id="{344EC83A-3CDA-4158-9B53-511FF93DA390}"/>
              </pc2:cmMkLst>
              <pc226:cmRplyChg chg="add">
                <pc226:chgData name="Sabrina Subhit" userId="S::ss2664@njaes.rutgers.edu::f57ff2ff-6f12-488b-86dd-4be04cd2bcbc" providerId="AD" clId="Web-{DB29C8C6-F43B-9E9D-4AE7-B2ABBC7F73A1}" dt="2023-09-20T13:22:27.036" v="28"/>
                <pc2:cmRplyMkLst xmlns:pc2="http://schemas.microsoft.com/office/powerpoint/2019/9/main/command">
                  <pc:docMk/>
                  <pc:sldMk cId="521030457" sldId="322"/>
                  <pc2:cmMk id="{344EC83A-3CDA-4158-9B53-511FF93DA390}"/>
                  <pc2:cmRplyMk id="{CBCC0ECE-71FF-4669-A024-3B38FD1D78BF}"/>
                </pc2:cmRplyMkLst>
              </pc226:cmRplyChg>
            </pc226:cmChg>
          </p:ext>
        </pc:extLst>
      </pc:sldChg>
    </pc:docChg>
  </pc:docChgLst>
  <pc:docChgLst>
    <pc:chgData name="Shannon Barlow" userId="S::sab516@njaes.rutgers.edu::8a9e116c-a8ba-48cd-bf87-6b13e12bca2f" providerId="AD" clId="Web-{6BA9A2D5-E7A8-B87C-08AB-9146DA59455E}"/>
    <pc:docChg chg="modSld">
      <pc:chgData name="Shannon Barlow" userId="S::sab516@njaes.rutgers.edu::8a9e116c-a8ba-48cd-bf87-6b13e12bca2f" providerId="AD" clId="Web-{6BA9A2D5-E7A8-B87C-08AB-9146DA59455E}" dt="2023-10-31T13:45:54.735" v="18" actId="1076"/>
      <pc:docMkLst>
        <pc:docMk/>
      </pc:docMkLst>
      <pc:sldChg chg="modSp">
        <pc:chgData name="Shannon Barlow" userId="S::sab516@njaes.rutgers.edu::8a9e116c-a8ba-48cd-bf87-6b13e12bca2f" providerId="AD" clId="Web-{6BA9A2D5-E7A8-B87C-08AB-9146DA59455E}" dt="2023-10-31T13:45:54.735" v="18" actId="1076"/>
        <pc:sldMkLst>
          <pc:docMk/>
          <pc:sldMk cId="3401002825" sldId="273"/>
        </pc:sldMkLst>
        <pc:spChg chg="mod">
          <ac:chgData name="Shannon Barlow" userId="S::sab516@njaes.rutgers.edu::8a9e116c-a8ba-48cd-bf87-6b13e12bca2f" providerId="AD" clId="Web-{6BA9A2D5-E7A8-B87C-08AB-9146DA59455E}" dt="2023-10-31T13:45:54.735" v="18" actId="1076"/>
          <ac:spMkLst>
            <pc:docMk/>
            <pc:sldMk cId="3401002825" sldId="273"/>
            <ac:spMk id="10" creationId="{00000000-0000-0000-0000-000000000000}"/>
          </ac:spMkLst>
        </pc:spChg>
      </pc:sldChg>
    </pc:docChg>
  </pc:docChgLst>
  <pc:docChgLst>
    <pc:chgData name="Sabrina Subhit" userId="S::ss2664@njaes.rutgers.edu::f57ff2ff-6f12-488b-86dd-4be04cd2bcbc" providerId="AD" clId="Web-{829894C1-448D-F61F-2994-AD0DDF22451C}"/>
    <pc:docChg chg="modSld">
      <pc:chgData name="Sabrina Subhit" userId="S::ss2664@njaes.rutgers.edu::f57ff2ff-6f12-488b-86dd-4be04cd2bcbc" providerId="AD" clId="Web-{829894C1-448D-F61F-2994-AD0DDF22451C}" dt="2023-09-20T15:41:04.052" v="66"/>
      <pc:docMkLst>
        <pc:docMk/>
      </pc:docMkLst>
      <pc:sldChg chg="modCm">
        <pc:chgData name="Sabrina Subhit" userId="S::ss2664@njaes.rutgers.edu::f57ff2ff-6f12-488b-86dd-4be04cd2bcbc" providerId="AD" clId="Web-{829894C1-448D-F61F-2994-AD0DDF22451C}" dt="2023-09-20T15:28:39.532" v="22"/>
        <pc:sldMkLst>
          <pc:docMk/>
          <pc:sldMk cId="2457156460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brina Subhit" userId="S::ss2664@njaes.rutgers.edu::f57ff2ff-6f12-488b-86dd-4be04cd2bcbc" providerId="AD" clId="Web-{829894C1-448D-F61F-2994-AD0DDF22451C}" dt="2023-09-20T15:28:34.579" v="20"/>
              <pc2:cmMkLst xmlns:pc2="http://schemas.microsoft.com/office/powerpoint/2019/9/main/command">
                <pc:docMk/>
                <pc:sldMk cId="2457156460" sldId="310"/>
                <pc2:cmMk id="{C3AA9209-D659-4EC2-9B91-1B57BB672C54}"/>
              </pc2:cmMkLst>
            </pc226:cmChg>
            <pc226:cmChg xmlns:pc226="http://schemas.microsoft.com/office/powerpoint/2022/06/main/command" chg="mod">
              <pc226:chgData name="Sabrina Subhit" userId="S::ss2664@njaes.rutgers.edu::f57ff2ff-6f12-488b-86dd-4be04cd2bcbc" providerId="AD" clId="Web-{829894C1-448D-F61F-2994-AD0DDF22451C}" dt="2023-09-20T15:28:39.532" v="22"/>
              <pc2:cmMkLst xmlns:pc2="http://schemas.microsoft.com/office/powerpoint/2019/9/main/command">
                <pc:docMk/>
                <pc:sldMk cId="2457156460" sldId="310"/>
                <pc2:cmMk id="{D7AB511A-9E36-4C9E-B73B-FB6055399B84}"/>
              </pc2:cmMkLst>
            </pc226:cmChg>
            <pc226:cmChg xmlns:pc226="http://schemas.microsoft.com/office/powerpoint/2022/06/main/command" chg="mod">
              <pc226:chgData name="Sabrina Subhit" userId="S::ss2664@njaes.rutgers.edu::f57ff2ff-6f12-488b-86dd-4be04cd2bcbc" providerId="AD" clId="Web-{829894C1-448D-F61F-2994-AD0DDF22451C}" dt="2023-09-20T15:28:37.141" v="21"/>
              <pc2:cmMkLst xmlns:pc2="http://schemas.microsoft.com/office/powerpoint/2019/9/main/command">
                <pc:docMk/>
                <pc:sldMk cId="2457156460" sldId="310"/>
                <pc2:cmMk id="{D9AAB621-5BE2-424D-A426-E74E0405C947}"/>
              </pc2:cmMkLst>
            </pc226:cmChg>
          </p:ext>
        </pc:extLst>
      </pc:sldChg>
      <pc:sldChg chg="modCm">
        <pc:chgData name="Sabrina Subhit" userId="S::ss2664@njaes.rutgers.edu::f57ff2ff-6f12-488b-86dd-4be04cd2bcbc" providerId="AD" clId="Web-{829894C1-448D-F61F-2994-AD0DDF22451C}" dt="2023-09-20T15:41:04.052" v="66"/>
        <pc:sldMkLst>
          <pc:docMk/>
          <pc:sldMk cId="4109293123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brina Subhit" userId="S::ss2664@njaes.rutgers.edu::f57ff2ff-6f12-488b-86dd-4be04cd2bcbc" providerId="AD" clId="Web-{829894C1-448D-F61F-2994-AD0DDF22451C}" dt="2023-09-20T15:41:04.052" v="66"/>
              <pc2:cmMkLst xmlns:pc2="http://schemas.microsoft.com/office/powerpoint/2019/9/main/command">
                <pc:docMk/>
                <pc:sldMk cId="4109293123" sldId="312"/>
                <pc2:cmMk id="{41B431C2-1C48-435D-9D25-519A7F64D46B}"/>
              </pc2:cmMkLst>
              <pc226:cmRplyChg chg="add mod">
                <pc226:chgData name="Sabrina Subhit" userId="S::ss2664@njaes.rutgers.edu::f57ff2ff-6f12-488b-86dd-4be04cd2bcbc" providerId="AD" clId="Web-{829894C1-448D-F61F-2994-AD0DDF22451C}" dt="2023-09-20T15:41:04.052" v="66"/>
                <pc2:cmRplyMkLst xmlns:pc2="http://schemas.microsoft.com/office/powerpoint/2019/9/main/command">
                  <pc:docMk/>
                  <pc:sldMk cId="4109293123" sldId="312"/>
                  <pc2:cmMk id="{41B431C2-1C48-435D-9D25-519A7F64D46B}"/>
                  <pc2:cmRplyMk id="{053D3A99-1377-4D6B-95B7-C13C5F5BD4D8}"/>
                </pc2:cmRplyMkLst>
              </pc226:cmRplyChg>
            </pc226:cmChg>
          </p:ext>
        </pc:extLst>
      </pc:sldChg>
      <pc:sldChg chg="modSp delCm">
        <pc:chgData name="Sabrina Subhit" userId="S::ss2664@njaes.rutgers.edu::f57ff2ff-6f12-488b-86dd-4be04cd2bcbc" providerId="AD" clId="Web-{829894C1-448D-F61F-2994-AD0DDF22451C}" dt="2023-09-20T15:30:59.255" v="64"/>
        <pc:sldMkLst>
          <pc:docMk/>
          <pc:sldMk cId="1450154082" sldId="321"/>
        </pc:sldMkLst>
        <pc:spChg chg="mod">
          <ac:chgData name="Sabrina Subhit" userId="S::ss2664@njaes.rutgers.edu::f57ff2ff-6f12-488b-86dd-4be04cd2bcbc" providerId="AD" clId="Web-{829894C1-448D-F61F-2994-AD0DDF22451C}" dt="2023-09-20T15:30:54.958" v="63" actId="20577"/>
          <ac:spMkLst>
            <pc:docMk/>
            <pc:sldMk cId="1450154082" sldId="321"/>
            <ac:spMk id="15" creationId="{427F6072-7378-6B1E-4852-709B4543F98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rina Subhit" userId="S::ss2664@njaes.rutgers.edu::f57ff2ff-6f12-488b-86dd-4be04cd2bcbc" providerId="AD" clId="Web-{829894C1-448D-F61F-2994-AD0DDF22451C}" dt="2023-09-20T15:30:59.255" v="64"/>
              <pc2:cmMkLst xmlns:pc2="http://schemas.microsoft.com/office/powerpoint/2019/9/main/command">
                <pc:docMk/>
                <pc:sldMk cId="1450154082" sldId="321"/>
                <pc2:cmMk id="{12A5EB4C-7FCA-470E-A7C5-E2D279EC9F39}"/>
              </pc2:cmMkLst>
            </pc226:cmChg>
          </p:ext>
        </pc:extLst>
      </pc:sldChg>
      <pc:sldChg chg="modSp modCm">
        <pc:chgData name="Sabrina Subhit" userId="S::ss2664@njaes.rutgers.edu::f57ff2ff-6f12-488b-86dd-4be04cd2bcbc" providerId="AD" clId="Web-{829894C1-448D-F61F-2994-AD0DDF22451C}" dt="2023-09-20T15:27:42.390" v="19"/>
        <pc:sldMkLst>
          <pc:docMk/>
          <pc:sldMk cId="521030457" sldId="322"/>
        </pc:sldMkLst>
        <pc:spChg chg="mod">
          <ac:chgData name="Sabrina Subhit" userId="S::ss2664@njaes.rutgers.edu::f57ff2ff-6f12-488b-86dd-4be04cd2bcbc" providerId="AD" clId="Web-{829894C1-448D-F61F-2994-AD0DDF22451C}" dt="2023-09-20T15:24:49.698" v="18" actId="20577"/>
          <ac:spMkLst>
            <pc:docMk/>
            <pc:sldMk cId="521030457" sldId="322"/>
            <ac:spMk id="3" creationId="{193A5C3A-1A6C-AA63-775C-A1B2340870C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brina Subhit" userId="S::ss2664@njaes.rutgers.edu::f57ff2ff-6f12-488b-86dd-4be04cd2bcbc" providerId="AD" clId="Web-{829894C1-448D-F61F-2994-AD0DDF22451C}" dt="2023-09-20T15:27:42.390" v="19"/>
              <pc2:cmMkLst xmlns:pc2="http://schemas.microsoft.com/office/powerpoint/2019/9/main/command">
                <pc:docMk/>
                <pc:sldMk cId="521030457" sldId="322"/>
                <pc2:cmMk id="{344EC83A-3CDA-4158-9B53-511FF93DA390}"/>
              </pc2:cmMkLst>
            </pc226:cmChg>
          </p:ext>
        </pc:extLst>
      </pc:sldChg>
    </pc:docChg>
  </pc:docChgLst>
  <pc:docChgLst>
    <pc:chgData name="Sabrina Subhit" userId="f57ff2ff-6f12-488b-86dd-4be04cd2bcbc" providerId="ADAL" clId="{2CC2D68B-445A-411C-BCC1-94891BBC0C4E}"/>
    <pc:docChg chg="custSel modSld">
      <pc:chgData name="Sabrina Subhit" userId="f57ff2ff-6f12-488b-86dd-4be04cd2bcbc" providerId="ADAL" clId="{2CC2D68B-445A-411C-BCC1-94891BBC0C4E}" dt="2023-10-19T16:39:29.306" v="5" actId="20577"/>
      <pc:docMkLst>
        <pc:docMk/>
      </pc:docMkLst>
      <pc:sldChg chg="modNotesTx">
        <pc:chgData name="Sabrina Subhit" userId="f57ff2ff-6f12-488b-86dd-4be04cd2bcbc" providerId="ADAL" clId="{2CC2D68B-445A-411C-BCC1-94891BBC0C4E}" dt="2023-10-19T16:39:29.306" v="5" actId="20577"/>
        <pc:sldMkLst>
          <pc:docMk/>
          <pc:sldMk cId="2457156460" sldId="310"/>
        </pc:sldMkLst>
      </pc:sldChg>
      <pc:sldChg chg="modNotesTx">
        <pc:chgData name="Sabrina Subhit" userId="f57ff2ff-6f12-488b-86dd-4be04cd2bcbc" providerId="ADAL" clId="{2CC2D68B-445A-411C-BCC1-94891BBC0C4E}" dt="2023-10-19T16:39:09.962" v="4" actId="313"/>
        <pc:sldMkLst>
          <pc:docMk/>
          <pc:sldMk cId="1450154082" sldId="321"/>
        </pc:sldMkLst>
      </pc:sldChg>
      <pc:sldChg chg="modNotesTx">
        <pc:chgData name="Sabrina Subhit" userId="f57ff2ff-6f12-488b-86dd-4be04cd2bcbc" providerId="ADAL" clId="{2CC2D68B-445A-411C-BCC1-94891BBC0C4E}" dt="2023-10-19T16:39:03.797" v="1" actId="20577"/>
        <pc:sldMkLst>
          <pc:docMk/>
          <pc:sldMk cId="521030457" sldId="322"/>
        </pc:sldMkLst>
      </pc:sldChg>
    </pc:docChg>
  </pc:docChgLst>
  <pc:docChgLst>
    <pc:chgData name="Sabrina Subhit" userId="S::ss2664@njaes.rutgers.edu::f57ff2ff-6f12-488b-86dd-4be04cd2bcbc" providerId="AD" clId="Web-{5C437AB7-AF15-A6C2-0F87-C599E4B49E76}"/>
    <pc:docChg chg="modSld">
      <pc:chgData name="Sabrina Subhit" userId="S::ss2664@njaes.rutgers.edu::f57ff2ff-6f12-488b-86dd-4be04cd2bcbc" providerId="AD" clId="Web-{5C437AB7-AF15-A6C2-0F87-C599E4B49E76}" dt="2023-10-11T16:12:21.814" v="3"/>
      <pc:docMkLst>
        <pc:docMk/>
      </pc:docMkLst>
      <pc:sldChg chg="delSp">
        <pc:chgData name="Sabrina Subhit" userId="S::ss2664@njaes.rutgers.edu::f57ff2ff-6f12-488b-86dd-4be04cd2bcbc" providerId="AD" clId="Web-{5C437AB7-AF15-A6C2-0F87-C599E4B49E76}" dt="2023-10-11T16:12:21.814" v="3"/>
        <pc:sldMkLst>
          <pc:docMk/>
          <pc:sldMk cId="521030457" sldId="322"/>
        </pc:sldMkLst>
        <pc:spChg chg="del">
          <ac:chgData name="Sabrina Subhit" userId="S::ss2664@njaes.rutgers.edu::f57ff2ff-6f12-488b-86dd-4be04cd2bcbc" providerId="AD" clId="Web-{5C437AB7-AF15-A6C2-0F87-C599E4B49E76}" dt="2023-10-11T16:12:14.282" v="0"/>
          <ac:spMkLst>
            <pc:docMk/>
            <pc:sldMk cId="521030457" sldId="322"/>
            <ac:spMk id="4" creationId="{FC16C5E3-1C4F-FB9F-A756-45DA2BA7D817}"/>
          </ac:spMkLst>
        </pc:spChg>
        <pc:spChg chg="del topLvl">
          <ac:chgData name="Sabrina Subhit" userId="S::ss2664@njaes.rutgers.edu::f57ff2ff-6f12-488b-86dd-4be04cd2bcbc" providerId="AD" clId="Web-{5C437AB7-AF15-A6C2-0F87-C599E4B49E76}" dt="2023-10-11T16:12:17.735" v="2"/>
          <ac:spMkLst>
            <pc:docMk/>
            <pc:sldMk cId="521030457" sldId="322"/>
            <ac:spMk id="5" creationId="{E1B24B8D-634B-0858-9161-5E154E21B687}"/>
          </ac:spMkLst>
        </pc:spChg>
        <pc:spChg chg="del topLvl">
          <ac:chgData name="Sabrina Subhit" userId="S::ss2664@njaes.rutgers.edu::f57ff2ff-6f12-488b-86dd-4be04cd2bcbc" providerId="AD" clId="Web-{5C437AB7-AF15-A6C2-0F87-C599E4B49E76}" dt="2023-10-11T16:12:21.814" v="3"/>
          <ac:spMkLst>
            <pc:docMk/>
            <pc:sldMk cId="521030457" sldId="322"/>
            <ac:spMk id="6" creationId="{0668B455-C4DB-D0A4-2752-B5FA3D846600}"/>
          </ac:spMkLst>
        </pc:spChg>
        <pc:grpChg chg="del">
          <ac:chgData name="Sabrina Subhit" userId="S::ss2664@njaes.rutgers.edu::f57ff2ff-6f12-488b-86dd-4be04cd2bcbc" providerId="AD" clId="Web-{5C437AB7-AF15-A6C2-0F87-C599E4B49E76}" dt="2023-10-11T16:12:17.735" v="2"/>
          <ac:grpSpMkLst>
            <pc:docMk/>
            <pc:sldMk cId="521030457" sldId="322"/>
            <ac:grpSpMk id="2" creationId="{B81B0193-07AD-1B97-9B43-CC1A938AFD0E}"/>
          </ac:grpSpMkLst>
        </pc:grpChg>
        <pc:picChg chg="del">
          <ac:chgData name="Sabrina Subhit" userId="S::ss2664@njaes.rutgers.edu::f57ff2ff-6f12-488b-86dd-4be04cd2bcbc" providerId="AD" clId="Web-{5C437AB7-AF15-A6C2-0F87-C599E4B49E76}" dt="2023-10-11T16:12:15.376" v="1"/>
          <ac:picMkLst>
            <pc:docMk/>
            <pc:sldMk cId="521030457" sldId="322"/>
            <ac:picMk id="11" creationId="{861D9BA0-23EF-2935-4CB3-FCD5E9AA133C}"/>
          </ac:picMkLst>
        </pc:picChg>
      </pc:sldChg>
    </pc:docChg>
  </pc:docChgLst>
  <pc:docChgLst>
    <pc:chgData name="Sabrina Subhit" userId="S::ss2664@njaes.rutgers.edu::f57ff2ff-6f12-488b-86dd-4be04cd2bcbc" providerId="AD" clId="Web-{04D406E9-84BF-DABC-62FA-ED99F86E490C}"/>
    <pc:docChg chg="addSld delSld modSld sldOrd">
      <pc:chgData name="Sabrina Subhit" userId="S::ss2664@njaes.rutgers.edu::f57ff2ff-6f12-488b-86dd-4be04cd2bcbc" providerId="AD" clId="Web-{04D406E9-84BF-DABC-62FA-ED99F86E490C}" dt="2023-10-19T18:54:29.788" v="78" actId="1076"/>
      <pc:docMkLst>
        <pc:docMk/>
      </pc:docMkLst>
      <pc:sldChg chg="modSp">
        <pc:chgData name="Sabrina Subhit" userId="S::ss2664@njaes.rutgers.edu::f57ff2ff-6f12-488b-86dd-4be04cd2bcbc" providerId="AD" clId="Web-{04D406E9-84BF-DABC-62FA-ED99F86E490C}" dt="2023-10-19T18:54:06.177" v="65" actId="1076"/>
        <pc:sldMkLst>
          <pc:docMk/>
          <pc:sldMk cId="1450154082" sldId="321"/>
        </pc:sldMkLst>
        <pc:picChg chg="mod">
          <ac:chgData name="Sabrina Subhit" userId="S::ss2664@njaes.rutgers.edu::f57ff2ff-6f12-488b-86dd-4be04cd2bcbc" providerId="AD" clId="Web-{04D406E9-84BF-DABC-62FA-ED99F86E490C}" dt="2023-10-19T18:54:06.177" v="65" actId="1076"/>
          <ac:picMkLst>
            <pc:docMk/>
            <pc:sldMk cId="1450154082" sldId="321"/>
            <ac:picMk id="4" creationId="{E7C49571-95A7-6A86-69B3-E8C9FA624440}"/>
          </ac:picMkLst>
        </pc:picChg>
      </pc:sldChg>
      <pc:sldChg chg="addSp delSp modSp add ord replId">
        <pc:chgData name="Sabrina Subhit" userId="S::ss2664@njaes.rutgers.edu::f57ff2ff-6f12-488b-86dd-4be04cd2bcbc" providerId="AD" clId="Web-{04D406E9-84BF-DABC-62FA-ED99F86E490C}" dt="2023-10-19T18:54:29.788" v="78" actId="1076"/>
        <pc:sldMkLst>
          <pc:docMk/>
          <pc:sldMk cId="519819682" sldId="325"/>
        </pc:sldMkLst>
        <pc:spChg chg="mod">
          <ac:chgData name="Sabrina Subhit" userId="S::ss2664@njaes.rutgers.edu::f57ff2ff-6f12-488b-86dd-4be04cd2bcbc" providerId="AD" clId="Web-{04D406E9-84BF-DABC-62FA-ED99F86E490C}" dt="2023-10-19T18:53:51.660" v="63" actId="20577"/>
          <ac:spMkLst>
            <pc:docMk/>
            <pc:sldMk cId="519819682" sldId="325"/>
            <ac:spMk id="2" creationId="{AC77C949-169F-7743-D421-898973CD3582}"/>
          </ac:spMkLst>
        </pc:spChg>
        <pc:spChg chg="add mod">
          <ac:chgData name="Sabrina Subhit" userId="S::ss2664@njaes.rutgers.edu::f57ff2ff-6f12-488b-86dd-4be04cd2bcbc" providerId="AD" clId="Web-{04D406E9-84BF-DABC-62FA-ED99F86E490C}" dt="2023-10-19T18:54:29.788" v="78" actId="1076"/>
          <ac:spMkLst>
            <pc:docMk/>
            <pc:sldMk cId="519819682" sldId="325"/>
            <ac:spMk id="3" creationId="{D10EF286-B814-45E2-A838-D2D437785141}"/>
          </ac:spMkLst>
        </pc:spChg>
        <pc:spChg chg="mod ord">
          <ac:chgData name="Sabrina Subhit" userId="S::ss2664@njaes.rutgers.edu::f57ff2ff-6f12-488b-86dd-4be04cd2bcbc" providerId="AD" clId="Web-{04D406E9-84BF-DABC-62FA-ED99F86E490C}" dt="2023-10-19T18:53:07.454" v="45" actId="14100"/>
          <ac:spMkLst>
            <pc:docMk/>
            <pc:sldMk cId="519819682" sldId="325"/>
            <ac:spMk id="11" creationId="{A4DC6567-53D1-919C-4642-D213C160ACE1}"/>
          </ac:spMkLst>
        </pc:spChg>
        <pc:picChg chg="del ord">
          <ac:chgData name="Sabrina Subhit" userId="S::ss2664@njaes.rutgers.edu::f57ff2ff-6f12-488b-86dd-4be04cd2bcbc" providerId="AD" clId="Web-{04D406E9-84BF-DABC-62FA-ED99F86E490C}" dt="2023-10-19T18:53:08.470" v="46"/>
          <ac:picMkLst>
            <pc:docMk/>
            <pc:sldMk cId="519819682" sldId="325"/>
            <ac:picMk id="1026" creationId="{48D48A78-830D-39E1-69E3-B47F78BE3162}"/>
          </ac:picMkLst>
        </pc:picChg>
      </pc:sldChg>
      <pc:sldChg chg="new del mod setBg">
        <pc:chgData name="Sabrina Subhit" userId="S::ss2664@njaes.rutgers.edu::f57ff2ff-6f12-488b-86dd-4be04cd2bcbc" providerId="AD" clId="Web-{04D406E9-84BF-DABC-62FA-ED99F86E490C}" dt="2023-10-19T18:51:26.353" v="2"/>
        <pc:sldMkLst>
          <pc:docMk/>
          <pc:sldMk cId="1581980915" sldId="325"/>
        </pc:sldMkLst>
      </pc:sldChg>
    </pc:docChg>
  </pc:docChgLst>
  <pc:docChgLst>
    <pc:chgData name="Sabrina Subhit" userId="S::ss2664@njaes.rutgers.edu::f57ff2ff-6f12-488b-86dd-4be04cd2bcbc" providerId="AD" clId="Web-{846AD068-843A-7817-C47A-6E3AEA3A53A2}"/>
    <pc:docChg chg="modSld">
      <pc:chgData name="Sabrina Subhit" userId="S::ss2664@njaes.rutgers.edu::f57ff2ff-6f12-488b-86dd-4be04cd2bcbc" providerId="AD" clId="Web-{846AD068-843A-7817-C47A-6E3AEA3A53A2}" dt="2023-10-17T16:48:28.701" v="17" actId="1076"/>
      <pc:docMkLst>
        <pc:docMk/>
      </pc:docMkLst>
      <pc:sldChg chg="addSp delSp modSp delCm">
        <pc:chgData name="Sabrina Subhit" userId="S::ss2664@njaes.rutgers.edu::f57ff2ff-6f12-488b-86dd-4be04cd2bcbc" providerId="AD" clId="Web-{846AD068-843A-7817-C47A-6E3AEA3A53A2}" dt="2023-10-17T16:48:28.701" v="17" actId="1076"/>
        <pc:sldMkLst>
          <pc:docMk/>
          <pc:sldMk cId="521030457" sldId="322"/>
        </pc:sldMkLst>
        <pc:spChg chg="mod">
          <ac:chgData name="Sabrina Subhit" userId="S::ss2664@njaes.rutgers.edu::f57ff2ff-6f12-488b-86dd-4be04cd2bcbc" providerId="AD" clId="Web-{846AD068-843A-7817-C47A-6E3AEA3A53A2}" dt="2023-10-17T16:48:25.622" v="16" actId="1076"/>
          <ac:spMkLst>
            <pc:docMk/>
            <pc:sldMk cId="521030457" sldId="322"/>
            <ac:spMk id="3" creationId="{193A5C3A-1A6C-AA63-775C-A1B2340870C8}"/>
          </ac:spMkLst>
        </pc:spChg>
        <pc:spChg chg="add mod">
          <ac:chgData name="Sabrina Subhit" userId="S::ss2664@njaes.rutgers.edu::f57ff2ff-6f12-488b-86dd-4be04cd2bcbc" providerId="AD" clId="Web-{846AD068-843A-7817-C47A-6E3AEA3A53A2}" dt="2023-10-17T16:48:03.106" v="14" actId="1076"/>
          <ac:spMkLst>
            <pc:docMk/>
            <pc:sldMk cId="521030457" sldId="322"/>
            <ac:spMk id="4" creationId="{B96E1061-9C38-B669-1E9F-52EA61B0F0BC}"/>
          </ac:spMkLst>
        </pc:spChg>
        <pc:spChg chg="del">
          <ac:chgData name="Sabrina Subhit" userId="S::ss2664@njaes.rutgers.edu::f57ff2ff-6f12-488b-86dd-4be04cd2bcbc" providerId="AD" clId="Web-{846AD068-843A-7817-C47A-6E3AEA3A53A2}" dt="2023-10-17T16:47:06.901" v="1"/>
          <ac:spMkLst>
            <pc:docMk/>
            <pc:sldMk cId="521030457" sldId="322"/>
            <ac:spMk id="10" creationId="{0A83B532-F376-5257-6F98-4817F9D4DDE2}"/>
          </ac:spMkLst>
        </pc:spChg>
        <pc:picChg chg="add mod">
          <ac:chgData name="Sabrina Subhit" userId="S::ss2664@njaes.rutgers.edu::f57ff2ff-6f12-488b-86dd-4be04cd2bcbc" providerId="AD" clId="Web-{846AD068-843A-7817-C47A-6E3AEA3A53A2}" dt="2023-10-17T16:48:28.701" v="17" actId="1076"/>
          <ac:picMkLst>
            <pc:docMk/>
            <pc:sldMk cId="521030457" sldId="322"/>
            <ac:picMk id="2" creationId="{D0781C91-BC8D-F5C6-E5C1-F4E8FE26B79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rina Subhit" userId="S::ss2664@njaes.rutgers.edu::f57ff2ff-6f12-488b-86dd-4be04cd2bcbc" providerId="AD" clId="Web-{846AD068-843A-7817-C47A-6E3AEA3A53A2}" dt="2023-10-17T16:47:03.588" v="0"/>
              <pc2:cmMkLst xmlns:pc2="http://schemas.microsoft.com/office/powerpoint/2019/9/main/command">
                <pc:docMk/>
                <pc:sldMk cId="521030457" sldId="322"/>
                <pc2:cmMk id="{344EC83A-3CDA-4158-9B53-511FF93DA390}"/>
              </pc2:cmMkLst>
            </pc226:cmChg>
          </p:ext>
        </pc:extLst>
      </pc:sldChg>
    </pc:docChg>
  </pc:docChgLst>
  <pc:docChgLst>
    <pc:chgData name="Sabrina Subhit" userId="S::ss2664@njaes.rutgers.edu::f57ff2ff-6f12-488b-86dd-4be04cd2bcbc" providerId="AD" clId="Web-{3EAE0382-A5EC-078F-76A9-770D18FC29CF}"/>
    <pc:docChg chg="modSld">
      <pc:chgData name="Sabrina Subhit" userId="S::ss2664@njaes.rutgers.edu::f57ff2ff-6f12-488b-86dd-4be04cd2bcbc" providerId="AD" clId="Web-{3EAE0382-A5EC-078F-76A9-770D18FC29CF}" dt="2023-10-17T17:08:56.888" v="16" actId="14100"/>
      <pc:docMkLst>
        <pc:docMk/>
      </pc:docMkLst>
      <pc:sldChg chg="addSp delSp modSp">
        <pc:chgData name="Sabrina Subhit" userId="S::ss2664@njaes.rutgers.edu::f57ff2ff-6f12-488b-86dd-4be04cd2bcbc" providerId="AD" clId="Web-{3EAE0382-A5EC-078F-76A9-770D18FC29CF}" dt="2023-10-17T17:08:56.888" v="16" actId="14100"/>
        <pc:sldMkLst>
          <pc:docMk/>
          <pc:sldMk cId="521030457" sldId="322"/>
        </pc:sldMkLst>
        <pc:spChg chg="add mod">
          <ac:chgData name="Sabrina Subhit" userId="S::ss2664@njaes.rutgers.edu::f57ff2ff-6f12-488b-86dd-4be04cd2bcbc" providerId="AD" clId="Web-{3EAE0382-A5EC-078F-76A9-770D18FC29CF}" dt="2023-10-17T17:08:56.888" v="16" actId="14100"/>
          <ac:spMkLst>
            <pc:docMk/>
            <pc:sldMk cId="521030457" sldId="322"/>
            <ac:spMk id="5" creationId="{FC56EBC3-523D-60C2-9F54-CF58EE990CA1}"/>
          </ac:spMkLst>
        </pc:spChg>
        <pc:spChg chg="add">
          <ac:chgData name="Sabrina Subhit" userId="S::ss2664@njaes.rutgers.edu::f57ff2ff-6f12-488b-86dd-4be04cd2bcbc" providerId="AD" clId="Web-{3EAE0382-A5EC-078F-76A9-770D18FC29CF}" dt="2023-10-17T17:07:40.155" v="1"/>
          <ac:spMkLst>
            <pc:docMk/>
            <pc:sldMk cId="521030457" sldId="322"/>
            <ac:spMk id="7" creationId="{4A5F155E-8EF3-5639-97EB-D89D90224698}"/>
          </ac:spMkLst>
        </pc:spChg>
        <pc:spChg chg="add del">
          <ac:chgData name="Sabrina Subhit" userId="S::ss2664@njaes.rutgers.edu::f57ff2ff-6f12-488b-86dd-4be04cd2bcbc" providerId="AD" clId="Web-{3EAE0382-A5EC-078F-76A9-770D18FC29CF}" dt="2023-10-17T17:07:45.170" v="2"/>
          <ac:spMkLst>
            <pc:docMk/>
            <pc:sldMk cId="521030457" sldId="322"/>
            <ac:spMk id="8" creationId="{20D3AFCC-06D9-E794-9806-5639E69D5B63}"/>
          </ac:spMkLst>
        </pc:spChg>
        <pc:spChg chg="add">
          <ac:chgData name="Sabrina Subhit" userId="S::ss2664@njaes.rutgers.edu::f57ff2ff-6f12-488b-86dd-4be04cd2bcbc" providerId="AD" clId="Web-{3EAE0382-A5EC-078F-76A9-770D18FC29CF}" dt="2023-10-17T17:07:40.155" v="1"/>
          <ac:spMkLst>
            <pc:docMk/>
            <pc:sldMk cId="521030457" sldId="322"/>
            <ac:spMk id="9" creationId="{30053CED-8AA1-C2A6-A771-246DAFE82FD6}"/>
          </ac:spMkLst>
        </pc:spChg>
        <pc:grpChg chg="add mod">
          <ac:chgData name="Sabrina Subhit" userId="S::ss2664@njaes.rutgers.edu::f57ff2ff-6f12-488b-86dd-4be04cd2bcbc" providerId="AD" clId="Web-{3EAE0382-A5EC-078F-76A9-770D18FC29CF}" dt="2023-10-17T17:08:26.717" v="10" actId="1076"/>
          <ac:grpSpMkLst>
            <pc:docMk/>
            <pc:sldMk cId="521030457" sldId="322"/>
            <ac:grpSpMk id="6" creationId="{4C247C5A-4255-3DB4-B7DE-AEC5996975E0}"/>
          </ac:grpSpMkLst>
        </pc:grpChg>
        <pc:picChg chg="mod">
          <ac:chgData name="Sabrina Subhit" userId="S::ss2664@njaes.rutgers.edu::f57ff2ff-6f12-488b-86dd-4be04cd2bcbc" providerId="AD" clId="Web-{3EAE0382-A5EC-078F-76A9-770D18FC29CF}" dt="2023-10-17T17:08:21.951" v="9" actId="14100"/>
          <ac:picMkLst>
            <pc:docMk/>
            <pc:sldMk cId="521030457" sldId="322"/>
            <ac:picMk id="2" creationId="{D0781C91-BC8D-F5C6-E5C1-F4E8FE26B79A}"/>
          </ac:picMkLst>
        </pc:picChg>
      </pc:sldChg>
    </pc:docChg>
  </pc:docChgLst>
  <pc:docChgLst>
    <pc:chgData name="Sabrina Subhit" userId="S::ss2664@njaes.rutgers.edu::f57ff2ff-6f12-488b-86dd-4be04cd2bcbc" providerId="AD" clId="Web-{22DB0B73-8C3B-AE05-911B-B629987D7B89}"/>
    <pc:docChg chg="modSld">
      <pc:chgData name="Sabrina Subhit" userId="S::ss2664@njaes.rutgers.edu::f57ff2ff-6f12-488b-86dd-4be04cd2bcbc" providerId="AD" clId="Web-{22DB0B73-8C3B-AE05-911B-B629987D7B89}" dt="2023-09-21T19:09:31.929" v="1" actId="20577"/>
      <pc:docMkLst>
        <pc:docMk/>
      </pc:docMkLst>
      <pc:sldChg chg="modSp modCm">
        <pc:chgData name="Sabrina Subhit" userId="S::ss2664@njaes.rutgers.edu::f57ff2ff-6f12-488b-86dd-4be04cd2bcbc" providerId="AD" clId="Web-{22DB0B73-8C3B-AE05-911B-B629987D7B89}" dt="2023-09-21T19:09:31.929" v="1" actId="20577"/>
        <pc:sldMkLst>
          <pc:docMk/>
          <pc:sldMk cId="520525483" sldId="314"/>
        </pc:sldMkLst>
        <pc:spChg chg="mod">
          <ac:chgData name="Sabrina Subhit" userId="S::ss2664@njaes.rutgers.edu::f57ff2ff-6f12-488b-86dd-4be04cd2bcbc" providerId="AD" clId="Web-{22DB0B73-8C3B-AE05-911B-B629987D7B89}" dt="2023-09-21T19:09:31.929" v="1" actId="20577"/>
          <ac:spMkLst>
            <pc:docMk/>
            <pc:sldMk cId="520525483" sldId="314"/>
            <ac:spMk id="8" creationId="{65216833-53B7-964B-1843-AA84F3BD57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brina Subhit" userId="S::ss2664@njaes.rutgers.edu::f57ff2ff-6f12-488b-86dd-4be04cd2bcbc" providerId="AD" clId="Web-{22DB0B73-8C3B-AE05-911B-B629987D7B89}" dt="2023-09-21T19:09:31.820" v="0" actId="20577"/>
              <pc2:cmMkLst xmlns:pc2="http://schemas.microsoft.com/office/powerpoint/2019/9/main/command">
                <pc:docMk/>
                <pc:sldMk cId="520525483" sldId="314"/>
                <pc2:cmMk id="{ED72445E-A36C-49DE-8C70-0019A15EB6A0}"/>
              </pc2:cmMkLst>
            </pc226:cmChg>
            <pc226:cmChg xmlns:pc226="http://schemas.microsoft.com/office/powerpoint/2022/06/main/command" chg="mod">
              <pc226:chgData name="Sabrina Subhit" userId="S::ss2664@njaes.rutgers.edu::f57ff2ff-6f12-488b-86dd-4be04cd2bcbc" providerId="AD" clId="Web-{22DB0B73-8C3B-AE05-911B-B629987D7B89}" dt="2023-09-21T19:09:31.820" v="0" actId="20577"/>
              <pc2:cmMkLst xmlns:pc2="http://schemas.microsoft.com/office/powerpoint/2019/9/main/command">
                <pc:docMk/>
                <pc:sldMk cId="520525483" sldId="314"/>
                <pc2:cmMk id="{CE0596FC-B3E5-498B-9C79-6CF5F3CD83A5}"/>
              </pc2:cmMkLst>
            </pc226:cmChg>
          </p:ext>
        </pc:extLst>
      </pc:sldChg>
    </pc:docChg>
  </pc:docChgLst>
  <pc:docChgLst>
    <pc:chgData name="Sabrina Subhit" userId="S::ss2664@njaes.rutgers.edu::f57ff2ff-6f12-488b-86dd-4be04cd2bcbc" providerId="AD" clId="Web-{24830248-22BB-47DA-688B-5A8F3EBF967D}"/>
    <pc:docChg chg="">
      <pc:chgData name="Sabrina Subhit" userId="S::ss2664@njaes.rutgers.edu::f57ff2ff-6f12-488b-86dd-4be04cd2bcbc" providerId="AD" clId="Web-{24830248-22BB-47DA-688B-5A8F3EBF967D}" dt="2023-09-26T14:30:09.638" v="6"/>
      <pc:docMkLst>
        <pc:docMk/>
      </pc:docMkLst>
      <pc:sldChg chg="modCm">
        <pc:chgData name="Sabrina Subhit" userId="S::ss2664@njaes.rutgers.edu::f57ff2ff-6f12-488b-86dd-4be04cd2bcbc" providerId="AD" clId="Web-{24830248-22BB-47DA-688B-5A8F3EBF967D}" dt="2023-09-26T14:29:28.355" v="0"/>
        <pc:sldMkLst>
          <pc:docMk/>
          <pc:sldMk cId="3401002825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brina Subhit" userId="S::ss2664@njaes.rutgers.edu::f57ff2ff-6f12-488b-86dd-4be04cd2bcbc" providerId="AD" clId="Web-{24830248-22BB-47DA-688B-5A8F3EBF967D}" dt="2023-09-26T14:29:28.355" v="0"/>
              <pc2:cmMkLst xmlns:pc2="http://schemas.microsoft.com/office/powerpoint/2019/9/main/command">
                <pc:docMk/>
                <pc:sldMk cId="3401002825" sldId="273"/>
                <pc2:cmMk id="{2A30DB69-4122-4AF7-B1B1-BBE14259C2FE}"/>
              </pc2:cmMkLst>
            </pc226:cmChg>
          </p:ext>
        </pc:extLst>
      </pc:sldChg>
      <pc:sldChg chg="modCm">
        <pc:chgData name="Sabrina Subhit" userId="S::ss2664@njaes.rutgers.edu::f57ff2ff-6f12-488b-86dd-4be04cd2bcbc" providerId="AD" clId="Web-{24830248-22BB-47DA-688B-5A8F3EBF967D}" dt="2023-09-26T14:30:04.841" v="5"/>
        <pc:sldMkLst>
          <pc:docMk/>
          <pc:sldMk cId="4109293123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brina Subhit" userId="S::ss2664@njaes.rutgers.edu::f57ff2ff-6f12-488b-86dd-4be04cd2bcbc" providerId="AD" clId="Web-{24830248-22BB-47DA-688B-5A8F3EBF967D}" dt="2023-09-26T14:29:59.841" v="4"/>
              <pc2:cmMkLst xmlns:pc2="http://schemas.microsoft.com/office/powerpoint/2019/9/main/command">
                <pc:docMk/>
                <pc:sldMk cId="4109293123" sldId="312"/>
                <pc2:cmMk id="{6BD4DA5A-06BE-4EDF-9A13-8229AD990002}"/>
              </pc2:cmMkLst>
            </pc226:cmChg>
            <pc226:cmChg xmlns:pc226="http://schemas.microsoft.com/office/powerpoint/2022/06/main/command" chg="mod">
              <pc226:chgData name="Sabrina Subhit" userId="S::ss2664@njaes.rutgers.edu::f57ff2ff-6f12-488b-86dd-4be04cd2bcbc" providerId="AD" clId="Web-{24830248-22BB-47DA-688B-5A8F3EBF967D}" dt="2023-09-26T14:30:04.841" v="5"/>
              <pc2:cmMkLst xmlns:pc2="http://schemas.microsoft.com/office/powerpoint/2019/9/main/command">
                <pc:docMk/>
                <pc:sldMk cId="4109293123" sldId="312"/>
                <pc2:cmMk id="{77B2B7A2-38B4-43D9-8A8B-2863D2370B57}"/>
              </pc2:cmMkLst>
            </pc226:cmChg>
            <pc226:cmChg xmlns:pc226="http://schemas.microsoft.com/office/powerpoint/2022/06/main/command" chg="mod">
              <pc226:chgData name="Sabrina Subhit" userId="S::ss2664@njaes.rutgers.edu::f57ff2ff-6f12-488b-86dd-4be04cd2bcbc" providerId="AD" clId="Web-{24830248-22BB-47DA-688B-5A8F3EBF967D}" dt="2023-09-26T14:29:55.653" v="2"/>
              <pc2:cmMkLst xmlns:pc2="http://schemas.microsoft.com/office/powerpoint/2019/9/main/command">
                <pc:docMk/>
                <pc:sldMk cId="4109293123" sldId="312"/>
                <pc2:cmMk id="{41B431C2-1C48-435D-9D25-519A7F64D46B}"/>
              </pc2:cmMkLst>
            </pc226:cmChg>
            <pc226:cmChg xmlns:pc226="http://schemas.microsoft.com/office/powerpoint/2022/06/main/command" chg="mod">
              <pc226:chgData name="Sabrina Subhit" userId="S::ss2664@njaes.rutgers.edu::f57ff2ff-6f12-488b-86dd-4be04cd2bcbc" providerId="AD" clId="Web-{24830248-22BB-47DA-688B-5A8F3EBF967D}" dt="2023-09-26T14:29:57.481" v="3"/>
              <pc2:cmMkLst xmlns:pc2="http://schemas.microsoft.com/office/powerpoint/2019/9/main/command">
                <pc:docMk/>
                <pc:sldMk cId="4109293123" sldId="312"/>
                <pc2:cmMk id="{612D9AF2-7C78-48DC-B4DE-A319A6722DBB}"/>
              </pc2:cmMkLst>
            </pc226:cmChg>
          </p:ext>
        </pc:extLst>
      </pc:sldChg>
      <pc:sldChg chg="modCm">
        <pc:chgData name="Sabrina Subhit" userId="S::ss2664@njaes.rutgers.edu::f57ff2ff-6f12-488b-86dd-4be04cd2bcbc" providerId="AD" clId="Web-{24830248-22BB-47DA-688B-5A8F3EBF967D}" dt="2023-09-26T14:30:09.638" v="6"/>
        <pc:sldMkLst>
          <pc:docMk/>
          <pc:sldMk cId="2101013303" sldId="31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brina Subhit" userId="S::ss2664@njaes.rutgers.edu::f57ff2ff-6f12-488b-86dd-4be04cd2bcbc" providerId="AD" clId="Web-{24830248-22BB-47DA-688B-5A8F3EBF967D}" dt="2023-09-26T14:30:09.638" v="6"/>
              <pc2:cmMkLst xmlns:pc2="http://schemas.microsoft.com/office/powerpoint/2019/9/main/command">
                <pc:docMk/>
                <pc:sldMk cId="2101013303" sldId="316"/>
                <pc2:cmMk id="{8E97F7FB-789A-4753-BAB5-80A09CA5CB82}"/>
              </pc2:cmMkLst>
            </pc226:cmChg>
          </p:ext>
        </pc:extLst>
      </pc:sldChg>
      <pc:sldChg chg="modCm">
        <pc:chgData name="Sabrina Subhit" userId="S::ss2664@njaes.rutgers.edu::f57ff2ff-6f12-488b-86dd-4be04cd2bcbc" providerId="AD" clId="Web-{24830248-22BB-47DA-688B-5A8F3EBF967D}" dt="2023-09-26T14:29:48.731" v="1"/>
        <pc:sldMkLst>
          <pc:docMk/>
          <pc:sldMk cId="730903994" sldId="3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brina Subhit" userId="S::ss2664@njaes.rutgers.edu::f57ff2ff-6f12-488b-86dd-4be04cd2bcbc" providerId="AD" clId="Web-{24830248-22BB-47DA-688B-5A8F3EBF967D}" dt="2023-09-26T14:29:48.731" v="1"/>
              <pc2:cmMkLst xmlns:pc2="http://schemas.microsoft.com/office/powerpoint/2019/9/main/command">
                <pc:docMk/>
                <pc:sldMk cId="730903994" sldId="317"/>
                <pc2:cmMk id="{D0BA5E0F-1658-4C51-9851-FFE41080ECA2}"/>
              </pc2:cmMkLst>
            </pc226:cmChg>
          </p:ext>
        </pc:extLst>
      </pc:sldChg>
    </pc:docChg>
  </pc:docChgLst>
  <pc:docChgLst>
    <pc:chgData name="Alessandra Sommer" userId="d1d89697-002c-413c-9ff0-29c100b231a8" providerId="ADAL" clId="{0CA1D314-4E53-44AE-8AF2-24AFFC93EB0C}"/>
    <pc:docChg chg="undo custSel modSld">
      <pc:chgData name="Alessandra Sommer" userId="d1d89697-002c-413c-9ff0-29c100b231a8" providerId="ADAL" clId="{0CA1D314-4E53-44AE-8AF2-24AFFC93EB0C}" dt="2023-10-07T21:40:43.776" v="188" actId="1076"/>
      <pc:docMkLst>
        <pc:docMk/>
      </pc:docMkLst>
      <pc:sldChg chg="modSp mod modCm">
        <pc:chgData name="Alessandra Sommer" userId="d1d89697-002c-413c-9ff0-29c100b231a8" providerId="ADAL" clId="{0CA1D314-4E53-44AE-8AF2-24AFFC93EB0C}" dt="2023-10-07T21:40:43.776" v="188" actId="1076"/>
        <pc:sldMkLst>
          <pc:docMk/>
          <pc:sldMk cId="520525483" sldId="314"/>
        </pc:sldMkLst>
        <pc:spChg chg="mod">
          <ac:chgData name="Alessandra Sommer" userId="d1d89697-002c-413c-9ff0-29c100b231a8" providerId="ADAL" clId="{0CA1D314-4E53-44AE-8AF2-24AFFC93EB0C}" dt="2023-10-07T21:40:43.776" v="188" actId="1076"/>
          <ac:spMkLst>
            <pc:docMk/>
            <pc:sldMk cId="520525483" sldId="314"/>
            <ac:spMk id="8" creationId="{65216833-53B7-964B-1843-AA84F3BD57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lessandra Sommer" userId="d1d89697-002c-413c-9ff0-29c100b231a8" providerId="ADAL" clId="{0CA1D314-4E53-44AE-8AF2-24AFFC93EB0C}" dt="2023-10-07T21:40:37.061" v="184" actId="20577"/>
              <pc2:cmMkLst xmlns:pc2="http://schemas.microsoft.com/office/powerpoint/2019/9/main/command">
                <pc:docMk/>
                <pc:sldMk cId="520525483" sldId="314"/>
                <pc2:cmMk id="{ED72445E-A36C-49DE-8C70-0019A15EB6A0}"/>
              </pc2:cmMkLst>
            </pc226:cmChg>
            <pc226:cmChg xmlns:pc226="http://schemas.microsoft.com/office/powerpoint/2022/06/main/command" chg="mod">
              <pc226:chgData name="Alessandra Sommer" userId="d1d89697-002c-413c-9ff0-29c100b231a8" providerId="ADAL" clId="{0CA1D314-4E53-44AE-8AF2-24AFFC93EB0C}" dt="2023-10-07T21:40:37.061" v="184" actId="20577"/>
              <pc2:cmMkLst xmlns:pc2="http://schemas.microsoft.com/office/powerpoint/2019/9/main/command">
                <pc:docMk/>
                <pc:sldMk cId="520525483" sldId="314"/>
                <pc2:cmMk id="{CE0596FC-B3E5-498B-9C79-6CF5F3CD83A5}"/>
              </pc2:cmMkLst>
            </pc226:cmChg>
          </p:ext>
        </pc:extLst>
      </pc:sldChg>
      <pc:sldChg chg="modSp mod">
        <pc:chgData name="Alessandra Sommer" userId="d1d89697-002c-413c-9ff0-29c100b231a8" providerId="ADAL" clId="{0CA1D314-4E53-44AE-8AF2-24AFFC93EB0C}" dt="2023-10-07T21:39:13.272" v="109" actId="1037"/>
        <pc:sldMkLst>
          <pc:docMk/>
          <pc:sldMk cId="1450154082" sldId="321"/>
        </pc:sldMkLst>
        <pc:spChg chg="mod">
          <ac:chgData name="Alessandra Sommer" userId="d1d89697-002c-413c-9ff0-29c100b231a8" providerId="ADAL" clId="{0CA1D314-4E53-44AE-8AF2-24AFFC93EB0C}" dt="2023-10-07T21:39:00.572" v="88" actId="1076"/>
          <ac:spMkLst>
            <pc:docMk/>
            <pc:sldMk cId="1450154082" sldId="321"/>
            <ac:spMk id="2" creationId="{83DB9831-0461-5483-339F-A931294641B2}"/>
          </ac:spMkLst>
        </pc:spChg>
        <pc:spChg chg="mod">
          <ac:chgData name="Alessandra Sommer" userId="d1d89697-002c-413c-9ff0-29c100b231a8" providerId="ADAL" clId="{0CA1D314-4E53-44AE-8AF2-24AFFC93EB0C}" dt="2023-10-07T21:39:13.272" v="109" actId="1037"/>
          <ac:spMkLst>
            <pc:docMk/>
            <pc:sldMk cId="1450154082" sldId="321"/>
            <ac:spMk id="3" creationId="{7C0B9595-7FE3-0AD1-2171-6154E34B0C02}"/>
          </ac:spMkLst>
        </pc:spChg>
        <pc:spChg chg="mod">
          <ac:chgData name="Alessandra Sommer" userId="d1d89697-002c-413c-9ff0-29c100b231a8" providerId="ADAL" clId="{0CA1D314-4E53-44AE-8AF2-24AFFC93EB0C}" dt="2023-10-07T21:39:13.272" v="109" actId="1037"/>
          <ac:spMkLst>
            <pc:docMk/>
            <pc:sldMk cId="1450154082" sldId="321"/>
            <ac:spMk id="15" creationId="{427F6072-7378-6B1E-4852-709B4543F984}"/>
          </ac:spMkLst>
        </pc:spChg>
        <pc:grpChg chg="mod">
          <ac:chgData name="Alessandra Sommer" userId="d1d89697-002c-413c-9ff0-29c100b231a8" providerId="ADAL" clId="{0CA1D314-4E53-44AE-8AF2-24AFFC93EB0C}" dt="2023-10-07T21:39:13.272" v="109" actId="1037"/>
          <ac:grpSpMkLst>
            <pc:docMk/>
            <pc:sldMk cId="1450154082" sldId="321"/>
            <ac:grpSpMk id="5" creationId="{A8DF6F37-2A6C-22DA-9E7F-4136F3F70100}"/>
          </ac:grpSpMkLst>
        </pc:grpChg>
        <pc:grpChg chg="mod">
          <ac:chgData name="Alessandra Sommer" userId="d1d89697-002c-413c-9ff0-29c100b231a8" providerId="ADAL" clId="{0CA1D314-4E53-44AE-8AF2-24AFFC93EB0C}" dt="2023-10-07T21:39:13.272" v="109" actId="1037"/>
          <ac:grpSpMkLst>
            <pc:docMk/>
            <pc:sldMk cId="1450154082" sldId="321"/>
            <ac:grpSpMk id="8" creationId="{A8DF6F37-2A6C-22DA-9E7F-4136F3F70100}"/>
          </ac:grpSpMkLst>
        </pc:grpChg>
        <pc:picChg chg="mod">
          <ac:chgData name="Alessandra Sommer" userId="d1d89697-002c-413c-9ff0-29c100b231a8" providerId="ADAL" clId="{0CA1D314-4E53-44AE-8AF2-24AFFC93EB0C}" dt="2023-10-07T21:39:13.272" v="109" actId="1037"/>
          <ac:picMkLst>
            <pc:docMk/>
            <pc:sldMk cId="1450154082" sldId="321"/>
            <ac:picMk id="4" creationId="{E7C49571-95A7-6A86-69B3-E8C9FA624440}"/>
          </ac:picMkLst>
        </pc:picChg>
      </pc:sldChg>
      <pc:sldChg chg="addSp modSp mod">
        <pc:chgData name="Alessandra Sommer" userId="d1d89697-002c-413c-9ff0-29c100b231a8" providerId="ADAL" clId="{0CA1D314-4E53-44AE-8AF2-24AFFC93EB0C}" dt="2023-10-07T21:37:18.556" v="42" actId="1038"/>
        <pc:sldMkLst>
          <pc:docMk/>
          <pc:sldMk cId="521030457" sldId="322"/>
        </pc:sldMkLst>
        <pc:spChg chg="mod">
          <ac:chgData name="Alessandra Sommer" userId="d1d89697-002c-413c-9ff0-29c100b231a8" providerId="ADAL" clId="{0CA1D314-4E53-44AE-8AF2-24AFFC93EB0C}" dt="2023-10-07T21:36:34.337" v="0"/>
          <ac:spMkLst>
            <pc:docMk/>
            <pc:sldMk cId="521030457" sldId="322"/>
            <ac:spMk id="4" creationId="{FC16C5E3-1C4F-FB9F-A756-45DA2BA7D817}"/>
          </ac:spMkLst>
        </pc:spChg>
        <pc:spChg chg="mod">
          <ac:chgData name="Alessandra Sommer" userId="d1d89697-002c-413c-9ff0-29c100b231a8" providerId="ADAL" clId="{0CA1D314-4E53-44AE-8AF2-24AFFC93EB0C}" dt="2023-10-07T21:36:34.337" v="0"/>
          <ac:spMkLst>
            <pc:docMk/>
            <pc:sldMk cId="521030457" sldId="322"/>
            <ac:spMk id="5" creationId="{E1B24B8D-634B-0858-9161-5E154E21B687}"/>
          </ac:spMkLst>
        </pc:spChg>
        <pc:spChg chg="mod">
          <ac:chgData name="Alessandra Sommer" userId="d1d89697-002c-413c-9ff0-29c100b231a8" providerId="ADAL" clId="{0CA1D314-4E53-44AE-8AF2-24AFFC93EB0C}" dt="2023-10-07T21:36:34.337" v="0"/>
          <ac:spMkLst>
            <pc:docMk/>
            <pc:sldMk cId="521030457" sldId="322"/>
            <ac:spMk id="6" creationId="{0668B455-C4DB-D0A4-2752-B5FA3D846600}"/>
          </ac:spMkLst>
        </pc:spChg>
        <pc:spChg chg="mod ord">
          <ac:chgData name="Alessandra Sommer" userId="d1d89697-002c-413c-9ff0-29c100b231a8" providerId="ADAL" clId="{0CA1D314-4E53-44AE-8AF2-24AFFC93EB0C}" dt="2023-10-07T21:37:18.556" v="42" actId="1038"/>
          <ac:spMkLst>
            <pc:docMk/>
            <pc:sldMk cId="521030457" sldId="322"/>
            <ac:spMk id="10" creationId="{0A83B532-F376-5257-6F98-4817F9D4DDE2}"/>
          </ac:spMkLst>
        </pc:spChg>
        <pc:grpChg chg="add mod">
          <ac:chgData name="Alessandra Sommer" userId="d1d89697-002c-413c-9ff0-29c100b231a8" providerId="ADAL" clId="{0CA1D314-4E53-44AE-8AF2-24AFFC93EB0C}" dt="2023-10-07T21:37:18.556" v="42" actId="1038"/>
          <ac:grpSpMkLst>
            <pc:docMk/>
            <pc:sldMk cId="521030457" sldId="322"/>
            <ac:grpSpMk id="2" creationId="{B81B0193-07AD-1B97-9B43-CC1A938AFD0E}"/>
          </ac:grpSpMkLst>
        </pc:grpChg>
        <pc:picChg chg="mod">
          <ac:chgData name="Alessandra Sommer" userId="d1d89697-002c-413c-9ff0-29c100b231a8" providerId="ADAL" clId="{0CA1D314-4E53-44AE-8AF2-24AFFC93EB0C}" dt="2023-10-07T21:37:18.556" v="42" actId="1038"/>
          <ac:picMkLst>
            <pc:docMk/>
            <pc:sldMk cId="521030457" sldId="322"/>
            <ac:picMk id="11" creationId="{861D9BA0-23EF-2935-4CB3-FCD5E9AA133C}"/>
          </ac:picMkLst>
        </pc:picChg>
      </pc:sldChg>
      <pc:sldChg chg="addSp modSp mod">
        <pc:chgData name="Alessandra Sommer" userId="d1d89697-002c-413c-9ff0-29c100b231a8" providerId="ADAL" clId="{0CA1D314-4E53-44AE-8AF2-24AFFC93EB0C}" dt="2023-10-07T21:38:03.153" v="53" actId="1076"/>
        <pc:sldMkLst>
          <pc:docMk/>
          <pc:sldMk cId="2104658495" sldId="324"/>
        </pc:sldMkLst>
        <pc:spChg chg="add mod">
          <ac:chgData name="Alessandra Sommer" userId="d1d89697-002c-413c-9ff0-29c100b231a8" providerId="ADAL" clId="{0CA1D314-4E53-44AE-8AF2-24AFFC93EB0C}" dt="2023-10-07T21:37:35.364" v="43"/>
          <ac:spMkLst>
            <pc:docMk/>
            <pc:sldMk cId="2104658495" sldId="324"/>
            <ac:spMk id="2" creationId="{E042C577-BC2A-8188-2B8F-D21D1F1EB13E}"/>
          </ac:spMkLst>
        </pc:spChg>
        <pc:spChg chg="mod">
          <ac:chgData name="Alessandra Sommer" userId="d1d89697-002c-413c-9ff0-29c100b231a8" providerId="ADAL" clId="{0CA1D314-4E53-44AE-8AF2-24AFFC93EB0C}" dt="2023-10-07T21:37:40.641" v="45" actId="14100"/>
          <ac:spMkLst>
            <pc:docMk/>
            <pc:sldMk cId="2104658495" sldId="324"/>
            <ac:spMk id="4" creationId="{B70DDD59-4E99-6D71-585D-429B0C8D25C4}"/>
          </ac:spMkLst>
        </pc:spChg>
        <pc:picChg chg="mod">
          <ac:chgData name="Alessandra Sommer" userId="d1d89697-002c-413c-9ff0-29c100b231a8" providerId="ADAL" clId="{0CA1D314-4E53-44AE-8AF2-24AFFC93EB0C}" dt="2023-10-07T21:38:03.153" v="53" actId="1076"/>
          <ac:picMkLst>
            <pc:docMk/>
            <pc:sldMk cId="2104658495" sldId="324"/>
            <ac:picMk id="5" creationId="{F66591FD-3659-DA94-F2B4-446081F0C7AC}"/>
          </ac:picMkLst>
        </pc:picChg>
        <pc:picChg chg="mod">
          <ac:chgData name="Alessandra Sommer" userId="d1d89697-002c-413c-9ff0-29c100b231a8" providerId="ADAL" clId="{0CA1D314-4E53-44AE-8AF2-24AFFC93EB0C}" dt="2023-10-07T21:37:44.823" v="48" actId="1076"/>
          <ac:picMkLst>
            <pc:docMk/>
            <pc:sldMk cId="2104658495" sldId="324"/>
            <ac:picMk id="6" creationId="{89F89A89-57DE-EF0A-96D2-79FD12499C8B}"/>
          </ac:picMkLst>
        </pc:picChg>
      </pc:sldChg>
    </pc:docChg>
  </pc:docChgLst>
  <pc:docChgLst>
    <pc:chgData name="Sabrina Subhit" userId="S::ss2664@njaes.rutgers.edu::f57ff2ff-6f12-488b-86dd-4be04cd2bcbc" providerId="AD" clId="Web-{03E2720F-4655-A1DB-7759-92474EFB0614}"/>
    <pc:docChg chg="modSld">
      <pc:chgData name="Sabrina Subhit" userId="S::ss2664@njaes.rutgers.edu::f57ff2ff-6f12-488b-86dd-4be04cd2bcbc" providerId="AD" clId="Web-{03E2720F-4655-A1DB-7759-92474EFB0614}" dt="2023-10-17T17:04:20.132" v="4" actId="1076"/>
      <pc:docMkLst>
        <pc:docMk/>
      </pc:docMkLst>
      <pc:sldChg chg="modSp">
        <pc:chgData name="Sabrina Subhit" userId="S::ss2664@njaes.rutgers.edu::f57ff2ff-6f12-488b-86dd-4be04cd2bcbc" providerId="AD" clId="Web-{03E2720F-4655-A1DB-7759-92474EFB0614}" dt="2023-10-17T17:04:20.132" v="4" actId="1076"/>
        <pc:sldMkLst>
          <pc:docMk/>
          <pc:sldMk cId="521030457" sldId="322"/>
        </pc:sldMkLst>
        <pc:spChg chg="mod">
          <ac:chgData name="Sabrina Subhit" userId="S::ss2664@njaes.rutgers.edu::f57ff2ff-6f12-488b-86dd-4be04cd2bcbc" providerId="AD" clId="Web-{03E2720F-4655-A1DB-7759-92474EFB0614}" dt="2023-10-17T17:04:18.179" v="3" actId="1076"/>
          <ac:spMkLst>
            <pc:docMk/>
            <pc:sldMk cId="521030457" sldId="322"/>
            <ac:spMk id="4" creationId="{B96E1061-9C38-B669-1E9F-52EA61B0F0BC}"/>
          </ac:spMkLst>
        </pc:spChg>
        <pc:picChg chg="mod">
          <ac:chgData name="Sabrina Subhit" userId="S::ss2664@njaes.rutgers.edu::f57ff2ff-6f12-488b-86dd-4be04cd2bcbc" providerId="AD" clId="Web-{03E2720F-4655-A1DB-7759-92474EFB0614}" dt="2023-10-17T17:04:20.132" v="4" actId="1076"/>
          <ac:picMkLst>
            <pc:docMk/>
            <pc:sldMk cId="521030457" sldId="322"/>
            <ac:picMk id="2" creationId="{D0781C91-BC8D-F5C6-E5C1-F4E8FE26B79A}"/>
          </ac:picMkLst>
        </pc:picChg>
      </pc:sldChg>
    </pc:docChg>
  </pc:docChgLst>
  <pc:docChgLst>
    <pc:chgData name="Sabrina Subhit" userId="S::ss2664@njaes.rutgers.edu::f57ff2ff-6f12-488b-86dd-4be04cd2bcbc" providerId="AD" clId="Web-{D4D17FDF-2067-9A91-004C-83C24B1A1439}"/>
    <pc:docChg chg="addSld delSld modSld sldOrd addMainMaster modMainMaster">
      <pc:chgData name="Sabrina Subhit" userId="S::ss2664@njaes.rutgers.edu::f57ff2ff-6f12-488b-86dd-4be04cd2bcbc" providerId="AD" clId="Web-{D4D17FDF-2067-9A91-004C-83C24B1A1439}" dt="2023-10-03T15:48:17.163" v="17"/>
      <pc:docMkLst>
        <pc:docMk/>
      </pc:docMkLst>
      <pc:sldChg chg="addSp modSp new del mod setBg">
        <pc:chgData name="Sabrina Subhit" userId="S::ss2664@njaes.rutgers.edu::f57ff2ff-6f12-488b-86dd-4be04cd2bcbc" providerId="AD" clId="Web-{D4D17FDF-2067-9A91-004C-83C24B1A1439}" dt="2023-10-03T15:48:17.163" v="17"/>
        <pc:sldMkLst>
          <pc:docMk/>
          <pc:sldMk cId="3330387952" sldId="323"/>
        </pc:sldMkLst>
        <pc:picChg chg="add mod modCrop">
          <ac:chgData name="Sabrina Subhit" userId="S::ss2664@njaes.rutgers.edu::f57ff2ff-6f12-488b-86dd-4be04cd2bcbc" providerId="AD" clId="Web-{D4D17FDF-2067-9A91-004C-83C24B1A1439}" dt="2023-10-03T15:47:47.350" v="9"/>
          <ac:picMkLst>
            <pc:docMk/>
            <pc:sldMk cId="3330387952" sldId="323"/>
            <ac:picMk id="2" creationId="{80AAAF55-A422-0BE1-7C23-E14284BFDCC9}"/>
          </ac:picMkLst>
        </pc:picChg>
      </pc:sldChg>
      <pc:sldChg chg="addSp delSp modSp add mod ord setBg">
        <pc:chgData name="Sabrina Subhit" userId="S::ss2664@njaes.rutgers.edu::f57ff2ff-6f12-488b-86dd-4be04cd2bcbc" providerId="AD" clId="Web-{D4D17FDF-2067-9A91-004C-83C24B1A1439}" dt="2023-10-03T15:48:15.023" v="16" actId="1076"/>
        <pc:sldMkLst>
          <pc:docMk/>
          <pc:sldMk cId="2104658495" sldId="324"/>
        </pc:sldMkLst>
        <pc:picChg chg="del">
          <ac:chgData name="Sabrina Subhit" userId="S::ss2664@njaes.rutgers.edu::f57ff2ff-6f12-488b-86dd-4be04cd2bcbc" providerId="AD" clId="Web-{D4D17FDF-2067-9A91-004C-83C24B1A1439}" dt="2023-10-03T15:48:03.147" v="10"/>
          <ac:picMkLst>
            <pc:docMk/>
            <pc:sldMk cId="2104658495" sldId="324"/>
            <ac:picMk id="3" creationId="{611A7B1B-110C-B588-71BA-D69BBAEFBE16}"/>
          </ac:picMkLst>
        </pc:picChg>
        <pc:picChg chg="add mod">
          <ac:chgData name="Sabrina Subhit" userId="S::ss2664@njaes.rutgers.edu::f57ff2ff-6f12-488b-86dd-4be04cd2bcbc" providerId="AD" clId="Web-{D4D17FDF-2067-9A91-004C-83C24B1A1439}" dt="2023-10-03T15:48:15.023" v="16" actId="1076"/>
          <ac:picMkLst>
            <pc:docMk/>
            <pc:sldMk cId="2104658495" sldId="324"/>
            <ac:picMk id="6" creationId="{89F89A89-57DE-EF0A-96D2-79FD12499C8B}"/>
          </ac:picMkLst>
        </pc:picChg>
      </pc:sldChg>
      <pc:sldMasterChg chg="modSldLayout">
        <pc:chgData name="Sabrina Subhit" userId="S::ss2664@njaes.rutgers.edu::f57ff2ff-6f12-488b-86dd-4be04cd2bcbc" providerId="AD" clId="Web-{D4D17FDF-2067-9A91-004C-83C24B1A1439}" dt="2023-10-03T15:47:18.614" v="4"/>
        <pc:sldMasterMkLst>
          <pc:docMk/>
          <pc:sldMasterMk cId="0" sldId="2147483648"/>
        </pc:sldMasterMkLst>
        <pc:sldLayoutChg chg="replI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0" sldId="2147483648"/>
            <pc:sldLayoutMk cId="0" sldId="2147483706"/>
          </pc:sldLayoutMkLst>
        </pc:sldLayoutChg>
        <pc:sldLayoutChg chg="replI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0" sldId="2147483648"/>
            <pc:sldLayoutMk cId="0" sldId="2147483707"/>
          </pc:sldLayoutMkLst>
        </pc:sldLayoutChg>
        <pc:sldLayoutChg chg="replI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0" sldId="2147483648"/>
            <pc:sldLayoutMk cId="0" sldId="2147483708"/>
          </pc:sldLayoutMkLst>
        </pc:sldLayoutChg>
        <pc:sldLayoutChg chg="replI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0" sldId="2147483648"/>
            <pc:sldLayoutMk cId="0" sldId="2147483709"/>
          </pc:sldLayoutMkLst>
        </pc:sldLayoutChg>
        <pc:sldLayoutChg chg="replI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0" sldId="2147483648"/>
            <pc:sldLayoutMk cId="0" sldId="2147483710"/>
          </pc:sldLayoutMkLst>
        </pc:sldLayoutChg>
      </pc:sldMasterChg>
      <pc:sldMasterChg chg="add addSldLayout">
        <pc:chgData name="Sabrina Subhit" userId="S::ss2664@njaes.rutgers.edu::f57ff2ff-6f12-488b-86dd-4be04cd2bcbc" providerId="AD" clId="Web-{D4D17FDF-2067-9A91-004C-83C24B1A1439}" dt="2023-10-03T15:47:18.614" v="4"/>
        <pc:sldMasterMkLst>
          <pc:docMk/>
          <pc:sldMasterMk cId="2235658487" sldId="2147483661"/>
        </pc:sldMasterMkLst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630745869" sldId="2147483662"/>
          </pc:sldLayoutMkLst>
        </pc:sldLayoutChg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98916534" sldId="2147483663"/>
          </pc:sldLayoutMkLst>
        </pc:sldLayoutChg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3802710635" sldId="2147483664"/>
          </pc:sldLayoutMkLst>
        </pc:sldLayoutChg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3336173098" sldId="2147483665"/>
          </pc:sldLayoutMkLst>
        </pc:sldLayoutChg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2413481754" sldId="2147483673"/>
          </pc:sldLayoutMkLst>
        </pc:sldLayoutChg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966454249" sldId="2147483687"/>
          </pc:sldLayoutMkLst>
        </pc:sldLayoutChg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486493351" sldId="2147483700"/>
          </pc:sldLayoutMkLst>
        </pc:sldLayoutChg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1743949270" sldId="2147483701"/>
          </pc:sldLayoutMkLst>
        </pc:sldLayoutChg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3888368445" sldId="2147483702"/>
          </pc:sldLayoutMkLst>
        </pc:sldLayoutChg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3009601956" sldId="2147483703"/>
          </pc:sldLayoutMkLst>
        </pc:sldLayoutChg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2211611584" sldId="2147483704"/>
          </pc:sldLayoutMkLst>
        </pc:sldLayoutChg>
        <pc:sldLayoutChg chg="add">
          <pc:chgData name="Sabrina Subhit" userId="S::ss2664@njaes.rutgers.edu::f57ff2ff-6f12-488b-86dd-4be04cd2bcbc" providerId="AD" clId="Web-{D4D17FDF-2067-9A91-004C-83C24B1A1439}" dt="2023-10-03T15:47:18.614" v="4"/>
          <pc:sldLayoutMkLst>
            <pc:docMk/>
            <pc:sldMasterMk cId="2235658487" sldId="2147483661"/>
            <pc:sldLayoutMk cId="192380170" sldId="2147483705"/>
          </pc:sldLayoutMkLst>
        </pc:sldLayoutChg>
      </pc:sldMasterChg>
    </pc:docChg>
  </pc:docChgLst>
  <pc:docChgLst>
    <pc:chgData name="Sabrina Subhit" userId="S::ss2664@njaes.rutgers.edu::f57ff2ff-6f12-488b-86dd-4be04cd2bcbc" providerId="AD" clId="Web-{A0D7BD85-5D08-B17A-6FF6-691802E9D99F}"/>
    <pc:docChg chg="modSld">
      <pc:chgData name="Sabrina Subhit" userId="S::ss2664@njaes.rutgers.edu::f57ff2ff-6f12-488b-86dd-4be04cd2bcbc" providerId="AD" clId="Web-{A0D7BD85-5D08-B17A-6FF6-691802E9D99F}" dt="2023-10-04T19:16:48.411" v="0" actId="1076"/>
      <pc:docMkLst>
        <pc:docMk/>
      </pc:docMkLst>
      <pc:sldChg chg="modSp">
        <pc:chgData name="Sabrina Subhit" userId="S::ss2664@njaes.rutgers.edu::f57ff2ff-6f12-488b-86dd-4be04cd2bcbc" providerId="AD" clId="Web-{A0D7BD85-5D08-B17A-6FF6-691802E9D99F}" dt="2023-10-04T19:16:48.411" v="0" actId="1076"/>
        <pc:sldMkLst>
          <pc:docMk/>
          <pc:sldMk cId="521030457" sldId="322"/>
        </pc:sldMkLst>
        <pc:spChg chg="mod">
          <ac:chgData name="Sabrina Subhit" userId="S::ss2664@njaes.rutgers.edu::f57ff2ff-6f12-488b-86dd-4be04cd2bcbc" providerId="AD" clId="Web-{A0D7BD85-5D08-B17A-6FF6-691802E9D99F}" dt="2023-10-04T19:16:48.411" v="0" actId="1076"/>
          <ac:spMkLst>
            <pc:docMk/>
            <pc:sldMk cId="521030457" sldId="322"/>
            <ac:spMk id="10" creationId="{0A83B532-F376-5257-6F98-4817F9D4DDE2}"/>
          </ac:spMkLst>
        </pc:spChg>
      </pc:sldChg>
    </pc:docChg>
  </pc:docChgLst>
  <pc:docChgLst>
    <pc:chgData name="Sabrina Subhit" userId="S::ss2664@njaes.rutgers.edu::f57ff2ff-6f12-488b-86dd-4be04cd2bcbc" providerId="AD" clId="Web-{5C598429-DFE8-523A-BF22-9F7E8DA62017}"/>
    <pc:docChg chg="modSld">
      <pc:chgData name="Sabrina Subhit" userId="S::ss2664@njaes.rutgers.edu::f57ff2ff-6f12-488b-86dd-4be04cd2bcbc" providerId="AD" clId="Web-{5C598429-DFE8-523A-BF22-9F7E8DA62017}" dt="2023-09-26T13:04:57.854" v="39" actId="1076"/>
      <pc:docMkLst>
        <pc:docMk/>
      </pc:docMkLst>
      <pc:sldChg chg="addSp delSp modSp">
        <pc:chgData name="Sabrina Subhit" userId="S::ss2664@njaes.rutgers.edu::f57ff2ff-6f12-488b-86dd-4be04cd2bcbc" providerId="AD" clId="Web-{5C598429-DFE8-523A-BF22-9F7E8DA62017}" dt="2023-09-26T13:04:57.854" v="39" actId="1076"/>
        <pc:sldMkLst>
          <pc:docMk/>
          <pc:sldMk cId="1450154082" sldId="321"/>
        </pc:sldMkLst>
        <pc:spChg chg="add mod">
          <ac:chgData name="Sabrina Subhit" userId="S::ss2664@njaes.rutgers.edu::f57ff2ff-6f12-488b-86dd-4be04cd2bcbc" providerId="AD" clId="Web-{5C598429-DFE8-523A-BF22-9F7E8DA62017}" dt="2023-09-26T13:04:57.854" v="39" actId="1076"/>
          <ac:spMkLst>
            <pc:docMk/>
            <pc:sldMk cId="1450154082" sldId="321"/>
            <ac:spMk id="2" creationId="{83DB9831-0461-5483-339F-A931294641B2}"/>
          </ac:spMkLst>
        </pc:spChg>
        <pc:spChg chg="add mod ord">
          <ac:chgData name="Sabrina Subhit" userId="S::ss2664@njaes.rutgers.edu::f57ff2ff-6f12-488b-86dd-4be04cd2bcbc" providerId="AD" clId="Web-{5C598429-DFE8-523A-BF22-9F7E8DA62017}" dt="2023-09-26T13:04:41.947" v="37" actId="14100"/>
          <ac:spMkLst>
            <pc:docMk/>
            <pc:sldMk cId="1450154082" sldId="321"/>
            <ac:spMk id="3" creationId="{7C0B9595-7FE3-0AD1-2171-6154E34B0C02}"/>
          </ac:spMkLst>
        </pc:spChg>
        <pc:spChg chg="add">
          <ac:chgData name="Sabrina Subhit" userId="S::ss2664@njaes.rutgers.edu::f57ff2ff-6f12-488b-86dd-4be04cd2bcbc" providerId="AD" clId="Web-{5C598429-DFE8-523A-BF22-9F7E8DA62017}" dt="2023-09-26T13:03:31.523" v="18"/>
          <ac:spMkLst>
            <pc:docMk/>
            <pc:sldMk cId="1450154082" sldId="321"/>
            <ac:spMk id="6" creationId="{3D3494BB-7259-4D38-54C4-E6D678EF7378}"/>
          </ac:spMkLst>
        </pc:spChg>
        <pc:spChg chg="add">
          <ac:chgData name="Sabrina Subhit" userId="S::ss2664@njaes.rutgers.edu::f57ff2ff-6f12-488b-86dd-4be04cd2bcbc" providerId="AD" clId="Web-{5C598429-DFE8-523A-BF22-9F7E8DA62017}" dt="2023-09-26T13:03:32.648" v="19"/>
          <ac:spMkLst>
            <pc:docMk/>
            <pc:sldMk cId="1450154082" sldId="321"/>
            <ac:spMk id="9" creationId="{3D3494BB-7259-4D38-54C4-E6D678EF7378}"/>
          </ac:spMkLst>
        </pc:spChg>
        <pc:spChg chg="mod">
          <ac:chgData name="Sabrina Subhit" userId="S::ss2664@njaes.rutgers.edu::f57ff2ff-6f12-488b-86dd-4be04cd2bcbc" providerId="AD" clId="Web-{5C598429-DFE8-523A-BF22-9F7E8DA62017}" dt="2023-09-26T13:04:13.915" v="30" actId="1076"/>
          <ac:spMkLst>
            <pc:docMk/>
            <pc:sldMk cId="1450154082" sldId="321"/>
            <ac:spMk id="15" creationId="{427F6072-7378-6B1E-4852-709B4543F984}"/>
          </ac:spMkLst>
        </pc:spChg>
        <pc:grpChg chg="add mod">
          <ac:chgData name="Sabrina Subhit" userId="S::ss2664@njaes.rutgers.edu::f57ff2ff-6f12-488b-86dd-4be04cd2bcbc" providerId="AD" clId="Web-{5C598429-DFE8-523A-BF22-9F7E8DA62017}" dt="2023-09-26T13:04:26.165" v="33" actId="1076"/>
          <ac:grpSpMkLst>
            <pc:docMk/>
            <pc:sldMk cId="1450154082" sldId="321"/>
            <ac:grpSpMk id="5" creationId="{A8DF6F37-2A6C-22DA-9E7F-4136F3F70100}"/>
          </ac:grpSpMkLst>
        </pc:grpChg>
        <pc:grpChg chg="add mod">
          <ac:chgData name="Sabrina Subhit" userId="S::ss2664@njaes.rutgers.edu::f57ff2ff-6f12-488b-86dd-4be04cd2bcbc" providerId="AD" clId="Web-{5C598429-DFE8-523A-BF22-9F7E8DA62017}" dt="2023-09-26T13:04:31.697" v="35" actId="1076"/>
          <ac:grpSpMkLst>
            <pc:docMk/>
            <pc:sldMk cId="1450154082" sldId="321"/>
            <ac:grpSpMk id="8" creationId="{A8DF6F37-2A6C-22DA-9E7F-4136F3F70100}"/>
          </ac:grpSpMkLst>
        </pc:grpChg>
        <pc:picChg chg="add mod">
          <ac:chgData name="Sabrina Subhit" userId="S::ss2664@njaes.rutgers.edu::f57ff2ff-6f12-488b-86dd-4be04cd2bcbc" providerId="AD" clId="Web-{5C598429-DFE8-523A-BF22-9F7E8DA62017}" dt="2023-09-26T13:04:35.931" v="36" actId="1076"/>
          <ac:picMkLst>
            <pc:docMk/>
            <pc:sldMk cId="1450154082" sldId="321"/>
            <ac:picMk id="4" creationId="{E7C49571-95A7-6A86-69B3-E8C9FA624440}"/>
          </ac:picMkLst>
        </pc:picChg>
        <pc:picChg chg="add">
          <ac:chgData name="Sabrina Subhit" userId="S::ss2664@njaes.rutgers.edu::f57ff2ff-6f12-488b-86dd-4be04cd2bcbc" providerId="AD" clId="Web-{5C598429-DFE8-523A-BF22-9F7E8DA62017}" dt="2023-09-26T13:03:31.523" v="18"/>
          <ac:picMkLst>
            <pc:docMk/>
            <pc:sldMk cId="1450154082" sldId="321"/>
            <ac:picMk id="7" creationId="{B4F663FF-9A54-B434-2D84-94B385B81EB9}"/>
          </ac:picMkLst>
        </pc:picChg>
        <pc:picChg chg="add">
          <ac:chgData name="Sabrina Subhit" userId="S::ss2664@njaes.rutgers.edu::f57ff2ff-6f12-488b-86dd-4be04cd2bcbc" providerId="AD" clId="Web-{5C598429-DFE8-523A-BF22-9F7E8DA62017}" dt="2023-09-26T13:03:32.648" v="19"/>
          <ac:picMkLst>
            <pc:docMk/>
            <pc:sldMk cId="1450154082" sldId="321"/>
            <ac:picMk id="10" creationId="{B4F663FF-9A54-B434-2D84-94B385B81EB9}"/>
          </ac:picMkLst>
        </pc:picChg>
        <pc:picChg chg="del">
          <ac:chgData name="Sabrina Subhit" userId="S::ss2664@njaes.rutgers.edu::f57ff2ff-6f12-488b-86dd-4be04cd2bcbc" providerId="AD" clId="Web-{5C598429-DFE8-523A-BF22-9F7E8DA62017}" dt="2023-09-26T13:02:36.912" v="0"/>
          <ac:picMkLst>
            <pc:docMk/>
            <pc:sldMk cId="1450154082" sldId="321"/>
            <ac:picMk id="11" creationId="{C22B7C63-0252-E08E-20E5-8424F8DB699E}"/>
          </ac:picMkLst>
        </pc:picChg>
      </pc:sldChg>
    </pc:docChg>
  </pc:docChgLst>
  <pc:docChgLst>
    <pc:chgData name="Sabrina Subhit" userId="S::ss2664@njaes.rutgers.edu::f57ff2ff-6f12-488b-86dd-4be04cd2bcbc" providerId="AD" clId="Web-{2AB869BC-D87D-DD0C-5192-C60D2509537A}"/>
    <pc:docChg chg="modSld">
      <pc:chgData name="Sabrina Subhit" userId="S::ss2664@njaes.rutgers.edu::f57ff2ff-6f12-488b-86dd-4be04cd2bcbc" providerId="AD" clId="Web-{2AB869BC-D87D-DD0C-5192-C60D2509537A}" dt="2023-09-21T19:18:01.120" v="3" actId="1076"/>
      <pc:docMkLst>
        <pc:docMk/>
      </pc:docMkLst>
      <pc:sldChg chg="modSp">
        <pc:chgData name="Sabrina Subhit" userId="S::ss2664@njaes.rutgers.edu::f57ff2ff-6f12-488b-86dd-4be04cd2bcbc" providerId="AD" clId="Web-{2AB869BC-D87D-DD0C-5192-C60D2509537A}" dt="2023-09-21T19:18:01.120" v="3" actId="1076"/>
        <pc:sldMkLst>
          <pc:docMk/>
          <pc:sldMk cId="3401002825" sldId="273"/>
        </pc:sldMkLst>
        <pc:grpChg chg="mod">
          <ac:chgData name="Sabrina Subhit" userId="S::ss2664@njaes.rutgers.edu::f57ff2ff-6f12-488b-86dd-4be04cd2bcbc" providerId="AD" clId="Web-{2AB869BC-D87D-DD0C-5192-C60D2509537A}" dt="2023-09-21T19:17:55.416" v="0" actId="1076"/>
          <ac:grpSpMkLst>
            <pc:docMk/>
            <pc:sldMk cId="3401002825" sldId="273"/>
            <ac:grpSpMk id="35" creationId="{00000000-0000-0000-0000-000000000000}"/>
          </ac:grpSpMkLst>
        </pc:grpChg>
        <pc:picChg chg="mod">
          <ac:chgData name="Sabrina Subhit" userId="S::ss2664@njaes.rutgers.edu::f57ff2ff-6f12-488b-86dd-4be04cd2bcbc" providerId="AD" clId="Web-{2AB869BC-D87D-DD0C-5192-C60D2509537A}" dt="2023-09-21T19:18:01.120" v="3" actId="1076"/>
          <ac:picMkLst>
            <pc:docMk/>
            <pc:sldMk cId="3401002825" sldId="273"/>
            <ac:picMk id="9" creationId="{00000000-0000-0000-0000-000000000000}"/>
          </ac:picMkLst>
        </pc:picChg>
        <pc:picChg chg="mod">
          <ac:chgData name="Sabrina Subhit" userId="S::ss2664@njaes.rutgers.edu::f57ff2ff-6f12-488b-86dd-4be04cd2bcbc" providerId="AD" clId="Web-{2AB869BC-D87D-DD0C-5192-C60D2509537A}" dt="2023-09-21T19:17:56.338" v="1" actId="1076"/>
          <ac:picMkLst>
            <pc:docMk/>
            <pc:sldMk cId="3401002825" sldId="273"/>
            <ac:picMk id="43" creationId="{00000000-0000-0000-0000-000000000000}"/>
          </ac:picMkLst>
        </pc:picChg>
      </pc:sldChg>
    </pc:docChg>
  </pc:docChgLst>
  <pc:docChgLst>
    <pc:chgData name="Alessandra Sommer" userId="S::ads295@scarletmail.rutgers.edu::d1d89697-002c-413c-9ff0-29c100b231a8" providerId="AD" clId="Web-{82BAC204-4407-9589-5513-E12BC7ECBF6F}"/>
    <pc:docChg chg="modSld">
      <pc:chgData name="Alessandra Sommer" userId="S::ads295@scarletmail.rutgers.edu::d1d89697-002c-413c-9ff0-29c100b231a8" providerId="AD" clId="Web-{82BAC204-4407-9589-5513-E12BC7ECBF6F}" dt="2023-09-22T22:39:30.943" v="1" actId="1076"/>
      <pc:docMkLst>
        <pc:docMk/>
      </pc:docMkLst>
      <pc:sldChg chg="modSp">
        <pc:chgData name="Alessandra Sommer" userId="S::ads295@scarletmail.rutgers.edu::d1d89697-002c-413c-9ff0-29c100b231a8" providerId="AD" clId="Web-{82BAC204-4407-9589-5513-E12BC7ECBF6F}" dt="2023-09-22T22:39:30.943" v="1" actId="1076"/>
        <pc:sldMkLst>
          <pc:docMk/>
          <pc:sldMk cId="684509909" sldId="313"/>
        </pc:sldMkLst>
        <pc:spChg chg="mod">
          <ac:chgData name="Alessandra Sommer" userId="S::ads295@scarletmail.rutgers.edu::d1d89697-002c-413c-9ff0-29c100b231a8" providerId="AD" clId="Web-{82BAC204-4407-9589-5513-E12BC7ECBF6F}" dt="2023-09-22T22:39:25.099" v="0" actId="1076"/>
          <ac:spMkLst>
            <pc:docMk/>
            <pc:sldMk cId="684509909" sldId="313"/>
            <ac:spMk id="2" creationId="{AC77C949-169F-7743-D421-898973CD3582}"/>
          </ac:spMkLst>
        </pc:spChg>
        <pc:picChg chg="mod">
          <ac:chgData name="Alessandra Sommer" userId="S::ads295@scarletmail.rutgers.edu::d1d89697-002c-413c-9ff0-29c100b231a8" providerId="AD" clId="Web-{82BAC204-4407-9589-5513-E12BC7ECBF6F}" dt="2023-09-22T22:39:30.943" v="1" actId="1076"/>
          <ac:picMkLst>
            <pc:docMk/>
            <pc:sldMk cId="684509909" sldId="313"/>
            <ac:picMk id="1026" creationId="{48D48A78-830D-39E1-69E3-B47F78BE3162}"/>
          </ac:picMkLst>
        </pc:picChg>
      </pc:sldChg>
    </pc:docChg>
  </pc:docChgLst>
  <pc:docChgLst>
    <pc:chgData name="Sabrina Subhit" userId="S::ss2664@njaes.rutgers.edu::f57ff2ff-6f12-488b-86dd-4be04cd2bcbc" providerId="AD" clId="Web-{054C62DD-8D1C-EAA4-0550-A24296026B4B}"/>
    <pc:docChg chg="modSld">
      <pc:chgData name="Sabrina Subhit" userId="S::ss2664@njaes.rutgers.edu::f57ff2ff-6f12-488b-86dd-4be04cd2bcbc" providerId="AD" clId="Web-{054C62DD-8D1C-EAA4-0550-A24296026B4B}" dt="2023-10-11T19:56:57.616" v="6" actId="14100"/>
      <pc:docMkLst>
        <pc:docMk/>
      </pc:docMkLst>
      <pc:sldChg chg="modSp modCm">
        <pc:chgData name="Sabrina Subhit" userId="S::ss2664@njaes.rutgers.edu::f57ff2ff-6f12-488b-86dd-4be04cd2bcbc" providerId="AD" clId="Web-{054C62DD-8D1C-EAA4-0550-A24296026B4B}" dt="2023-10-11T19:56:57.616" v="6" actId="14100"/>
        <pc:sldMkLst>
          <pc:docMk/>
          <pc:sldMk cId="520525483" sldId="314"/>
        </pc:sldMkLst>
        <pc:spChg chg="mod">
          <ac:chgData name="Sabrina Subhit" userId="S::ss2664@njaes.rutgers.edu::f57ff2ff-6f12-488b-86dd-4be04cd2bcbc" providerId="AD" clId="Web-{054C62DD-8D1C-EAA4-0550-A24296026B4B}" dt="2023-10-11T19:56:57.616" v="6" actId="14100"/>
          <ac:spMkLst>
            <pc:docMk/>
            <pc:sldMk cId="520525483" sldId="314"/>
            <ac:spMk id="8" creationId="{65216833-53B7-964B-1843-AA84F3BD57ED}"/>
          </ac:spMkLst>
        </pc:spChg>
        <pc:picChg chg="mod">
          <ac:chgData name="Sabrina Subhit" userId="S::ss2664@njaes.rutgers.edu::f57ff2ff-6f12-488b-86dd-4be04cd2bcbc" providerId="AD" clId="Web-{054C62DD-8D1C-EAA4-0550-A24296026B4B}" dt="2023-10-11T19:56:46.865" v="4" actId="1076"/>
          <ac:picMkLst>
            <pc:docMk/>
            <pc:sldMk cId="520525483" sldId="314"/>
            <ac:picMk id="13" creationId="{FF1601D9-0E0E-257A-0643-BB556BE44A9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brina Subhit" userId="S::ss2664@njaes.rutgers.edu::f57ff2ff-6f12-488b-86dd-4be04cd2bcbc" providerId="AD" clId="Web-{054C62DD-8D1C-EAA4-0550-A24296026B4B}" dt="2023-10-11T19:56:41.162" v="1" actId="20577"/>
              <pc2:cmMkLst xmlns:pc2="http://schemas.microsoft.com/office/powerpoint/2019/9/main/command">
                <pc:docMk/>
                <pc:sldMk cId="520525483" sldId="314"/>
                <pc2:cmMk id="{ED72445E-A36C-49DE-8C70-0019A15EB6A0}"/>
              </pc2:cmMkLst>
            </pc226:cmChg>
            <pc226:cmChg xmlns:pc226="http://schemas.microsoft.com/office/powerpoint/2022/06/main/command" chg="mod">
              <pc226:chgData name="Sabrina Subhit" userId="S::ss2664@njaes.rutgers.edu::f57ff2ff-6f12-488b-86dd-4be04cd2bcbc" providerId="AD" clId="Web-{054C62DD-8D1C-EAA4-0550-A24296026B4B}" dt="2023-10-11T19:56:41.162" v="1" actId="20577"/>
              <pc2:cmMkLst xmlns:pc2="http://schemas.microsoft.com/office/powerpoint/2019/9/main/command">
                <pc:docMk/>
                <pc:sldMk cId="520525483" sldId="314"/>
                <pc2:cmMk id="{CE0596FC-B3E5-498B-9C79-6CF5F3CD83A5}"/>
              </pc2:cmMkLst>
            </pc226:cmChg>
          </p:ext>
        </pc:extLst>
      </pc:sldChg>
    </pc:docChg>
  </pc:docChgLst>
</pc:chgInfo>
</file>

<file path=ppt/comments/modernComment_111_CAB72F4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2FFE52-E721-403E-922F-01C27E99C667}" authorId="{98B16889-5C26-3694-5558-AA917AF6C3CB}" status="resolved" created="2023-09-08T12:43:08.072" complete="100000">
    <pc:sldMkLst xmlns:pc="http://schemas.microsoft.com/office/powerpoint/2013/main/command">
      <pc:docMk/>
      <pc:sldMk cId="3401002825" sldId="273"/>
    </pc:sldMkLst>
    <p188:replyLst>
      <p188:reply id="{D22C87F7-5C81-4501-8C18-5C8F688E3177}" authorId="{AB889D32-19F0-DD30-A994-CF21DF79F750}" created="2023-09-08T16:43:49.948">
        <p188:txBody>
          <a:bodyPr/>
          <a:lstStyle/>
          <a:p>
            <a:r>
              <a:rPr lang="en-US"/>
              <a:t>Need to add Big Ideas &amp; Questions of the Day</a:t>
            </a:r>
          </a:p>
        </p188:txBody>
      </p188:reply>
    </p188:replyLst>
    <p188:txBody>
      <a:bodyPr/>
      <a:lstStyle/>
      <a:p>
        <a:r>
          <a:rPr lang="en-US"/>
          <a:t>add driving questions</a:t>
        </a:r>
      </a:p>
    </p188:txBody>
  </p188:cm>
  <p188:cm id="{2A30DB69-4122-4AF7-B1B1-BBE14259C2FE}" authorId="{AB889D32-19F0-DD30-A994-CF21DF79F750}" status="resolved" created="2023-09-18T16:58:41.318" complete="100000">
    <pc:sldMkLst xmlns:pc="http://schemas.microsoft.com/office/powerpoint/2013/main/command">
      <pc:docMk/>
      <pc:sldMk cId="3401002825" sldId="273"/>
    </pc:sldMkLst>
    <p188:txBody>
      <a:bodyPr/>
      <a:lstStyle/>
      <a:p>
        <a:r>
          <a:rPr lang="en-US"/>
          <a:t>Need to add slide for big ideas &amp; question of the day</a:t>
        </a:r>
      </a:p>
    </p188:txBody>
  </p188:cm>
</p188:cmLst>
</file>

<file path=ppt/comments/modernComment_136_92753B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9AAB621-5BE2-424D-A426-E74E0405C947}" authorId="{98B16889-5C26-3694-5558-AA917AF6C3CB}" status="resolved" created="2023-09-08T12:43:57.449" complete="100000">
    <pc:sldMkLst xmlns:pc="http://schemas.microsoft.com/office/powerpoint/2013/main/command">
      <pc:docMk/>
      <pc:sldMk cId="2457156460" sldId="310"/>
    </pc:sldMkLst>
    <p188:txBody>
      <a:bodyPr/>
      <a:lstStyle/>
      <a:p>
        <a:r>
          <a:rPr lang="en-US"/>
          <a:t>this seems like a duplicate slide with 36?</a:t>
        </a:r>
      </a:p>
    </p188:txBody>
  </p188:cm>
  <p188:cm id="{C3AA9209-D659-4EC2-9B91-1B57BB672C54}" authorId="{AB889D32-19F0-DD30-A994-CF21DF79F750}" status="resolved" created="2023-09-08T16:27:50.93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57156460" sldId="310"/>
      <ac:spMk id="5" creationId="{08D358FA-95EA-4F23-4163-FF0CA6E7E4F9}"/>
      <ac:txMk cp="0" len="83">
        <ac:context len="85" hash="3049146486"/>
      </ac:txMk>
    </ac:txMkLst>
    <p188:pos x="4722090" y="2135909"/>
    <p188:replyLst>
      <p188:reply id="{AE23AFBD-DB6C-4F2D-AF25-3E15CED512E6}" authorId="{8CDDF3F0-63BA-D4E7-DADC-8B3C94A543A7}" created="2023-09-12T16:24:17.235">
        <p188:txBody>
          <a:bodyPr/>
          <a:lstStyle/>
          <a:p>
            <a:r>
              <a:rPr lang="en-US"/>
              <a:t>Correct it is pg 3 of the magazine </a:t>
            </a:r>
          </a:p>
        </p188:txBody>
      </p188:reply>
    </p188:replyLst>
    <p188:txBody>
      <a:bodyPr/>
      <a:lstStyle/>
      <a:p>
        <a:r>
          <a:rPr lang="en-US"/>
          <a:t>Lesson plan says to read page 3, PPT slides currently say to read page 2. I believe the page we want them to read is page 3 (Carbon, What is Carbon? Where is Carbon Found). Please confirm. </a:t>
        </a:r>
      </a:p>
    </p188:txBody>
  </p188:cm>
  <p188:cm id="{D7AB511A-9E36-4C9E-B73B-FB6055399B84}" authorId="{A9A22BCC-AA3A-DACD-251A-0617B99B6628}" status="resolved" created="2023-09-15T23:23:38.30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57156460" sldId="310"/>
      <ac:picMk id="12" creationId="{756EC238-3B9F-232E-E2C3-9988431CC777}"/>
    </ac:deMkLst>
    <p188:txBody>
      <a:bodyPr/>
      <a:lstStyle/>
      <a:p>
        <a:r>
          <a:rPr lang="en-US"/>
          <a:t>Sabrina comment copied: 
"I changed this image to be of page 3 instead of page 2. </a:t>
        </a:r>
      </a:p>
    </p188:txBody>
  </p188:cm>
</p188:cmLst>
</file>

<file path=ppt/comments/modernComment_138_F4EED64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12D9AF2-7C78-48DC-B4DE-A319A6722DBB}" authorId="{8CDDF3F0-63BA-D4E7-DADC-8B3C94A543A7}" status="resolved" created="2023-09-01T18:15:41.22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71979841" sldId="301"/>
      <ac:spMk id="7" creationId="{435363E9-A2F3-5ADC-433A-FE29041A87CD}"/>
    </ac:deMkLst>
    <p188:txBody>
      <a:bodyPr/>
      <a:lstStyle/>
      <a:p>
        <a:r>
          <a:rPr lang="en-US"/>
          <a:t>Directions for the Model of the Climate system activity </a:t>
        </a:r>
      </a:p>
    </p188:txBody>
  </p188:cm>
  <p188:cm id="{77B2B7A2-38B4-43D9-8A8B-2863D2370B57}" authorId="{AB889D32-19F0-DD30-A994-CF21DF79F750}" status="resolved" created="2023-09-07T18:30:21.15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09293123" sldId="312"/>
      <ac:spMk id="2" creationId="{FE51E375-522E-0703-E4ED-502B409798F4}"/>
      <ac:txMk cp="339" len="51">
        <ac:context len="524" hash="780837728"/>
      </ac:txMk>
    </ac:txMkLst>
    <p188:pos x="10471727" y="3763818"/>
    <p188:replyLst>
      <p188:reply id="{C918A35D-BB50-442F-AE20-80B92E3ED099}" authorId="{7CAC7481-0EF1-62B4-E7CF-607427B47A8F}" created="2023-09-11T12:03:31.807">
        <p188:txBody>
          <a:bodyPr/>
          <a:lstStyle/>
          <a:p>
            <a:r>
              <a:rPr lang="en-US"/>
              <a:t>Yes, something like, "If needed, review terms..." This is a fifth grade lesson in their science book (I know because both my kids have been thru 5th in NJ in two different districts.</a:t>
            </a:r>
          </a:p>
        </p188:txBody>
      </p188:reply>
    </p188:replyLst>
    <p188:txBody>
      <a:bodyPr/>
      <a:lstStyle/>
      <a:p>
        <a:r>
          <a:rPr lang="en-US"/>
          <a:t>Students were introduced to these vocab words in the lesson 2 reading. Since these are likely new words I feel like we should instruct the teacher to recap these words. I will add to lesson plan.</a:t>
        </a:r>
      </a:p>
    </p188:txBody>
  </p188:cm>
  <p188:cm id="{6BD4DA5A-06BE-4EDF-9A13-8229AD990002}" authorId="{AB889D32-19F0-DD30-A994-CF21DF79F750}" status="resolved" created="2023-09-08T15:57:10.37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09293123" sldId="312"/>
      <ac:spMk id="2" creationId="{FE51E375-522E-0703-E4ED-502B409798F4}"/>
      <ac:txMk cp="104" len="1">
        <ac:context len="524" hash="780837728"/>
      </ac:txMk>
    </ac:txMkLst>
    <p188:pos x="7244861" y="1535723"/>
    <p188:replyLst>
      <p188:reply id="{7AAAF484-4BB6-4668-AA32-BAAB9EA5DDF3}" authorId="{7CAC7481-0EF1-62B4-E7CF-607427B47A8F}" created="2023-09-11T12:05:31.656">
        <p188:txBody>
          <a:bodyPr/>
          <a:lstStyle/>
          <a:p>
            <a:r>
              <a:rPr lang="en-US"/>
              <a:t>Not sure on this one, since they have at this point looked at figures showing and discussing the "food supply chain" How about we change, this #3 item to "3 things showing food or farming activities" or something like that? That way we are both having them practice what they learned with the JigSaw in Lesson 1 or 2, and also setting them up to learn about the Food System properly in LEsson Four. </a:t>
            </a:r>
          </a:p>
        </p188:txBody>
      </p188:reply>
      <p188:reply id="{75FF692F-F500-480A-B561-903F4A1E1FF2}" authorId="{AB889D32-19F0-DD30-A994-CF21DF79F750}" created="2023-09-11T13:42:40.616">
        <p188:txBody>
          <a:bodyPr/>
          <a:lstStyle/>
          <a:p>
            <a:r>
              <a:rPr lang="en-US"/>
              <a:t>Sounds good to me</a:t>
            </a:r>
          </a:p>
        </p188:txBody>
      </p188:reply>
    </p188:replyLst>
    <p188:txBody>
      <a:bodyPr/>
      <a:lstStyle/>
      <a:p>
        <a:r>
          <a:rPr lang="en-US"/>
          <a:t>Since students have not learned about food systems at this point, Maybe we can change this to 3 activities in general rather than 3 food system activities [@Jeanine Cava] </a:t>
        </a:r>
      </a:p>
    </p188:txBody>
  </p188:cm>
  <p188:cm id="{41B431C2-1C48-435D-9D25-519A7F64D46B}" authorId="{A9A22BCC-AA3A-DACD-251A-0617B99B6628}" status="resolved" created="2023-09-15T23:41:13.700" complete="100000">
    <pc:sldMkLst xmlns:pc="http://schemas.microsoft.com/office/powerpoint/2013/main/command">
      <pc:docMk/>
      <pc:sldMk cId="4109293123" sldId="312"/>
    </pc:sldMkLst>
    <p188:replyLst>
      <p188:reply id="{053D3A99-1377-4D6B-95B7-C13C5F5BD4D8}" authorId="{AB889D32-19F0-DD30-A994-CF21DF79F750}" created="2023-09-20T15:32:57.148">
        <p188:txBody>
          <a:bodyPr/>
          <a:lstStyle/>
          <a:p>
            <a:r>
              <a:rPr lang="en-US"/>
              <a:t>I create a handout for - Claim, Evidence, and Reason. It is in Canva.</a:t>
            </a:r>
          </a:p>
        </p188:txBody>
      </p188:reply>
    </p188:replyLst>
    <p188:txBody>
      <a:bodyPr/>
      <a:lstStyle/>
      <a:p>
        <a:r>
          <a:rPr lang="en-US"/>
          <a:t>[@Sabrina Subhit] does this need a handout?</a:t>
        </a:r>
      </a:p>
    </p188:txBody>
  </p188:cm>
</p188:cmLst>
</file>

<file path=ppt/comments/modernComment_13A_1F0696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72445E-A36C-49DE-8C70-0019A15EB6A0}" authorId="{7CAC7481-0EF1-62B4-E7CF-607427B47A8F}" status="resolved" created="2023-09-07T18:21:04.95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20525483" sldId="314"/>
      <ac:spMk id="8" creationId="{65216833-53B7-964B-1843-AA84F3BD57ED}"/>
      <ac:txMk cp="105" len="41">
        <ac:context len="204" hash="1968089854"/>
      </ac:txMk>
    </ac:txMkLst>
    <p188:pos x="1653396" y="5492150"/>
    <p188:replyLst>
      <p188:reply id="{ED6FFF58-FF96-4A6D-BA0D-23F862636EA3}" authorId="{AB889D32-19F0-DD30-A994-CF21DF79F750}" created="2023-09-07T18:29:01.530">
        <p188:txBody>
          <a:bodyPr/>
          <a:lstStyle/>
          <a:p>
            <a:r>
              <a:rPr lang="en-US"/>
              <a:t>I don't get this either. Do we know who originally wrote these question? Maybe we can ask for clarification and then reword.</a:t>
            </a:r>
          </a:p>
        </p188:txBody>
      </p188:reply>
      <p188:reply id="{747EC522-2B2F-4331-88A9-E2F8F91EBF29}" authorId="{AB889D32-19F0-DD30-A994-CF21DF79F750}" created="2023-09-07T18:39:01.500">
        <p188:txBody>
          <a:bodyPr/>
          <a:lstStyle/>
          <a:p>
            <a:r>
              <a:rPr lang="en-US"/>
              <a:t>I revised the question to match the lesson plan. Does this make more sense now? [@Jeanine Cava] </a:t>
            </a:r>
          </a:p>
        </p188:txBody>
      </p188:reply>
      <p188:reply id="{649F6797-7CC1-4594-BB92-604FE24DC9AA}" authorId="{7CAC7481-0EF1-62B4-E7CF-607427B47A8F}" created="2023-09-07T23:14:15.089">
        <p188:txBody>
          <a:bodyPr/>
          <a:lstStyle/>
          <a:p>
            <a:r>
              <a:rPr lang="en-US"/>
              <a:t>At this point, we have not taught them what a food system is yet...that's the next two lessons. These three lessons are teaching the CLIMATE SYSTEM. So, the questions should be about that, no? Unless I am missing something. </a:t>
            </a:r>
          </a:p>
        </p188:txBody>
      </p188:reply>
    </p188:replyLst>
    <p188:txBody>
      <a:bodyPr/>
      <a:lstStyle/>
      <a:p>
        <a:r>
          <a:rPr lang="en-US"/>
          <a:t>[@Sabrina Subhit] I Don't understand this question, do you? Like, I am not sure I could even answer it. I think it needs to be rewritten. Happy to discuss.</a:t>
        </a:r>
      </a:p>
    </p188:txBody>
  </p188:cm>
  <p188:cm id="{CE0596FC-B3E5-498B-9C79-6CF5F3CD83A5}" authorId="{7CAC7481-0EF1-62B4-E7CF-607427B47A8F}" status="resolved" created="2023-09-07T23:16:55.98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20525483" sldId="314"/>
      <ac:spMk id="8" creationId="{65216833-53B7-964B-1843-AA84F3BD57ED}"/>
      <ac:txMk cp="0">
        <ac:context len="204" hash="1968089854"/>
      </ac:txMk>
    </ac:txMkLst>
    <p188:pos x="2904226" y="1811547"/>
    <p188:txBody>
      <a:bodyPr/>
      <a:lstStyle/>
      <a:p>
        <a:r>
          <a:rPr lang="en-US"/>
          <a:t>these questions should be switched around in order. </a:t>
        </a:r>
      </a:p>
    </p188:txBody>
  </p188:cm>
  <p188:cm id="{04BF8E70-0F51-4D96-B647-1ECDDC60A426}" authorId="{7CAC7481-0EF1-62B4-E7CF-607427B47A8F}" status="resolved" created="2023-09-07T23:20:02.89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20525483" sldId="314"/>
      <ac:spMk id="8" creationId="{65216833-53B7-964B-1843-AA84F3BD57ED}"/>
    </ac:deMkLst>
    <p188:replyLst>
      <p188:reply id="{9FBABD00-5D8E-47B9-8801-6C767F7451C5}" authorId="{AB889D32-19F0-DD30-A994-CF21DF79F750}" created="2023-09-08T15:50:04.184">
        <p188:txBody>
          <a:bodyPr/>
          <a:lstStyle/>
          <a:p>
            <a:r>
              <a:rPr lang="en-US"/>
              <a:t>I revised these questions to be more focused on what they have learned so far. Let me know what you think. </a:t>
            </a:r>
          </a:p>
        </p188:txBody>
      </p188:reply>
    </p188:replyLst>
    <p188:txBody>
      <a:bodyPr/>
      <a:lstStyle/>
      <a:p>
        <a:r>
          <a:rPr lang="en-US"/>
          <a:t>I am actually having a hard time with this because now that the lesson has changed, we haven't introduced the climate system specifically yet in this lesson, so can they be expected to label it? </a:t>
        </a:r>
      </a:p>
    </p188:txBody>
  </p188:cm>
</p188:cmLst>
</file>

<file path=ppt/comments/modernComment_13C_7D3AEB3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97F7FB-789A-4753-BAB5-80A09CA5CB82}" authorId="{AB889D32-19F0-DD30-A994-CF21DF79F750}" status="resolved" created="2023-09-06T16:24:24.17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01013303" sldId="316"/>
      <ac:picMk id="5" creationId="{2B68909F-A952-CEDB-3FCF-1ED4405BB2B8}"/>
    </ac:deMkLst>
    <p188:txBody>
      <a:bodyPr/>
      <a:lstStyle/>
      <a:p>
        <a:r>
          <a:rPr lang="en-US"/>
          <a:t>exit ticket - 3</a:t>
        </a:r>
      </a:p>
    </p188:txBody>
  </p188:cm>
</p188:cmLst>
</file>

<file path=ppt/comments/modernComment_13D_2B90B5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BA5E0F-1658-4C51-9851-FFE41080ECA2}" authorId="{AB889D32-19F0-DD30-A994-CF21DF79F750}" status="resolved" created="2023-09-07T17:41:57.993" complete="100000">
    <pc:sldMkLst xmlns:pc="http://schemas.microsoft.com/office/powerpoint/2013/main/command">
      <pc:docMk/>
      <pc:sldMk cId="730903994" sldId="317"/>
    </pc:sldMkLst>
    <p188:replyLst>
      <p188:reply id="{76A8E318-49CD-4258-8B45-1FCA2F8AA063}" authorId="{7CAC7481-0EF1-62B4-E7CF-607427B47A8F}" created="2023-09-07T18:21:40.392">
        <p188:txBody>
          <a:bodyPr/>
          <a:lstStyle/>
          <a:p>
            <a:r>
              <a:rPr lang="en-US"/>
              <a:t>LOVE! AWESOME!</a:t>
            </a:r>
          </a:p>
        </p188:txBody>
      </p188:reply>
      <p188:reply id="{FC40BF47-191F-4752-902F-E2435535E42A}" authorId="{AB889D32-19F0-DD30-A994-CF21DF79F750}" created="2023-09-08T16:30:20.209">
        <p188:txBody>
          <a:bodyPr/>
          <a:lstStyle/>
          <a:p>
            <a:r>
              <a:rPr lang="en-US"/>
              <a:t>Thank you!!</a:t>
            </a:r>
          </a:p>
        </p188:txBody>
      </p188:reply>
      <p188:reply id="{9FB84AAC-1A4B-497E-B861-ED36473907C5}" authorId="{8CDDF3F0-63BA-D4E7-DADC-8B3C94A543A7}" created="2023-09-12T16:25:01.564">
        <p188:txBody>
          <a:bodyPr/>
          <a:lstStyle/>
          <a:p>
            <a:r>
              <a:rPr lang="en-US"/>
              <a:t>This is great!</a:t>
            </a:r>
          </a:p>
        </p188:txBody>
      </p188:reply>
    </p188:replyLst>
    <p188:txBody>
      <a:bodyPr/>
      <a:lstStyle/>
      <a:p>
        <a:r>
          <a:rPr lang="en-US"/>
          <a:t>This is the proposed new image</a:t>
        </a:r>
      </a:p>
    </p188:txBody>
  </p188:cm>
</p188:cmLst>
</file>

<file path=ppt/comments/modernComment_141_566F986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9CF87F-35AC-4BB6-8207-20C50E5624A0}" authorId="{98B16889-5C26-3694-5558-AA917AF6C3CB}" status="resolved" created="2023-09-08T12:43:08.072">
    <pc:sldMkLst xmlns:pc="http://schemas.microsoft.com/office/powerpoint/2013/main/command">
      <pc:docMk/>
      <pc:sldMk cId="3401002825" sldId="273"/>
    </pc:sldMkLst>
    <p188:replyLst>
      <p188:reply id="{D22C87F7-5C81-4501-8C18-5C8F688E3177}" authorId="{AB889D32-19F0-DD30-A994-CF21DF79F750}" created="2023-09-08T16:43:49.948">
        <p188:txBody>
          <a:bodyPr/>
          <a:lstStyle/>
          <a:p>
            <a:r>
              <a:rPr lang="en-US"/>
              <a:t>Need to add Big Ideas &amp; Questions of the Day</a:t>
            </a:r>
          </a:p>
        </p188:txBody>
      </p188:reply>
    </p188:replyLst>
    <p188:txBody>
      <a:bodyPr/>
      <a:lstStyle/>
      <a:p>
        <a:r>
          <a:rPr lang="en-US"/>
          <a:t>add driving questions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EEE54-6741-4B10-B205-E6E6CBC89E29}" type="datetimeFigureOut"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63E65-6295-4ACA-8E5C-27143EC29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Introduce yourself [guest instructors] and Name of Lesson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</a:rPr>
              <a:t>Once the students have completed the index card, collect them and make minor adjustments to the next lesson based on the data received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8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 big and exciting component of this unit is the Climate Change Hero Challenge! Or class can have a friendly and earth-friendly competition against the other classes in your grade to see who can get the most points for doing Climate Change Hero Activities. [Show students the handouts in their workbooks]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96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Review the activities and review how to track points. This can be done in school and at home.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3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“Our big ideas and questions for this lesson are: …"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"In this lesson, you'll learn about the earth's climate system and that a system is made up of components or parts that interact, meaning the parts influence each other."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1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4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5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Show picture of the climate system and ask students to identify the different parts of the climate system. (Atmosphere, Water cycle, Carbon cycle and human contributions)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Highlight that the molecules in the atmosphere that can increase the greenhouse effect we discussed in the video.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 students identify what happens in the water cycle,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 from our rivers, lakes and oceans evaporates, forming clouds and then when it's cool enough it precipitates causing rain or snow.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students how this cycle changes if the weather is too hot because of the greenhouse effect.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the students to note the human activities such as cars, factories and cattle can increase change molecules in the air that can increase the greenhouse effect.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2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Show picture of the climate system and ask students to identify the different parts of the climate system. (Atmosphere, Water cycle, Carbon cycle and human contributions)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Highlight that the molecules in the atmosphere that can increase the greenhouse effect we discussed in the video.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 students identify what happens in the water cycle,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 from our rivers, lakes and oceans evaporates, forming clouds and then when it's cool enough it precipitates causing rain or snow.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students how this cycle changes if the weather is too hot because of the greenhouse effect.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the students to note the human activities such as cars, factories and cattle can increase change molecules in the air that can increase the greenhouse effect.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7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Show picture of the climate system and ask students to identify the different parts of the climate system. (Atmosphere, Water cycle, Carbon cycle and human contributions)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Highlight that the molecules in the atmosphere that can increase the greenhouse effect we discussed in the video.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 students identify what happens in the water cycle,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Water from our rivers, lakes and oceans evaporates, forming clouds and then when it's cool enough it precipitates causing rain or snow.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students how this cycle changes if the weather is too hot because of the greenhouse effect.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the students to note the human activities such as cars, factories and cattle can increase change molecules in the air that can increase the greenhouse effect.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2822B-F851-4A7A-9B26-FA35DBFB07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3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23322" y="5715937"/>
            <a:ext cx="9813290" cy="641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67" b="0" i="0">
                <a:solidFill>
                  <a:srgbClr val="2121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17C2D-3AA3-001A-0F2F-F7D806407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49180-E6BD-06F3-8636-513AD841F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C274C-68E2-30BA-1974-741AE31C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B487F-70C4-2871-553C-24D92CD5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A6114-5FF1-DB81-ADE4-9467D12E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4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F1CB7-0A60-BE7A-ACA1-5EBDEC57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3B03-1124-EF79-0111-525F3A89E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1CA0-0560-D85A-A7A0-C04B36098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86C73-21E1-BCCF-99FB-494F9245E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3C83A-06C3-01BD-915C-6411EF5A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E235-A9FF-EE2A-DF4A-F6A45EAB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DD714-A67F-DBD1-A4C7-F2828B5CE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E414B-CAA6-3AA8-3D8D-80AE08E3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07CEB-D20D-A054-9C4B-A3739CC3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5CC3B-B1DD-1804-08EB-27ECCE50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1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1595-7037-31CD-2C10-B2418E03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CF97-B495-7093-548B-9464F8A42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6F42D-0089-17E3-9061-1459353EB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75B53-A8F0-7E89-4EA9-6F866F8B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E079C-2B88-AE15-8544-6686BC96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746EB-70C0-64CA-D1FB-3AE700D0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7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6BCE-54FA-EB92-047F-5123CA28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DEE71-B404-4DDB-A6D7-3049CE0E5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48EE8-CF7A-06A8-36E5-966655B55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4A04E-73FD-67DB-C05C-0DCC28F68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FC00D-38C2-4DC6-F7BA-C4F1E9650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A6AE76-5877-6473-21A0-4B409A1B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0ED2-AF07-0586-A23A-5FFE3FD7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0F6C4-AEE0-416C-84D9-A07597D0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54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A6E5D-8E1E-84EA-CA4D-824FDDE4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B0392-B1CF-81B8-951E-DF05C280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F5B88-5F1C-F3A5-E5B9-11EE5191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188EC-F364-4BA3-93CA-3175CE81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9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7B4D2-2F87-AD04-883D-AC4B27E8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2055C-624D-688B-47BE-29BF07E4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36EFC-930B-032C-2F49-74310693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49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6FF5-DFBE-9752-C914-216A2C7D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BFA2-ABDA-616F-9EEC-976DA27C1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4B4D7-5275-F889-9AE5-889162EA5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B81EA-2BDB-046A-0676-1C1D22B6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EBE0A-11D2-654D-F363-64140430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DC7B7-BF7A-1DC9-8281-22080BB3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68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D864-8634-D834-A4F5-8994B79E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5872C-F229-C000-1B84-4A5FCB10B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A7EF4-0BF0-ABC1-C3EB-29E1C8D7E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0D00A-6CAC-AF70-BC69-7B14CA1F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32E28-7202-6181-A958-482FBD64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4E9BD-C3DA-5F89-9C69-2DF497AE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0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674" y="252908"/>
            <a:ext cx="4909397" cy="718210"/>
          </a:xfrm>
        </p:spPr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91020" y="2246196"/>
            <a:ext cx="5314950" cy="738664"/>
          </a:xfrm>
        </p:spPr>
        <p:txBody>
          <a:bodyPr lIns="0" tIns="0" rIns="0" bIns="0"/>
          <a:lstStyle>
            <a:lvl1pPr>
              <a:defRPr sz="4800" b="0" i="0">
                <a:solidFill>
                  <a:srgbClr val="FABC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51BC-37BF-6794-BDD6-E656FC62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75A52-A519-FFFB-C854-76FAB508D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0E7D0-9976-3E92-CDE9-985F5FD3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9A2A-746E-D114-4680-14537C3C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84053-DC32-0240-F606-11E10E3C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1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2DCED-C777-E4BD-08BC-4653AF7F6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7EA41-2ED2-B511-34BC-8DFA5E10C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36657-2563-B93A-571B-9DD272F2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03F56-FD22-37B8-1731-5619BBC2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F4917-50D2-12AA-56C9-FA8108F1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0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23322" y="5999075"/>
            <a:ext cx="9813290" cy="577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67" b="0" i="0">
                <a:solidFill>
                  <a:srgbClr val="2121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48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674" y="252908"/>
            <a:ext cx="4909397" cy="718210"/>
          </a:xfrm>
        </p:spPr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674" y="252908"/>
            <a:ext cx="4909397" cy="718210"/>
          </a:xfrm>
        </p:spPr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23322" y="5715937"/>
            <a:ext cx="9813290" cy="641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67" b="0" i="0">
                <a:solidFill>
                  <a:srgbClr val="2121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674" y="252908"/>
            <a:ext cx="4909397" cy="718210"/>
          </a:xfrm>
        </p:spPr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91020" y="2246196"/>
            <a:ext cx="5314950" cy="738664"/>
          </a:xfrm>
        </p:spPr>
        <p:txBody>
          <a:bodyPr lIns="0" tIns="0" rIns="0" bIns="0"/>
          <a:lstStyle>
            <a:lvl1pPr>
              <a:defRPr sz="4800" b="0" i="0">
                <a:solidFill>
                  <a:srgbClr val="FABC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674" y="252908"/>
            <a:ext cx="4909397" cy="718210"/>
          </a:xfrm>
        </p:spPr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674" y="252908"/>
            <a:ext cx="4909397" cy="718210"/>
          </a:xfrm>
        </p:spPr>
        <p:txBody>
          <a:bodyPr lIns="0" tIns="0" rIns="0" bIns="0"/>
          <a:lstStyle>
            <a:lvl1pPr>
              <a:defRPr sz="4667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79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674" y="252908"/>
            <a:ext cx="490939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91020" y="2246196"/>
            <a:ext cx="53149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FABC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E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79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674" y="252908"/>
            <a:ext cx="4909397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91020" y="2246196"/>
            <a:ext cx="531495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FABC0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EE3DD-8377-BB95-7CD6-5D9366AD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7CC94-1E8A-22DB-AE86-A42A30BFF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F753B-785A-C384-4F77-E5335AEBD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14A4-E2FE-4312-9FFC-000E75771C7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CEF44-4EE5-F8F8-EF0B-2CD56E6F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1B7A3-8C77-C36D-770B-3FA4643A1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70C4D-598C-4A70-975E-B65B91EE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87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18/10/relationships/comments" Target="../comments/modernComment_111_CAB72F49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8_F4EED64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C_7D3AEB3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YLlEMQJ4W1o?list=PLKx8NLAujm_nCPmzHM3eUKiaqMvaH55Zw" TargetMode="Externa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1_566F9862.xml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6_92753B6C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D_2B90B5BA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A_1F0696AB.xml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30691" y="1530613"/>
            <a:ext cx="7175500" cy="3206750"/>
            <a:chOff x="796036" y="2295919"/>
            <a:chExt cx="10763250" cy="4810125"/>
          </a:xfrm>
        </p:grpSpPr>
        <p:sp>
          <p:nvSpPr>
            <p:cNvPr id="4" name="object 4"/>
            <p:cNvSpPr/>
            <p:nvPr/>
          </p:nvSpPr>
          <p:spPr>
            <a:xfrm>
              <a:off x="915593" y="2355785"/>
              <a:ext cx="10524490" cy="4631055"/>
            </a:xfrm>
            <a:custGeom>
              <a:avLst/>
              <a:gdLst/>
              <a:ahLst/>
              <a:cxnLst/>
              <a:rect l="l" t="t" r="r" b="b"/>
              <a:pathLst>
                <a:path w="10524490" h="4631055">
                  <a:moveTo>
                    <a:pt x="10523969" y="0"/>
                  </a:moveTo>
                  <a:lnTo>
                    <a:pt x="0" y="0"/>
                  </a:lnTo>
                  <a:lnTo>
                    <a:pt x="0" y="59855"/>
                  </a:lnTo>
                  <a:lnTo>
                    <a:pt x="0" y="4630547"/>
                  </a:lnTo>
                  <a:lnTo>
                    <a:pt x="10523969" y="4630547"/>
                  </a:lnTo>
                  <a:lnTo>
                    <a:pt x="10523969" y="59855"/>
                  </a:lnTo>
                  <a:lnTo>
                    <a:pt x="10523969" y="0"/>
                  </a:lnTo>
                  <a:close/>
                </a:path>
              </a:pathLst>
            </a:custGeom>
            <a:solidFill>
              <a:srgbClr val="EBF094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6036" y="2295930"/>
              <a:ext cx="10763250" cy="4810125"/>
            </a:xfrm>
            <a:custGeom>
              <a:avLst/>
              <a:gdLst/>
              <a:ahLst/>
              <a:cxnLst/>
              <a:rect l="l" t="t" r="r" b="b"/>
              <a:pathLst>
                <a:path w="10763250" h="4810125">
                  <a:moveTo>
                    <a:pt x="10763098" y="0"/>
                  </a:moveTo>
                  <a:lnTo>
                    <a:pt x="10643527" y="0"/>
                  </a:lnTo>
                  <a:lnTo>
                    <a:pt x="10643527" y="119710"/>
                  </a:lnTo>
                  <a:lnTo>
                    <a:pt x="10643527" y="4690402"/>
                  </a:lnTo>
                  <a:lnTo>
                    <a:pt x="119557" y="4690402"/>
                  </a:lnTo>
                  <a:lnTo>
                    <a:pt x="119557" y="119710"/>
                  </a:lnTo>
                  <a:lnTo>
                    <a:pt x="10643527" y="119710"/>
                  </a:lnTo>
                  <a:lnTo>
                    <a:pt x="10643527" y="0"/>
                  </a:lnTo>
                  <a:lnTo>
                    <a:pt x="119557" y="0"/>
                  </a:lnTo>
                  <a:lnTo>
                    <a:pt x="0" y="0"/>
                  </a:lnTo>
                  <a:lnTo>
                    <a:pt x="0" y="4810125"/>
                  </a:lnTo>
                  <a:lnTo>
                    <a:pt x="119557" y="4810125"/>
                  </a:lnTo>
                  <a:lnTo>
                    <a:pt x="10643527" y="4810125"/>
                  </a:lnTo>
                  <a:lnTo>
                    <a:pt x="10763098" y="4810125"/>
                  </a:lnTo>
                  <a:lnTo>
                    <a:pt x="10763098" y="0"/>
                  </a:lnTo>
                  <a:close/>
                </a:path>
              </a:pathLst>
            </a:custGeom>
            <a:solidFill>
              <a:srgbClr val="C27962">
                <a:alpha val="839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3953" y="220981"/>
            <a:ext cx="971549" cy="9778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2302" y="196678"/>
            <a:ext cx="971549" cy="9778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1848" y="1337980"/>
            <a:ext cx="971549" cy="9778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59718" y="1144257"/>
            <a:ext cx="2438430" cy="92552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0403" y="2077785"/>
            <a:ext cx="7016327" cy="2679666"/>
          </a:xfrm>
          <a:prstGeom prst="rect">
            <a:avLst/>
          </a:prstGeom>
        </p:spPr>
        <p:txBody>
          <a:bodyPr vert="horz" wrap="square" lIns="0" tIns="286597" rIns="0" bIns="0" rtlCol="0" anchor="t">
            <a:spAutoFit/>
          </a:bodyPr>
          <a:lstStyle/>
          <a:p>
            <a:pPr marL="13970" algn="ctr">
              <a:spcBef>
                <a:spcPts val="2257"/>
              </a:spcBef>
            </a:pPr>
            <a:r>
              <a:rPr sz="4400" spc="313" dirty="0">
                <a:latin typeface="Trebuchet MS"/>
                <a:cs typeface="Trebuchet MS"/>
              </a:rPr>
              <a:t>LESSON</a:t>
            </a:r>
            <a:r>
              <a:rPr lang="en-US" sz="4400" spc="-230" dirty="0">
                <a:latin typeface="Trebuchet MS"/>
                <a:cs typeface="Trebuchet MS"/>
              </a:rPr>
              <a:t> THREE</a:t>
            </a:r>
            <a:endParaRPr lang="en-US" sz="4400" spc="273" dirty="0">
              <a:latin typeface="Trebuchet MS"/>
              <a:cs typeface="Trebuchet MS"/>
            </a:endParaRPr>
          </a:p>
          <a:p>
            <a:pPr marR="99695" algn="ctr">
              <a:spcBef>
                <a:spcPts val="200"/>
              </a:spcBef>
            </a:pPr>
            <a:r>
              <a:rPr lang="en-US" sz="4000" b="1" spc="100" dirty="0">
                <a:latin typeface="Trebuchet MS"/>
                <a:cs typeface="Trebuchet MS"/>
              </a:rPr>
              <a:t>What Impacts our Climate System?</a:t>
            </a:r>
          </a:p>
          <a:p>
            <a:pPr marL="1649095" marR="99695" indent="-1529715">
              <a:lnSpc>
                <a:spcPct val="106500"/>
              </a:lnSpc>
              <a:spcBef>
                <a:spcPts val="136"/>
              </a:spcBef>
            </a:pPr>
            <a:endParaRPr lang="en-US" sz="2900" b="1" spc="167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134516" y="-158750"/>
            <a:ext cx="3115180" cy="2984397"/>
            <a:chOff x="9547392" y="0"/>
            <a:chExt cx="4672770" cy="4476595"/>
          </a:xfrm>
        </p:grpSpPr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47392" y="0"/>
              <a:ext cx="4672770" cy="44765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9588" y="3280569"/>
              <a:ext cx="214094" cy="972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54582" y="3302494"/>
              <a:ext cx="30451" cy="6827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86233" y="3086024"/>
              <a:ext cx="321247" cy="23733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44768" y="3039034"/>
              <a:ext cx="279572" cy="109607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22142" y="2097656"/>
            <a:ext cx="8244" cy="1430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16980" y="218083"/>
            <a:ext cx="2438430" cy="925529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4B051F01-2202-904B-2A8B-240C862B351F}"/>
              </a:ext>
            </a:extLst>
          </p:cNvPr>
          <p:cNvSpPr/>
          <p:nvPr/>
        </p:nvSpPr>
        <p:spPr>
          <a:xfrm>
            <a:off x="9577623" y="2366278"/>
            <a:ext cx="3463793" cy="32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/>
              <a:t>{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468D667-642E-C823-BD15-5336E7B164CD}"/>
              </a:ext>
            </a:extLst>
          </p:cNvPr>
          <p:cNvSpPr/>
          <p:nvPr/>
        </p:nvSpPr>
        <p:spPr>
          <a:xfrm>
            <a:off x="9214040" y="4360616"/>
            <a:ext cx="3463793" cy="32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{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C66C5D-A683-E574-F263-D890DC9CAAA1}"/>
              </a:ext>
            </a:extLst>
          </p:cNvPr>
          <p:cNvSpPr/>
          <p:nvPr/>
        </p:nvSpPr>
        <p:spPr>
          <a:xfrm>
            <a:off x="7898468" y="3898902"/>
            <a:ext cx="3463793" cy="36313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/>
              <a:t>{</a:t>
            </a:r>
          </a:p>
        </p:txBody>
      </p:sp>
      <p:pic>
        <p:nvPicPr>
          <p:cNvPr id="13" name="Picture 12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C0F309DD-B96B-CF3D-A13E-9E6FC37419A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7" b="10783"/>
          <a:stretch/>
        </p:blipFill>
        <p:spPr>
          <a:xfrm flipH="1">
            <a:off x="7782349" y="2097583"/>
            <a:ext cx="4562095" cy="4744560"/>
          </a:xfrm>
          <a:prstGeom prst="rect">
            <a:avLst/>
          </a:prstGeom>
        </p:spPr>
      </p:pic>
      <p:pic>
        <p:nvPicPr>
          <p:cNvPr id="12" name="Picture 1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BE4F036-B5C7-D8CE-046E-C7A6D79EE7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475" y="5306786"/>
            <a:ext cx="4109049" cy="12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0">
            <a:extLst>
              <a:ext uri="{FF2B5EF4-FFF2-40B4-BE49-F238E27FC236}">
                <a16:creationId xmlns:a16="http://schemas.microsoft.com/office/drawing/2014/main" id="{435363E9-A2F3-5ADC-433A-FE29041A87CD}"/>
              </a:ext>
            </a:extLst>
          </p:cNvPr>
          <p:cNvSpPr txBox="1"/>
          <p:nvPr/>
        </p:nvSpPr>
        <p:spPr>
          <a:xfrm>
            <a:off x="402375" y="359931"/>
            <a:ext cx="11386042" cy="766534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R="3175" algn="ctr">
              <a:lnSpc>
                <a:spcPct val="115900"/>
              </a:lnSpc>
              <a:spcBef>
                <a:spcPts val="63"/>
              </a:spcBef>
            </a:pPr>
            <a:r>
              <a:rPr lang="en-US" sz="4400" b="1">
                <a:solidFill>
                  <a:schemeClr val="bg1"/>
                </a:solidFill>
                <a:latin typeface="Aharoni"/>
                <a:cs typeface="Aharoni"/>
              </a:rPr>
              <a:t>MODEL OF THE CLIMATE SYSTEM ACTIVITY</a:t>
            </a:r>
            <a:endParaRPr lang="en-US">
              <a:solidFill>
                <a:schemeClr val="bg1"/>
              </a:solidFill>
              <a:latin typeface="Aharoni"/>
              <a:cs typeface="Aharon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1E375-522E-0703-E4ED-502B409798F4}"/>
              </a:ext>
            </a:extLst>
          </p:cNvPr>
          <p:cNvSpPr txBox="1"/>
          <p:nvPr/>
        </p:nvSpPr>
        <p:spPr>
          <a:xfrm>
            <a:off x="667306" y="1229354"/>
            <a:ext cx="11241949" cy="50104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bg1"/>
                </a:solidFill>
                <a:latin typeface="Trebuchet MS"/>
                <a:ea typeface="+mj-ea"/>
                <a:cs typeface="Calibri"/>
              </a:rPr>
              <a:t>Divide into groups of 4 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bg1"/>
                </a:solidFill>
                <a:latin typeface="Trebuchet MS"/>
                <a:ea typeface="+mj-ea"/>
                <a:cs typeface="Calibri"/>
              </a:rPr>
              <a:t>Each group use a large piece of blank paper and coloring tools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bg1"/>
                </a:solidFill>
                <a:latin typeface="Trebuchet MS"/>
                <a:ea typeface="+mj-ea"/>
                <a:cs typeface="Calibri"/>
              </a:rPr>
              <a:t>Create a model of 3 activities showing food or farming in an environment (for example growing, farming, or cooking)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bg1"/>
                </a:solidFill>
                <a:latin typeface="Trebuchet MS"/>
                <a:ea typeface="+mj-ea"/>
                <a:cs typeface="Calibri"/>
              </a:rPr>
              <a:t>Label where greenhouse gases are being released in your model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bg1"/>
                </a:solidFill>
                <a:latin typeface="Trebuchet MS"/>
                <a:ea typeface="+mj-ea"/>
                <a:cs typeface="Calibri"/>
              </a:rPr>
              <a:t>Label where these activities may impact one or more of the Earth systems (Geosphere, biosphere, hydrosphere, and atmosphere)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>
                <a:solidFill>
                  <a:schemeClr val="bg1"/>
                </a:solidFill>
                <a:latin typeface="Trebuchet MS"/>
                <a:ea typeface="+mj-ea"/>
                <a:cs typeface="Calibri"/>
              </a:rPr>
              <a:t>Write a Claim, Evidence, Reason (CER) on how these activities are either increasing or decreasing greenhouse gases in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41092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3">
            <a:extLst>
              <a:ext uri="{FF2B5EF4-FFF2-40B4-BE49-F238E27FC236}">
                <a16:creationId xmlns:a16="http://schemas.microsoft.com/office/drawing/2014/main" id="{B984B4F0-4ECC-6B67-7AEA-D7C45A42AD39}"/>
              </a:ext>
            </a:extLst>
          </p:cNvPr>
          <p:cNvSpPr/>
          <p:nvPr/>
        </p:nvSpPr>
        <p:spPr>
          <a:xfrm>
            <a:off x="0" y="-90380"/>
            <a:ext cx="12192000" cy="1719141"/>
          </a:xfrm>
          <a:custGeom>
            <a:avLst/>
            <a:gdLst/>
            <a:ahLst/>
            <a:cxnLst/>
            <a:rect l="l" t="t" r="r" b="b"/>
            <a:pathLst>
              <a:path w="18288000" h="2009775">
                <a:moveTo>
                  <a:pt x="0" y="0"/>
                </a:moveTo>
                <a:lnTo>
                  <a:pt x="18288000" y="0"/>
                </a:lnTo>
                <a:lnTo>
                  <a:pt x="18288000" y="2009774"/>
                </a:lnTo>
                <a:lnTo>
                  <a:pt x="0" y="2009774"/>
                </a:lnTo>
                <a:lnTo>
                  <a:pt x="0" y="0"/>
                </a:lnTo>
                <a:close/>
              </a:path>
            </a:pathLst>
          </a:custGeom>
          <a:solidFill>
            <a:srgbClr val="240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627325-4F6C-7C54-FA39-09F661E72E46}"/>
              </a:ext>
            </a:extLst>
          </p:cNvPr>
          <p:cNvSpPr txBox="1"/>
          <p:nvPr/>
        </p:nvSpPr>
        <p:spPr>
          <a:xfrm>
            <a:off x="1395307" y="-1776"/>
            <a:ext cx="9398267" cy="1538883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haroni"/>
                <a:cs typeface="Aharoni"/>
              </a:rPr>
              <a:t>WRAP UP</a:t>
            </a:r>
            <a:endParaRPr lang="en-US" sz="4800" b="1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4800" b="1">
                <a:solidFill>
                  <a:srgbClr val="FFC000"/>
                </a:solidFill>
                <a:latin typeface="Aharoni"/>
                <a:cs typeface="Aharoni"/>
              </a:rPr>
              <a:t>On your EXIT TICKET write...</a:t>
            </a:r>
            <a:endParaRPr lang="en-US" sz="4800" b="1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35148-7FFD-6343-4B97-E99584658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681" y="1934973"/>
            <a:ext cx="7124699" cy="45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BBB1-7004-3CD0-AB2F-C91DDB8C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05" y="2576087"/>
            <a:ext cx="6970955" cy="2000741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5300"/>
              <a:t>Climate Change Hero </a:t>
            </a:r>
            <a:r>
              <a:rPr lang="en-US" sz="7650"/>
              <a:t>Challenge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911510-708F-B867-0EC7-99051AC01C4D}"/>
              </a:ext>
            </a:extLst>
          </p:cNvPr>
          <p:cNvSpPr/>
          <p:nvPr/>
        </p:nvSpPr>
        <p:spPr>
          <a:xfrm>
            <a:off x="9577623" y="2366278"/>
            <a:ext cx="3463793" cy="32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/>
              <a:t>{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02553C-0558-D69B-077C-491145C2B913}"/>
              </a:ext>
            </a:extLst>
          </p:cNvPr>
          <p:cNvSpPr/>
          <p:nvPr/>
        </p:nvSpPr>
        <p:spPr>
          <a:xfrm>
            <a:off x="9214040" y="4360616"/>
            <a:ext cx="3463793" cy="32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{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530155-903F-08B8-5924-FBD156448F76}"/>
              </a:ext>
            </a:extLst>
          </p:cNvPr>
          <p:cNvSpPr/>
          <p:nvPr/>
        </p:nvSpPr>
        <p:spPr>
          <a:xfrm>
            <a:off x="7898468" y="3898902"/>
            <a:ext cx="3463793" cy="36313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/>
              <a:t>{</a:t>
            </a:r>
          </a:p>
        </p:txBody>
      </p:sp>
      <p:sp>
        <p:nvSpPr>
          <p:cNvPr id="20" name="object 13">
            <a:extLst>
              <a:ext uri="{FF2B5EF4-FFF2-40B4-BE49-F238E27FC236}">
                <a16:creationId xmlns:a16="http://schemas.microsoft.com/office/drawing/2014/main" id="{B984B4F0-4ECC-6B67-7AEA-D7C45A42AD39}"/>
              </a:ext>
            </a:extLst>
          </p:cNvPr>
          <p:cNvSpPr/>
          <p:nvPr/>
        </p:nvSpPr>
        <p:spPr>
          <a:xfrm>
            <a:off x="0" y="5014"/>
            <a:ext cx="12192000" cy="1422105"/>
          </a:xfrm>
          <a:custGeom>
            <a:avLst/>
            <a:gdLst/>
            <a:ahLst/>
            <a:cxnLst/>
            <a:rect l="l" t="t" r="r" b="b"/>
            <a:pathLst>
              <a:path w="18288000" h="2009775">
                <a:moveTo>
                  <a:pt x="0" y="0"/>
                </a:moveTo>
                <a:lnTo>
                  <a:pt x="18288000" y="0"/>
                </a:lnTo>
                <a:lnTo>
                  <a:pt x="18288000" y="2009774"/>
                </a:lnTo>
                <a:lnTo>
                  <a:pt x="0" y="2009774"/>
                </a:lnTo>
                <a:lnTo>
                  <a:pt x="0" y="0"/>
                </a:lnTo>
                <a:close/>
              </a:path>
            </a:pathLst>
          </a:custGeom>
          <a:solidFill>
            <a:srgbClr val="240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5F031B92-B644-0D3E-3E22-928678C5D0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3"/>
          <a:stretch/>
        </p:blipFill>
        <p:spPr>
          <a:xfrm flipH="1">
            <a:off x="7782349" y="1415279"/>
            <a:ext cx="4562095" cy="5426865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16C46956-8725-B633-0D6A-8BE16649C4C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4415" y="-238173"/>
            <a:ext cx="717549" cy="733669"/>
          </a:xfrm>
          <a:prstGeom prst="rect">
            <a:avLst/>
          </a:prstGeom>
        </p:spPr>
      </p:pic>
      <p:pic>
        <p:nvPicPr>
          <p:cNvPr id="8" name="object 8">
            <a:extLst>
              <a:ext uri="{FF2B5EF4-FFF2-40B4-BE49-F238E27FC236}">
                <a16:creationId xmlns:a16="http://schemas.microsoft.com/office/drawing/2014/main" id="{719AAFA3-774A-6684-FC1D-45F590E348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1848" y="1337980"/>
            <a:ext cx="971549" cy="977899"/>
          </a:xfrm>
          <a:prstGeom prst="rect">
            <a:avLst/>
          </a:prstGeom>
        </p:spPr>
      </p:pic>
      <p:pic>
        <p:nvPicPr>
          <p:cNvPr id="9" name="object 9">
            <a:extLst>
              <a:ext uri="{FF2B5EF4-FFF2-40B4-BE49-F238E27FC236}">
                <a16:creationId xmlns:a16="http://schemas.microsoft.com/office/drawing/2014/main" id="{8A4A44F5-498A-7A3E-2BFB-201F67B449C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22135" y="710341"/>
            <a:ext cx="2438430" cy="925529"/>
          </a:xfrm>
          <a:prstGeom prst="rect">
            <a:avLst/>
          </a:prstGeom>
        </p:spPr>
      </p:pic>
      <p:grpSp>
        <p:nvGrpSpPr>
          <p:cNvPr id="10" name="object 35">
            <a:extLst>
              <a:ext uri="{FF2B5EF4-FFF2-40B4-BE49-F238E27FC236}">
                <a16:creationId xmlns:a16="http://schemas.microsoft.com/office/drawing/2014/main" id="{908CBDE5-0A88-6B91-82B0-0AD5CEED9EF3}"/>
              </a:ext>
            </a:extLst>
          </p:cNvPr>
          <p:cNvGrpSpPr/>
          <p:nvPr/>
        </p:nvGrpSpPr>
        <p:grpSpPr>
          <a:xfrm>
            <a:off x="7068311" y="19538"/>
            <a:ext cx="3007719" cy="2730397"/>
            <a:chOff x="9723237" y="0"/>
            <a:chExt cx="4511579" cy="4095596"/>
          </a:xfrm>
        </p:grpSpPr>
        <p:pic>
          <p:nvPicPr>
            <p:cNvPr id="11" name="object 36">
              <a:extLst>
                <a:ext uri="{FF2B5EF4-FFF2-40B4-BE49-F238E27FC236}">
                  <a16:creationId xmlns:a16="http://schemas.microsoft.com/office/drawing/2014/main" id="{B1920450-96B4-9E17-AEBD-19CD8E42A36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23237" y="0"/>
              <a:ext cx="4511579" cy="4095596"/>
            </a:xfrm>
            <a:prstGeom prst="rect">
              <a:avLst/>
            </a:prstGeom>
          </p:spPr>
        </p:pic>
        <p:pic>
          <p:nvPicPr>
            <p:cNvPr id="12" name="object 37">
              <a:extLst>
                <a:ext uri="{FF2B5EF4-FFF2-40B4-BE49-F238E27FC236}">
                  <a16:creationId xmlns:a16="http://schemas.microsoft.com/office/drawing/2014/main" id="{16FA590C-4CFD-9CE4-7ADB-B881620EAE3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9588" y="3280569"/>
              <a:ext cx="214094" cy="97220"/>
            </a:xfrm>
            <a:prstGeom prst="rect">
              <a:avLst/>
            </a:prstGeom>
          </p:spPr>
        </p:pic>
        <p:pic>
          <p:nvPicPr>
            <p:cNvPr id="13" name="object 38">
              <a:extLst>
                <a:ext uri="{FF2B5EF4-FFF2-40B4-BE49-F238E27FC236}">
                  <a16:creationId xmlns:a16="http://schemas.microsoft.com/office/drawing/2014/main" id="{310B4A40-02DB-4206-8202-EF5387B7021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54582" y="3302494"/>
              <a:ext cx="30451" cy="68270"/>
            </a:xfrm>
            <a:prstGeom prst="rect">
              <a:avLst/>
            </a:prstGeom>
          </p:spPr>
        </p:pic>
        <p:pic>
          <p:nvPicPr>
            <p:cNvPr id="14" name="object 39">
              <a:extLst>
                <a:ext uri="{FF2B5EF4-FFF2-40B4-BE49-F238E27FC236}">
                  <a16:creationId xmlns:a16="http://schemas.microsoft.com/office/drawing/2014/main" id="{2ECBD577-BF87-930E-1FB8-1F7E8212CA9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86233" y="3086024"/>
              <a:ext cx="321247" cy="237335"/>
            </a:xfrm>
            <a:prstGeom prst="rect">
              <a:avLst/>
            </a:prstGeom>
          </p:spPr>
        </p:pic>
        <p:pic>
          <p:nvPicPr>
            <p:cNvPr id="15" name="object 40">
              <a:extLst>
                <a:ext uri="{FF2B5EF4-FFF2-40B4-BE49-F238E27FC236}">
                  <a16:creationId xmlns:a16="http://schemas.microsoft.com/office/drawing/2014/main" id="{4B70479D-F23E-FC02-ED26-B79D1850D9B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44768" y="3039034"/>
              <a:ext cx="279572" cy="109607"/>
            </a:xfrm>
            <a:prstGeom prst="rect">
              <a:avLst/>
            </a:prstGeom>
          </p:spPr>
        </p:pic>
      </p:grpSp>
      <p:pic>
        <p:nvPicPr>
          <p:cNvPr id="16" name="object 43">
            <a:extLst>
              <a:ext uri="{FF2B5EF4-FFF2-40B4-BE49-F238E27FC236}">
                <a16:creationId xmlns:a16="http://schemas.microsoft.com/office/drawing/2014/main" id="{9707C115-D286-0D52-3890-AE35C0F05155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81705" y="-57084"/>
            <a:ext cx="2438430" cy="9255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007D74-5B13-0D35-75B8-D04928F9E3A9}"/>
              </a:ext>
            </a:extLst>
          </p:cNvPr>
          <p:cNvSpPr txBox="1"/>
          <p:nvPr/>
        </p:nvSpPr>
        <p:spPr>
          <a:xfrm>
            <a:off x="-441980" y="376637"/>
            <a:ext cx="6475046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haroni"/>
                <a:cs typeface="Segoe UI"/>
              </a:rPr>
              <a:t>Additional Activity</a:t>
            </a:r>
            <a:endParaRPr lang="en-US" sz="4000">
              <a:solidFill>
                <a:schemeClr val="bg1"/>
              </a:solidFill>
              <a:cs typeface="Calibri"/>
            </a:endParaRPr>
          </a:p>
          <a:p>
            <a:pPr algn="ctr"/>
            <a:endParaRPr lang="en-US" sz="4800">
              <a:solidFill>
                <a:srgbClr val="FFC000"/>
              </a:solidFill>
              <a:latin typeface="Aharon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835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BCFBF7D-0C80-52D3-69B1-5CC41A7BE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8" y="0"/>
            <a:ext cx="5297805" cy="6858000"/>
          </a:xfrm>
          <a:prstGeom prst="rect">
            <a:avLst/>
          </a:prstGeom>
        </p:spPr>
      </p:pic>
      <p:pic>
        <p:nvPicPr>
          <p:cNvPr id="6" name="Picture 5" descr="Application, table&#10;&#10;Description automatically generated with medium confidence">
            <a:extLst>
              <a:ext uri="{FF2B5EF4-FFF2-40B4-BE49-F238E27FC236}">
                <a16:creationId xmlns:a16="http://schemas.microsoft.com/office/drawing/2014/main" id="{8E144AFE-EC38-1AAA-A6C7-BA880C8E0F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98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5C3A-1A6C-AA63-775C-A1B2340870C8}"/>
              </a:ext>
            </a:extLst>
          </p:cNvPr>
          <p:cNvSpPr/>
          <p:nvPr/>
        </p:nvSpPr>
        <p:spPr>
          <a:xfrm>
            <a:off x="884878" y="292052"/>
            <a:ext cx="10220960" cy="701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215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dirty="0">
                <a:solidFill>
                  <a:srgbClr val="321547"/>
                </a:solidFill>
                <a:latin typeface="Congenial Black"/>
                <a:cs typeface="Calibri"/>
              </a:rPr>
              <a:t>Let's Recap With a Video!</a:t>
            </a:r>
          </a:p>
        </p:txBody>
      </p:sp>
      <p:pic>
        <p:nvPicPr>
          <p:cNvPr id="2" name="Online Media 1" title="Lesson 3 Essential Earth Knowledge: What Impacts our Climate System">
            <a:hlinkClick r:id="" action="ppaction://media"/>
            <a:extLst>
              <a:ext uri="{FF2B5EF4-FFF2-40B4-BE49-F238E27FC236}">
                <a16:creationId xmlns:a16="http://schemas.microsoft.com/office/drawing/2014/main" id="{D0781C91-BC8D-F5C6-E5C1-F4E8FE26B7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61849" y="1801683"/>
            <a:ext cx="7857065" cy="4026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6E1061-9C38-B669-1E9F-52EA61B0F0BC}"/>
              </a:ext>
            </a:extLst>
          </p:cNvPr>
          <p:cNvSpPr txBox="1"/>
          <p:nvPr/>
        </p:nvSpPr>
        <p:spPr>
          <a:xfrm>
            <a:off x="726895" y="1033013"/>
            <a:ext cx="110101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https://www.youtube.com/watch?v=YLlEMQJ4W1o&amp;list=PLKx8NLAujm_nCPmzHM3eUKiaqMvaH55Zw&amp;index=1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FC56EBC3-523D-60C2-9F54-CF58EE990CA1}"/>
              </a:ext>
            </a:extLst>
          </p:cNvPr>
          <p:cNvSpPr/>
          <p:nvPr/>
        </p:nvSpPr>
        <p:spPr>
          <a:xfrm>
            <a:off x="1938868" y="5609846"/>
            <a:ext cx="8502650" cy="782649"/>
          </a:xfrm>
          <a:custGeom>
            <a:avLst/>
            <a:gdLst/>
            <a:ahLst/>
            <a:cxnLst/>
            <a:rect l="l" t="t" r="r" b="b"/>
            <a:pathLst>
              <a:path w="12689205" h="1182370">
                <a:moveTo>
                  <a:pt x="12110778" y="1182356"/>
                </a:moveTo>
                <a:lnTo>
                  <a:pt x="578347" y="1182356"/>
                </a:lnTo>
                <a:lnTo>
                  <a:pt x="530917" y="1180439"/>
                </a:lnTo>
                <a:lnTo>
                  <a:pt x="484543" y="1174788"/>
                </a:lnTo>
                <a:lnTo>
                  <a:pt x="439372" y="1165550"/>
                </a:lnTo>
                <a:lnTo>
                  <a:pt x="395555" y="1152875"/>
                </a:lnTo>
                <a:lnTo>
                  <a:pt x="353240" y="1136912"/>
                </a:lnTo>
                <a:lnTo>
                  <a:pt x="312575" y="1117810"/>
                </a:lnTo>
                <a:lnTo>
                  <a:pt x="273710" y="1095717"/>
                </a:lnTo>
                <a:lnTo>
                  <a:pt x="236794" y="1070783"/>
                </a:lnTo>
                <a:lnTo>
                  <a:pt x="201976" y="1043157"/>
                </a:lnTo>
                <a:lnTo>
                  <a:pt x="169404" y="1012986"/>
                </a:lnTo>
                <a:lnTo>
                  <a:pt x="139227" y="980420"/>
                </a:lnTo>
                <a:lnTo>
                  <a:pt x="111595" y="945609"/>
                </a:lnTo>
                <a:lnTo>
                  <a:pt x="86656" y="908700"/>
                </a:lnTo>
                <a:lnTo>
                  <a:pt x="64559" y="869843"/>
                </a:lnTo>
                <a:lnTo>
                  <a:pt x="45453" y="829187"/>
                </a:lnTo>
                <a:lnTo>
                  <a:pt x="29487" y="786880"/>
                </a:lnTo>
                <a:lnTo>
                  <a:pt x="16809" y="743071"/>
                </a:lnTo>
                <a:lnTo>
                  <a:pt x="7570" y="697909"/>
                </a:lnTo>
                <a:lnTo>
                  <a:pt x="1917" y="651544"/>
                </a:lnTo>
                <a:lnTo>
                  <a:pt x="0" y="604124"/>
                </a:lnTo>
                <a:lnTo>
                  <a:pt x="0" y="0"/>
                </a:lnTo>
                <a:lnTo>
                  <a:pt x="12689125" y="0"/>
                </a:lnTo>
                <a:lnTo>
                  <a:pt x="12689125" y="604124"/>
                </a:lnTo>
                <a:lnTo>
                  <a:pt x="12687208" y="651544"/>
                </a:lnTo>
                <a:lnTo>
                  <a:pt x="12681555" y="697909"/>
                </a:lnTo>
                <a:lnTo>
                  <a:pt x="12672316" y="743071"/>
                </a:lnTo>
                <a:lnTo>
                  <a:pt x="12659638" y="786880"/>
                </a:lnTo>
                <a:lnTo>
                  <a:pt x="12643672" y="829187"/>
                </a:lnTo>
                <a:lnTo>
                  <a:pt x="12624566" y="869843"/>
                </a:lnTo>
                <a:lnTo>
                  <a:pt x="12602469" y="908700"/>
                </a:lnTo>
                <a:lnTo>
                  <a:pt x="12577530" y="945609"/>
                </a:lnTo>
                <a:lnTo>
                  <a:pt x="12549898" y="980420"/>
                </a:lnTo>
                <a:lnTo>
                  <a:pt x="12519721" y="1012986"/>
                </a:lnTo>
                <a:lnTo>
                  <a:pt x="12487149" y="1043157"/>
                </a:lnTo>
                <a:lnTo>
                  <a:pt x="12452331" y="1070783"/>
                </a:lnTo>
                <a:lnTo>
                  <a:pt x="12415415" y="1095717"/>
                </a:lnTo>
                <a:lnTo>
                  <a:pt x="12376550" y="1117810"/>
                </a:lnTo>
                <a:lnTo>
                  <a:pt x="12335886" y="1136912"/>
                </a:lnTo>
                <a:lnTo>
                  <a:pt x="12293570" y="1152875"/>
                </a:lnTo>
                <a:lnTo>
                  <a:pt x="12249753" y="1165550"/>
                </a:lnTo>
                <a:lnTo>
                  <a:pt x="12204582" y="1174788"/>
                </a:lnTo>
                <a:lnTo>
                  <a:pt x="12158208" y="1180439"/>
                </a:lnTo>
                <a:lnTo>
                  <a:pt x="12110778" y="118235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grpSp>
        <p:nvGrpSpPr>
          <p:cNvPr id="6" name="object 5">
            <a:extLst>
              <a:ext uri="{FF2B5EF4-FFF2-40B4-BE49-F238E27FC236}">
                <a16:creationId xmlns:a16="http://schemas.microsoft.com/office/drawing/2014/main" id="{4C247C5A-4255-3DB4-B7DE-AEC5996975E0}"/>
              </a:ext>
            </a:extLst>
          </p:cNvPr>
          <p:cNvGrpSpPr/>
          <p:nvPr/>
        </p:nvGrpSpPr>
        <p:grpSpPr>
          <a:xfrm>
            <a:off x="1938867" y="1663196"/>
            <a:ext cx="8502650" cy="5194119"/>
            <a:chOff x="1674283" y="1462112"/>
            <a:chExt cx="12689205" cy="967934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A5F155E-8EF3-5639-97EB-D89D90224698}"/>
                </a:ext>
              </a:extLst>
            </p:cNvPr>
            <p:cNvSpPr/>
            <p:nvPr/>
          </p:nvSpPr>
          <p:spPr>
            <a:xfrm>
              <a:off x="1674283" y="1462112"/>
              <a:ext cx="12689205" cy="7668259"/>
            </a:xfrm>
            <a:custGeom>
              <a:avLst/>
              <a:gdLst/>
              <a:ahLst/>
              <a:cxnLst/>
              <a:rect l="l" t="t" r="r" b="b"/>
              <a:pathLst>
                <a:path w="12689205" h="7668259">
                  <a:moveTo>
                    <a:pt x="12689126" y="7668060"/>
                  </a:moveTo>
                  <a:lnTo>
                    <a:pt x="0" y="7668060"/>
                  </a:lnTo>
                  <a:lnTo>
                    <a:pt x="0" y="578233"/>
                  </a:lnTo>
                  <a:lnTo>
                    <a:pt x="1917" y="530812"/>
                  </a:lnTo>
                  <a:lnTo>
                    <a:pt x="7570" y="484447"/>
                  </a:lnTo>
                  <a:lnTo>
                    <a:pt x="16809" y="439285"/>
                  </a:lnTo>
                  <a:lnTo>
                    <a:pt x="29487" y="395476"/>
                  </a:lnTo>
                  <a:lnTo>
                    <a:pt x="45453" y="353169"/>
                  </a:lnTo>
                  <a:lnTo>
                    <a:pt x="64559" y="312513"/>
                  </a:lnTo>
                  <a:lnTo>
                    <a:pt x="86656" y="273656"/>
                  </a:lnTo>
                  <a:lnTo>
                    <a:pt x="111595" y="236747"/>
                  </a:lnTo>
                  <a:lnTo>
                    <a:pt x="139227" y="201936"/>
                  </a:lnTo>
                  <a:lnTo>
                    <a:pt x="169404" y="169370"/>
                  </a:lnTo>
                  <a:lnTo>
                    <a:pt x="201976" y="139199"/>
                  </a:lnTo>
                  <a:lnTo>
                    <a:pt x="236794" y="111573"/>
                  </a:lnTo>
                  <a:lnTo>
                    <a:pt x="273711" y="86638"/>
                  </a:lnTo>
                  <a:lnTo>
                    <a:pt x="312575" y="64546"/>
                  </a:lnTo>
                  <a:lnTo>
                    <a:pt x="353240" y="45444"/>
                  </a:lnTo>
                  <a:lnTo>
                    <a:pt x="395556" y="29481"/>
                  </a:lnTo>
                  <a:lnTo>
                    <a:pt x="439374" y="16806"/>
                  </a:lnTo>
                  <a:lnTo>
                    <a:pt x="484545" y="7568"/>
                  </a:lnTo>
                  <a:lnTo>
                    <a:pt x="530924" y="1917"/>
                  </a:lnTo>
                  <a:lnTo>
                    <a:pt x="578347" y="0"/>
                  </a:lnTo>
                  <a:lnTo>
                    <a:pt x="12110778" y="0"/>
                  </a:lnTo>
                  <a:lnTo>
                    <a:pt x="12158210" y="1917"/>
                  </a:lnTo>
                  <a:lnTo>
                    <a:pt x="12204584" y="7569"/>
                  </a:lnTo>
                  <a:lnTo>
                    <a:pt x="12249754" y="16806"/>
                  </a:lnTo>
                  <a:lnTo>
                    <a:pt x="12293571" y="29481"/>
                  </a:lnTo>
                  <a:lnTo>
                    <a:pt x="12335887" y="45444"/>
                  </a:lnTo>
                  <a:lnTo>
                    <a:pt x="12376551" y="64546"/>
                  </a:lnTo>
                  <a:lnTo>
                    <a:pt x="12415416" y="86639"/>
                  </a:lnTo>
                  <a:lnTo>
                    <a:pt x="12452332" y="111573"/>
                  </a:lnTo>
                  <a:lnTo>
                    <a:pt x="12487150" y="139200"/>
                  </a:lnTo>
                  <a:lnTo>
                    <a:pt x="12519722" y="169370"/>
                  </a:lnTo>
                  <a:lnTo>
                    <a:pt x="12549899" y="201936"/>
                  </a:lnTo>
                  <a:lnTo>
                    <a:pt x="12577531" y="236747"/>
                  </a:lnTo>
                  <a:lnTo>
                    <a:pt x="12602470" y="273656"/>
                  </a:lnTo>
                  <a:lnTo>
                    <a:pt x="12624567" y="312513"/>
                  </a:lnTo>
                  <a:lnTo>
                    <a:pt x="12643673" y="353170"/>
                  </a:lnTo>
                  <a:lnTo>
                    <a:pt x="12659639" y="395477"/>
                  </a:lnTo>
                  <a:lnTo>
                    <a:pt x="12672316" y="439285"/>
                  </a:lnTo>
                  <a:lnTo>
                    <a:pt x="12681556" y="484447"/>
                  </a:lnTo>
                  <a:lnTo>
                    <a:pt x="12687209" y="530812"/>
                  </a:lnTo>
                  <a:lnTo>
                    <a:pt x="12689126" y="578233"/>
                  </a:lnTo>
                  <a:lnTo>
                    <a:pt x="12689126" y="599808"/>
                  </a:lnTo>
                  <a:lnTo>
                    <a:pt x="535188" y="599808"/>
                  </a:lnTo>
                  <a:lnTo>
                    <a:pt x="535188" y="7115718"/>
                  </a:lnTo>
                  <a:lnTo>
                    <a:pt x="12689126" y="7115718"/>
                  </a:lnTo>
                  <a:lnTo>
                    <a:pt x="12689126" y="7668060"/>
                  </a:lnTo>
                  <a:close/>
                </a:path>
                <a:path w="12689205" h="7668259">
                  <a:moveTo>
                    <a:pt x="12689126" y="7115718"/>
                  </a:moveTo>
                  <a:lnTo>
                    <a:pt x="12136675" y="7115718"/>
                  </a:lnTo>
                  <a:lnTo>
                    <a:pt x="12136675" y="599808"/>
                  </a:lnTo>
                  <a:lnTo>
                    <a:pt x="12689126" y="599808"/>
                  </a:lnTo>
                  <a:lnTo>
                    <a:pt x="12689126" y="71157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0053CED-8AA1-C2A6-A771-246DAFE82FD6}"/>
                </a:ext>
              </a:extLst>
            </p:cNvPr>
            <p:cNvSpPr/>
            <p:nvPr/>
          </p:nvSpPr>
          <p:spPr>
            <a:xfrm>
              <a:off x="6497171" y="10314688"/>
              <a:ext cx="3039110" cy="826769"/>
            </a:xfrm>
            <a:custGeom>
              <a:avLst/>
              <a:gdLst/>
              <a:ahLst/>
              <a:cxnLst/>
              <a:rect l="l" t="t" r="r" b="b"/>
              <a:pathLst>
                <a:path w="3039109" h="826770">
                  <a:moveTo>
                    <a:pt x="3039034" y="826452"/>
                  </a:moveTo>
                  <a:lnTo>
                    <a:pt x="0" y="826452"/>
                  </a:lnTo>
                  <a:lnTo>
                    <a:pt x="23001" y="642623"/>
                  </a:lnTo>
                  <a:lnTo>
                    <a:pt x="49909" y="347910"/>
                  </a:lnTo>
                  <a:lnTo>
                    <a:pt x="68724" y="102552"/>
                  </a:lnTo>
                  <a:lnTo>
                    <a:pt x="75805" y="0"/>
                  </a:lnTo>
                  <a:lnTo>
                    <a:pt x="2963229" y="0"/>
                  </a:lnTo>
                  <a:lnTo>
                    <a:pt x="2970310" y="102552"/>
                  </a:lnTo>
                  <a:lnTo>
                    <a:pt x="2989125" y="347910"/>
                  </a:lnTo>
                  <a:lnTo>
                    <a:pt x="3016033" y="642623"/>
                  </a:lnTo>
                  <a:lnTo>
                    <a:pt x="3039034" y="826452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10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0DDD59-4E99-6D71-585D-429B0C8D25C4}"/>
              </a:ext>
            </a:extLst>
          </p:cNvPr>
          <p:cNvSpPr txBox="1"/>
          <p:nvPr/>
        </p:nvSpPr>
        <p:spPr>
          <a:xfrm>
            <a:off x="933719" y="2396605"/>
            <a:ext cx="48954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haroni"/>
              </a:rPr>
              <a:t>Video Recap</a:t>
            </a:r>
            <a:endParaRPr lang="en-US" sz="6000" b="1" dirty="0">
              <a:solidFill>
                <a:schemeClr val="bg1"/>
              </a:solidFill>
              <a:latin typeface="Aharoni"/>
              <a:cs typeface="Aharoni"/>
            </a:endParaRPr>
          </a:p>
        </p:txBody>
      </p:sp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F66591FD-3659-DA94-F2B4-446081F0C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2835" y="3327260"/>
            <a:ext cx="2057240" cy="2057240"/>
          </a:xfrm>
          <a:prstGeom prst="rect">
            <a:avLst/>
          </a:prstGeom>
        </p:spPr>
      </p:pic>
      <p:pic>
        <p:nvPicPr>
          <p:cNvPr id="6" name="Picture 5" descr="A paper with text on it&#10;&#10;Description automatically generated">
            <a:extLst>
              <a:ext uri="{FF2B5EF4-FFF2-40B4-BE49-F238E27FC236}">
                <a16:creationId xmlns:a16="http://schemas.microsoft.com/office/drawing/2014/main" id="{89F89A89-57DE-EF0A-96D2-79FD12499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09" t="3919" r="5847" b="3543"/>
          <a:stretch/>
        </p:blipFill>
        <p:spPr>
          <a:xfrm>
            <a:off x="7132588" y="1455506"/>
            <a:ext cx="3752960" cy="5081862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E042C577-BC2A-8188-2B8F-D21D1F1EB13E}"/>
              </a:ext>
            </a:extLst>
          </p:cNvPr>
          <p:cNvSpPr/>
          <p:nvPr/>
        </p:nvSpPr>
        <p:spPr>
          <a:xfrm>
            <a:off x="0" y="15453"/>
            <a:ext cx="12192000" cy="1152947"/>
          </a:xfrm>
          <a:custGeom>
            <a:avLst/>
            <a:gdLst/>
            <a:ahLst/>
            <a:cxnLst/>
            <a:rect l="l" t="t" r="r" b="b"/>
            <a:pathLst>
              <a:path w="18288000" h="2009775">
                <a:moveTo>
                  <a:pt x="0" y="0"/>
                </a:moveTo>
                <a:lnTo>
                  <a:pt x="18288000" y="0"/>
                </a:lnTo>
                <a:lnTo>
                  <a:pt x="18288000" y="2009774"/>
                </a:lnTo>
                <a:lnTo>
                  <a:pt x="0" y="2009774"/>
                </a:lnTo>
                <a:lnTo>
                  <a:pt x="0" y="0"/>
                </a:lnTo>
                <a:close/>
              </a:path>
            </a:pathLst>
          </a:custGeom>
          <a:solidFill>
            <a:srgbClr val="240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65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0B9595-7FE3-0AD1-2171-6154E34B0C02}"/>
              </a:ext>
            </a:extLst>
          </p:cNvPr>
          <p:cNvSpPr/>
          <p:nvPr/>
        </p:nvSpPr>
        <p:spPr>
          <a:xfrm>
            <a:off x="3877769" y="1609990"/>
            <a:ext cx="8034435" cy="39716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67"/>
          </a:p>
        </p:txBody>
      </p:sp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22142" y="2097656"/>
            <a:ext cx="8244" cy="143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7F6072-7378-6B1E-4852-709B4543F984}"/>
              </a:ext>
            </a:extLst>
          </p:cNvPr>
          <p:cNvSpPr txBox="1"/>
          <p:nvPr/>
        </p:nvSpPr>
        <p:spPr>
          <a:xfrm>
            <a:off x="5140144" y="2121758"/>
            <a:ext cx="6130493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3200" dirty="0">
                <a:latin typeface="Trebuchet MS"/>
                <a:cs typeface="Segoe UI"/>
              </a:rPr>
              <a:t>What impacts our climate system?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rebuchet MS"/>
              <a:cs typeface="Segoe UI"/>
            </a:endParaRPr>
          </a:p>
          <a:p>
            <a:r>
              <a:rPr lang="en-US" sz="3200" dirty="0">
                <a:latin typeface="Trebuchet MS"/>
                <a:cs typeface="Segoe UI"/>
              </a:rPr>
              <a:t>How can activities, such as farming and eating, change the Earth's climate?</a:t>
            </a:r>
            <a:endParaRPr lang="en-US" sz="2400" b="1" dirty="0">
              <a:latin typeface="Trebuchet MS"/>
              <a:cs typeface="Segoe UI"/>
            </a:endParaRPr>
          </a:p>
        </p:txBody>
      </p:sp>
      <p:sp>
        <p:nvSpPr>
          <p:cNvPr id="2" name="object 10">
            <a:extLst>
              <a:ext uri="{FF2B5EF4-FFF2-40B4-BE49-F238E27FC236}">
                <a16:creationId xmlns:a16="http://schemas.microsoft.com/office/drawing/2014/main" id="{83DB9831-0461-5483-339F-A931294641B2}"/>
              </a:ext>
            </a:extLst>
          </p:cNvPr>
          <p:cNvSpPr txBox="1"/>
          <p:nvPr/>
        </p:nvSpPr>
        <p:spPr>
          <a:xfrm>
            <a:off x="287756" y="2259251"/>
            <a:ext cx="3386943" cy="2582096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175" algn="ctr">
              <a:lnSpc>
                <a:spcPct val="115900"/>
              </a:lnSpc>
              <a:spcBef>
                <a:spcPts val="63"/>
              </a:spcBef>
            </a:pPr>
            <a:r>
              <a:rPr lang="en-US" sz="3600" b="1" dirty="0">
                <a:solidFill>
                  <a:schemeClr val="bg1"/>
                </a:solidFill>
                <a:latin typeface="Aharoni"/>
                <a:cs typeface="Aharoni"/>
              </a:rPr>
              <a:t>Big Ideas </a:t>
            </a:r>
          </a:p>
          <a:p>
            <a:pPr marR="3175" algn="ctr">
              <a:lnSpc>
                <a:spcPct val="115900"/>
              </a:lnSpc>
              <a:spcBef>
                <a:spcPts val="63"/>
              </a:spcBef>
            </a:pPr>
            <a:r>
              <a:rPr lang="en-US" sz="3600" b="1" dirty="0">
                <a:solidFill>
                  <a:schemeClr val="bg1"/>
                </a:solidFill>
                <a:latin typeface="Aharoni"/>
                <a:cs typeface="Aharoni"/>
              </a:rPr>
              <a:t>&amp; </a:t>
            </a:r>
          </a:p>
          <a:p>
            <a:pPr marR="3175" algn="ctr">
              <a:lnSpc>
                <a:spcPct val="115900"/>
              </a:lnSpc>
              <a:spcBef>
                <a:spcPts val="63"/>
              </a:spcBef>
            </a:pPr>
            <a:r>
              <a:rPr lang="en-US" sz="3600" b="1" dirty="0">
                <a:solidFill>
                  <a:schemeClr val="bg1"/>
                </a:solidFill>
                <a:latin typeface="Aharoni"/>
                <a:cs typeface="Aharoni"/>
              </a:rPr>
              <a:t>Questions of the Day</a:t>
            </a:r>
            <a:endParaRPr lang="en-US" dirty="0">
              <a:solidFill>
                <a:schemeClr val="bg1"/>
              </a:solidFill>
              <a:latin typeface="Aharoni"/>
              <a:cs typeface="Aharoni"/>
            </a:endParaRPr>
          </a:p>
        </p:txBody>
      </p:sp>
      <p:pic>
        <p:nvPicPr>
          <p:cNvPr id="4" name="Picture 3" descr="A brown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E7C49571-95A7-6A86-69B3-E8C9FA624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652" y="1160533"/>
            <a:ext cx="2531533" cy="2055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8DF6F37-2A6C-22DA-9E7F-4136F3F70100}"/>
              </a:ext>
            </a:extLst>
          </p:cNvPr>
          <p:cNvGrpSpPr/>
          <p:nvPr/>
        </p:nvGrpSpPr>
        <p:grpSpPr>
          <a:xfrm>
            <a:off x="4182466" y="2447057"/>
            <a:ext cx="766127" cy="772393"/>
            <a:chOff x="4082652" y="2280849"/>
            <a:chExt cx="1221695" cy="1270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3494BB-7259-4D38-54C4-E6D678EF7378}"/>
                </a:ext>
              </a:extLst>
            </p:cNvPr>
            <p:cNvSpPr/>
            <p:nvPr/>
          </p:nvSpPr>
          <p:spPr>
            <a:xfrm>
              <a:off x="4082652" y="2280849"/>
              <a:ext cx="1221695" cy="127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7" name="Graphic 3" descr="Lightbulb with solid fill">
              <a:extLst>
                <a:ext uri="{FF2B5EF4-FFF2-40B4-BE49-F238E27FC236}">
                  <a16:creationId xmlns:a16="http://schemas.microsoft.com/office/drawing/2014/main" id="{B4F663FF-9A54-B434-2D84-94B385B8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36299" y="2458649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DF6F37-2A6C-22DA-9E7F-4136F3F70100}"/>
              </a:ext>
            </a:extLst>
          </p:cNvPr>
          <p:cNvGrpSpPr/>
          <p:nvPr/>
        </p:nvGrpSpPr>
        <p:grpSpPr>
          <a:xfrm>
            <a:off x="4182465" y="3926947"/>
            <a:ext cx="766127" cy="772393"/>
            <a:chOff x="4225527" y="2423724"/>
            <a:chExt cx="1221695" cy="1270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3494BB-7259-4D38-54C4-E6D678EF7378}"/>
                </a:ext>
              </a:extLst>
            </p:cNvPr>
            <p:cNvSpPr/>
            <p:nvPr/>
          </p:nvSpPr>
          <p:spPr>
            <a:xfrm>
              <a:off x="4225527" y="2423724"/>
              <a:ext cx="1221695" cy="1270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0" name="Graphic 3" descr="Lightbulb with solid fill">
              <a:extLst>
                <a:ext uri="{FF2B5EF4-FFF2-40B4-BE49-F238E27FC236}">
                  <a16:creationId xmlns:a16="http://schemas.microsoft.com/office/drawing/2014/main" id="{B4F663FF-9A54-B434-2D84-94B385B81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79174" y="260152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1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rot="-1380000">
            <a:off x="4333872" y="4870661"/>
            <a:ext cx="2158674" cy="689382"/>
          </a:xfrm>
          <a:custGeom>
            <a:avLst/>
            <a:gdLst/>
            <a:ahLst/>
            <a:cxnLst/>
            <a:rect l="l" t="t" r="r" b="b"/>
            <a:pathLst>
              <a:path w="2051050" h="565150">
                <a:moveTo>
                  <a:pt x="2050529" y="222250"/>
                </a:moveTo>
                <a:lnTo>
                  <a:pt x="2030069" y="168910"/>
                </a:lnTo>
                <a:lnTo>
                  <a:pt x="2014004" y="143510"/>
                </a:lnTo>
                <a:lnTo>
                  <a:pt x="2007311" y="134620"/>
                </a:lnTo>
                <a:lnTo>
                  <a:pt x="2003933" y="132080"/>
                </a:lnTo>
                <a:lnTo>
                  <a:pt x="2000478" y="128270"/>
                </a:lnTo>
                <a:lnTo>
                  <a:pt x="1995170" y="128270"/>
                </a:lnTo>
                <a:lnTo>
                  <a:pt x="1988959" y="120650"/>
                </a:lnTo>
                <a:lnTo>
                  <a:pt x="1986330" y="119380"/>
                </a:lnTo>
                <a:lnTo>
                  <a:pt x="1981085" y="116840"/>
                </a:lnTo>
                <a:lnTo>
                  <a:pt x="1972144" y="114300"/>
                </a:lnTo>
                <a:lnTo>
                  <a:pt x="1962734" y="114300"/>
                </a:lnTo>
                <a:lnTo>
                  <a:pt x="1850491" y="119380"/>
                </a:lnTo>
                <a:lnTo>
                  <a:pt x="1847875" y="118110"/>
                </a:lnTo>
                <a:lnTo>
                  <a:pt x="1842655" y="115570"/>
                </a:lnTo>
                <a:lnTo>
                  <a:pt x="1826361" y="118110"/>
                </a:lnTo>
                <a:lnTo>
                  <a:pt x="1823796" y="116840"/>
                </a:lnTo>
                <a:lnTo>
                  <a:pt x="1818665" y="114300"/>
                </a:lnTo>
                <a:lnTo>
                  <a:pt x="1802295" y="116840"/>
                </a:lnTo>
                <a:lnTo>
                  <a:pt x="1799831" y="114300"/>
                </a:lnTo>
                <a:lnTo>
                  <a:pt x="1797380" y="111760"/>
                </a:lnTo>
                <a:lnTo>
                  <a:pt x="1791220" y="114300"/>
                </a:lnTo>
                <a:lnTo>
                  <a:pt x="1785620" y="113030"/>
                </a:lnTo>
                <a:lnTo>
                  <a:pt x="1740281" y="105410"/>
                </a:lnTo>
                <a:lnTo>
                  <a:pt x="1695564" y="95250"/>
                </a:lnTo>
                <a:lnTo>
                  <a:pt x="1651508" y="83820"/>
                </a:lnTo>
                <a:lnTo>
                  <a:pt x="1608162" y="68580"/>
                </a:lnTo>
                <a:lnTo>
                  <a:pt x="1565605" y="50800"/>
                </a:lnTo>
                <a:lnTo>
                  <a:pt x="1560296" y="48260"/>
                </a:lnTo>
                <a:lnTo>
                  <a:pt x="1554848" y="46990"/>
                </a:lnTo>
                <a:lnTo>
                  <a:pt x="1549463" y="44450"/>
                </a:lnTo>
                <a:lnTo>
                  <a:pt x="1543075" y="41910"/>
                </a:lnTo>
                <a:lnTo>
                  <a:pt x="1535861" y="39370"/>
                </a:lnTo>
                <a:lnTo>
                  <a:pt x="1526933" y="49530"/>
                </a:lnTo>
                <a:lnTo>
                  <a:pt x="1528013" y="58420"/>
                </a:lnTo>
                <a:lnTo>
                  <a:pt x="1531391" y="62230"/>
                </a:lnTo>
                <a:lnTo>
                  <a:pt x="1540573" y="74930"/>
                </a:lnTo>
                <a:lnTo>
                  <a:pt x="1547190" y="90170"/>
                </a:lnTo>
                <a:lnTo>
                  <a:pt x="1553438" y="105410"/>
                </a:lnTo>
                <a:lnTo>
                  <a:pt x="1561528" y="119380"/>
                </a:lnTo>
                <a:lnTo>
                  <a:pt x="1635379" y="162560"/>
                </a:lnTo>
                <a:lnTo>
                  <a:pt x="1687855" y="182880"/>
                </a:lnTo>
                <a:lnTo>
                  <a:pt x="1741690" y="200660"/>
                </a:lnTo>
                <a:lnTo>
                  <a:pt x="1796681" y="213360"/>
                </a:lnTo>
                <a:lnTo>
                  <a:pt x="1803298" y="215900"/>
                </a:lnTo>
                <a:lnTo>
                  <a:pt x="1810296" y="215900"/>
                </a:lnTo>
                <a:lnTo>
                  <a:pt x="1823440" y="222250"/>
                </a:lnTo>
                <a:lnTo>
                  <a:pt x="1821434" y="228600"/>
                </a:lnTo>
                <a:lnTo>
                  <a:pt x="1817903" y="233680"/>
                </a:lnTo>
                <a:lnTo>
                  <a:pt x="1810219" y="232410"/>
                </a:lnTo>
                <a:lnTo>
                  <a:pt x="1804758" y="234950"/>
                </a:lnTo>
                <a:lnTo>
                  <a:pt x="1801215" y="242570"/>
                </a:lnTo>
                <a:lnTo>
                  <a:pt x="1794065" y="242570"/>
                </a:lnTo>
                <a:lnTo>
                  <a:pt x="1787156" y="243840"/>
                </a:lnTo>
                <a:lnTo>
                  <a:pt x="1783537" y="251460"/>
                </a:lnTo>
                <a:lnTo>
                  <a:pt x="1781771" y="250190"/>
                </a:lnTo>
                <a:lnTo>
                  <a:pt x="1780997" y="251053"/>
                </a:lnTo>
                <a:lnTo>
                  <a:pt x="1780997" y="259080"/>
                </a:lnTo>
                <a:lnTo>
                  <a:pt x="1780844" y="257810"/>
                </a:lnTo>
                <a:lnTo>
                  <a:pt x="1780997" y="259080"/>
                </a:lnTo>
                <a:lnTo>
                  <a:pt x="1780997" y="251053"/>
                </a:lnTo>
                <a:lnTo>
                  <a:pt x="1780616" y="251460"/>
                </a:lnTo>
                <a:lnTo>
                  <a:pt x="1780082" y="252730"/>
                </a:lnTo>
                <a:lnTo>
                  <a:pt x="1773237" y="252730"/>
                </a:lnTo>
                <a:lnTo>
                  <a:pt x="1766938" y="254000"/>
                </a:lnTo>
                <a:lnTo>
                  <a:pt x="1763242" y="261620"/>
                </a:lnTo>
                <a:lnTo>
                  <a:pt x="1758632" y="262890"/>
                </a:lnTo>
                <a:lnTo>
                  <a:pt x="1753793" y="262890"/>
                </a:lnTo>
                <a:lnTo>
                  <a:pt x="1714080" y="281940"/>
                </a:lnTo>
                <a:lnTo>
                  <a:pt x="1607807" y="331470"/>
                </a:lnTo>
                <a:lnTo>
                  <a:pt x="1477581" y="387350"/>
                </a:lnTo>
                <a:lnTo>
                  <a:pt x="1468526" y="389890"/>
                </a:lnTo>
                <a:lnTo>
                  <a:pt x="1459471" y="391160"/>
                </a:lnTo>
                <a:lnTo>
                  <a:pt x="1450467" y="394970"/>
                </a:lnTo>
                <a:lnTo>
                  <a:pt x="1441538" y="397510"/>
                </a:lnTo>
                <a:lnTo>
                  <a:pt x="1391881" y="412750"/>
                </a:lnTo>
                <a:lnTo>
                  <a:pt x="1341882" y="425450"/>
                </a:lnTo>
                <a:lnTo>
                  <a:pt x="1291526" y="436880"/>
                </a:lnTo>
                <a:lnTo>
                  <a:pt x="1240815" y="447040"/>
                </a:lnTo>
                <a:lnTo>
                  <a:pt x="1189736" y="454660"/>
                </a:lnTo>
                <a:lnTo>
                  <a:pt x="1138288" y="459740"/>
                </a:lnTo>
                <a:lnTo>
                  <a:pt x="1086459" y="463550"/>
                </a:lnTo>
                <a:lnTo>
                  <a:pt x="1053934" y="464820"/>
                </a:lnTo>
                <a:lnTo>
                  <a:pt x="1021422" y="464820"/>
                </a:lnTo>
                <a:lnTo>
                  <a:pt x="956386" y="467360"/>
                </a:lnTo>
                <a:lnTo>
                  <a:pt x="953287" y="466090"/>
                </a:lnTo>
                <a:lnTo>
                  <a:pt x="950175" y="464820"/>
                </a:lnTo>
                <a:lnTo>
                  <a:pt x="943902" y="463550"/>
                </a:lnTo>
                <a:lnTo>
                  <a:pt x="931176" y="466090"/>
                </a:lnTo>
                <a:lnTo>
                  <a:pt x="929233" y="464820"/>
                </a:lnTo>
                <a:lnTo>
                  <a:pt x="923417" y="461010"/>
                </a:lnTo>
                <a:lnTo>
                  <a:pt x="915339" y="462280"/>
                </a:lnTo>
                <a:lnTo>
                  <a:pt x="907186" y="464820"/>
                </a:lnTo>
                <a:lnTo>
                  <a:pt x="903655" y="462280"/>
                </a:lnTo>
                <a:lnTo>
                  <a:pt x="900112" y="459740"/>
                </a:lnTo>
                <a:lnTo>
                  <a:pt x="884821" y="462280"/>
                </a:lnTo>
                <a:lnTo>
                  <a:pt x="883361" y="461010"/>
                </a:lnTo>
                <a:lnTo>
                  <a:pt x="880440" y="458470"/>
                </a:lnTo>
                <a:lnTo>
                  <a:pt x="875601" y="458470"/>
                </a:lnTo>
                <a:lnTo>
                  <a:pt x="870597" y="461010"/>
                </a:lnTo>
                <a:lnTo>
                  <a:pt x="868908" y="459740"/>
                </a:lnTo>
                <a:lnTo>
                  <a:pt x="865454" y="459740"/>
                </a:lnTo>
                <a:lnTo>
                  <a:pt x="862164" y="457200"/>
                </a:lnTo>
                <a:lnTo>
                  <a:pt x="860526" y="455930"/>
                </a:lnTo>
                <a:lnTo>
                  <a:pt x="854456" y="457200"/>
                </a:lnTo>
                <a:lnTo>
                  <a:pt x="848918" y="457200"/>
                </a:lnTo>
                <a:lnTo>
                  <a:pt x="828294" y="453390"/>
                </a:lnTo>
                <a:lnTo>
                  <a:pt x="807593" y="452120"/>
                </a:lnTo>
                <a:lnTo>
                  <a:pt x="766673" y="444500"/>
                </a:lnTo>
                <a:lnTo>
                  <a:pt x="764286" y="445770"/>
                </a:lnTo>
                <a:lnTo>
                  <a:pt x="756361" y="447040"/>
                </a:lnTo>
                <a:lnTo>
                  <a:pt x="766051" y="452120"/>
                </a:lnTo>
                <a:lnTo>
                  <a:pt x="772515" y="454660"/>
                </a:lnTo>
                <a:lnTo>
                  <a:pt x="772896" y="455930"/>
                </a:lnTo>
                <a:lnTo>
                  <a:pt x="769594" y="459740"/>
                </a:lnTo>
                <a:lnTo>
                  <a:pt x="766432" y="461010"/>
                </a:lnTo>
                <a:lnTo>
                  <a:pt x="764133" y="462280"/>
                </a:lnTo>
                <a:lnTo>
                  <a:pt x="712927" y="449580"/>
                </a:lnTo>
                <a:lnTo>
                  <a:pt x="662419" y="435610"/>
                </a:lnTo>
                <a:lnTo>
                  <a:pt x="612533" y="420370"/>
                </a:lnTo>
                <a:lnTo>
                  <a:pt x="563206" y="402590"/>
                </a:lnTo>
                <a:lnTo>
                  <a:pt x="514375" y="382270"/>
                </a:lnTo>
                <a:lnTo>
                  <a:pt x="499846" y="374650"/>
                </a:lnTo>
                <a:lnTo>
                  <a:pt x="427774" y="337820"/>
                </a:lnTo>
                <a:lnTo>
                  <a:pt x="365328" y="304800"/>
                </a:lnTo>
                <a:lnTo>
                  <a:pt x="362927" y="303530"/>
                </a:lnTo>
                <a:lnTo>
                  <a:pt x="362089" y="300990"/>
                </a:lnTo>
                <a:lnTo>
                  <a:pt x="360857" y="300990"/>
                </a:lnTo>
                <a:lnTo>
                  <a:pt x="358241" y="299720"/>
                </a:lnTo>
                <a:lnTo>
                  <a:pt x="357085" y="298450"/>
                </a:lnTo>
                <a:lnTo>
                  <a:pt x="355777" y="298450"/>
                </a:lnTo>
                <a:lnTo>
                  <a:pt x="354393" y="295910"/>
                </a:lnTo>
                <a:lnTo>
                  <a:pt x="352018" y="294640"/>
                </a:lnTo>
                <a:lnTo>
                  <a:pt x="348792" y="294640"/>
                </a:lnTo>
                <a:lnTo>
                  <a:pt x="347484" y="292100"/>
                </a:lnTo>
                <a:lnTo>
                  <a:pt x="346290" y="290830"/>
                </a:lnTo>
                <a:lnTo>
                  <a:pt x="345097" y="289560"/>
                </a:lnTo>
                <a:lnTo>
                  <a:pt x="341795" y="290830"/>
                </a:lnTo>
                <a:lnTo>
                  <a:pt x="340563" y="287020"/>
                </a:lnTo>
                <a:lnTo>
                  <a:pt x="338175" y="285750"/>
                </a:lnTo>
                <a:lnTo>
                  <a:pt x="334797" y="285750"/>
                </a:lnTo>
                <a:lnTo>
                  <a:pt x="333565" y="283210"/>
                </a:lnTo>
                <a:lnTo>
                  <a:pt x="332409" y="281940"/>
                </a:lnTo>
                <a:lnTo>
                  <a:pt x="331266" y="280670"/>
                </a:lnTo>
                <a:lnTo>
                  <a:pt x="327875" y="281940"/>
                </a:lnTo>
                <a:lnTo>
                  <a:pt x="326720" y="278130"/>
                </a:lnTo>
                <a:lnTo>
                  <a:pt x="324421" y="276860"/>
                </a:lnTo>
                <a:lnTo>
                  <a:pt x="320954" y="276860"/>
                </a:lnTo>
                <a:lnTo>
                  <a:pt x="319887" y="273050"/>
                </a:lnTo>
                <a:lnTo>
                  <a:pt x="317576" y="271780"/>
                </a:lnTo>
                <a:lnTo>
                  <a:pt x="314121" y="271780"/>
                </a:lnTo>
                <a:lnTo>
                  <a:pt x="313131" y="271183"/>
                </a:lnTo>
                <a:lnTo>
                  <a:pt x="312585" y="269506"/>
                </a:lnTo>
                <a:lnTo>
                  <a:pt x="310349" y="268033"/>
                </a:lnTo>
                <a:lnTo>
                  <a:pt x="307644" y="268160"/>
                </a:lnTo>
                <a:lnTo>
                  <a:pt x="307276" y="267970"/>
                </a:lnTo>
                <a:lnTo>
                  <a:pt x="306197" y="264160"/>
                </a:lnTo>
                <a:lnTo>
                  <a:pt x="304050" y="262890"/>
                </a:lnTo>
                <a:lnTo>
                  <a:pt x="300431" y="262890"/>
                </a:lnTo>
                <a:lnTo>
                  <a:pt x="299364" y="259080"/>
                </a:lnTo>
                <a:lnTo>
                  <a:pt x="297205" y="257810"/>
                </a:lnTo>
                <a:lnTo>
                  <a:pt x="293598" y="257810"/>
                </a:lnTo>
                <a:lnTo>
                  <a:pt x="292595" y="255270"/>
                </a:lnTo>
                <a:lnTo>
                  <a:pt x="291477" y="254000"/>
                </a:lnTo>
                <a:lnTo>
                  <a:pt x="290360" y="252730"/>
                </a:lnTo>
                <a:lnTo>
                  <a:pt x="286981" y="254000"/>
                </a:lnTo>
                <a:lnTo>
                  <a:pt x="286829" y="254000"/>
                </a:lnTo>
                <a:lnTo>
                  <a:pt x="285826" y="250190"/>
                </a:lnTo>
                <a:lnTo>
                  <a:pt x="283832" y="249059"/>
                </a:lnTo>
                <a:lnTo>
                  <a:pt x="283832" y="271780"/>
                </a:lnTo>
                <a:lnTo>
                  <a:pt x="283298" y="271780"/>
                </a:lnTo>
                <a:lnTo>
                  <a:pt x="282752" y="270510"/>
                </a:lnTo>
                <a:lnTo>
                  <a:pt x="283832" y="271780"/>
                </a:lnTo>
                <a:lnTo>
                  <a:pt x="283832" y="249059"/>
                </a:lnTo>
                <a:lnTo>
                  <a:pt x="283603" y="248920"/>
                </a:lnTo>
                <a:lnTo>
                  <a:pt x="280377" y="248920"/>
                </a:lnTo>
                <a:lnTo>
                  <a:pt x="280377" y="269240"/>
                </a:lnTo>
                <a:lnTo>
                  <a:pt x="279908" y="269240"/>
                </a:lnTo>
                <a:lnTo>
                  <a:pt x="278993" y="267970"/>
                </a:lnTo>
                <a:lnTo>
                  <a:pt x="280377" y="269240"/>
                </a:lnTo>
                <a:lnTo>
                  <a:pt x="280377" y="248920"/>
                </a:lnTo>
                <a:lnTo>
                  <a:pt x="280136" y="248920"/>
                </a:lnTo>
                <a:lnTo>
                  <a:pt x="279069" y="245110"/>
                </a:lnTo>
                <a:lnTo>
                  <a:pt x="276834" y="243840"/>
                </a:lnTo>
                <a:lnTo>
                  <a:pt x="273456" y="243840"/>
                </a:lnTo>
                <a:lnTo>
                  <a:pt x="214490" y="195580"/>
                </a:lnTo>
                <a:lnTo>
                  <a:pt x="205536" y="190500"/>
                </a:lnTo>
                <a:lnTo>
                  <a:pt x="197599" y="185420"/>
                </a:lnTo>
                <a:lnTo>
                  <a:pt x="190207" y="177800"/>
                </a:lnTo>
                <a:lnTo>
                  <a:pt x="182892" y="171450"/>
                </a:lnTo>
                <a:lnTo>
                  <a:pt x="190119" y="163830"/>
                </a:lnTo>
                <a:lnTo>
                  <a:pt x="185089" y="158750"/>
                </a:lnTo>
                <a:lnTo>
                  <a:pt x="179870" y="152400"/>
                </a:lnTo>
                <a:lnTo>
                  <a:pt x="174091" y="148590"/>
                </a:lnTo>
                <a:lnTo>
                  <a:pt x="167373" y="144780"/>
                </a:lnTo>
                <a:lnTo>
                  <a:pt x="164299" y="143510"/>
                </a:lnTo>
                <a:lnTo>
                  <a:pt x="161455" y="142240"/>
                </a:lnTo>
                <a:lnTo>
                  <a:pt x="159219" y="139700"/>
                </a:lnTo>
                <a:lnTo>
                  <a:pt x="164604" y="142240"/>
                </a:lnTo>
                <a:lnTo>
                  <a:pt x="167373" y="144780"/>
                </a:lnTo>
                <a:lnTo>
                  <a:pt x="165671" y="140970"/>
                </a:lnTo>
                <a:lnTo>
                  <a:pt x="163753" y="139700"/>
                </a:lnTo>
                <a:lnTo>
                  <a:pt x="160147" y="139700"/>
                </a:lnTo>
                <a:lnTo>
                  <a:pt x="159905" y="138430"/>
                </a:lnTo>
                <a:lnTo>
                  <a:pt x="159219" y="134620"/>
                </a:lnTo>
                <a:lnTo>
                  <a:pt x="156070" y="132080"/>
                </a:lnTo>
                <a:lnTo>
                  <a:pt x="152996" y="130390"/>
                </a:lnTo>
                <a:lnTo>
                  <a:pt x="152996" y="139700"/>
                </a:lnTo>
                <a:lnTo>
                  <a:pt x="152603" y="139700"/>
                </a:lnTo>
                <a:lnTo>
                  <a:pt x="152374" y="138430"/>
                </a:lnTo>
                <a:lnTo>
                  <a:pt x="152996" y="139700"/>
                </a:lnTo>
                <a:lnTo>
                  <a:pt x="152996" y="130390"/>
                </a:lnTo>
                <a:lnTo>
                  <a:pt x="151460" y="129540"/>
                </a:lnTo>
                <a:lnTo>
                  <a:pt x="150914" y="127000"/>
                </a:lnTo>
                <a:lnTo>
                  <a:pt x="149225" y="124460"/>
                </a:lnTo>
                <a:lnTo>
                  <a:pt x="145770" y="124460"/>
                </a:lnTo>
                <a:lnTo>
                  <a:pt x="144843" y="121920"/>
                </a:lnTo>
                <a:lnTo>
                  <a:pt x="144386" y="120650"/>
                </a:lnTo>
                <a:lnTo>
                  <a:pt x="142544" y="119380"/>
                </a:lnTo>
                <a:lnTo>
                  <a:pt x="139700" y="118389"/>
                </a:lnTo>
                <a:lnTo>
                  <a:pt x="139700" y="121920"/>
                </a:lnTo>
                <a:lnTo>
                  <a:pt x="139001" y="120650"/>
                </a:lnTo>
                <a:lnTo>
                  <a:pt x="138620" y="119380"/>
                </a:lnTo>
                <a:lnTo>
                  <a:pt x="139153" y="120650"/>
                </a:lnTo>
                <a:lnTo>
                  <a:pt x="139700" y="121920"/>
                </a:lnTo>
                <a:lnTo>
                  <a:pt x="139700" y="118389"/>
                </a:lnTo>
                <a:lnTo>
                  <a:pt x="138925" y="118110"/>
                </a:lnTo>
                <a:lnTo>
                  <a:pt x="138468" y="116840"/>
                </a:lnTo>
                <a:lnTo>
                  <a:pt x="137617" y="115570"/>
                </a:lnTo>
                <a:lnTo>
                  <a:pt x="135928" y="114300"/>
                </a:lnTo>
                <a:lnTo>
                  <a:pt x="131673" y="109220"/>
                </a:lnTo>
                <a:lnTo>
                  <a:pt x="126847" y="102870"/>
                </a:lnTo>
                <a:lnTo>
                  <a:pt x="121437" y="97790"/>
                </a:lnTo>
                <a:lnTo>
                  <a:pt x="115404" y="93980"/>
                </a:lnTo>
                <a:lnTo>
                  <a:pt x="111328" y="87630"/>
                </a:lnTo>
                <a:lnTo>
                  <a:pt x="107403" y="82550"/>
                </a:lnTo>
                <a:lnTo>
                  <a:pt x="100723" y="78740"/>
                </a:lnTo>
                <a:lnTo>
                  <a:pt x="99491" y="74930"/>
                </a:lnTo>
                <a:lnTo>
                  <a:pt x="95719" y="72390"/>
                </a:lnTo>
                <a:lnTo>
                  <a:pt x="92265" y="69850"/>
                </a:lnTo>
                <a:lnTo>
                  <a:pt x="79692" y="52070"/>
                </a:lnTo>
                <a:lnTo>
                  <a:pt x="66713" y="35560"/>
                </a:lnTo>
                <a:lnTo>
                  <a:pt x="60109" y="26670"/>
                </a:lnTo>
                <a:lnTo>
                  <a:pt x="54444" y="19050"/>
                </a:lnTo>
                <a:lnTo>
                  <a:pt x="43992" y="0"/>
                </a:lnTo>
                <a:lnTo>
                  <a:pt x="38341" y="3810"/>
                </a:lnTo>
                <a:lnTo>
                  <a:pt x="32308" y="7620"/>
                </a:lnTo>
                <a:lnTo>
                  <a:pt x="27216" y="10160"/>
                </a:lnTo>
                <a:lnTo>
                  <a:pt x="24384" y="16510"/>
                </a:lnTo>
                <a:lnTo>
                  <a:pt x="23304" y="17780"/>
                </a:lnTo>
                <a:lnTo>
                  <a:pt x="23152" y="19050"/>
                </a:lnTo>
                <a:lnTo>
                  <a:pt x="23850" y="21590"/>
                </a:lnTo>
                <a:lnTo>
                  <a:pt x="19697" y="26670"/>
                </a:lnTo>
                <a:lnTo>
                  <a:pt x="10160" y="22860"/>
                </a:lnTo>
                <a:lnTo>
                  <a:pt x="8547" y="31750"/>
                </a:lnTo>
                <a:lnTo>
                  <a:pt x="1422" y="41910"/>
                </a:lnTo>
                <a:lnTo>
                  <a:pt x="26746" y="102870"/>
                </a:lnTo>
                <a:lnTo>
                  <a:pt x="69151" y="156210"/>
                </a:lnTo>
                <a:lnTo>
                  <a:pt x="126657" y="215900"/>
                </a:lnTo>
                <a:lnTo>
                  <a:pt x="162191" y="248920"/>
                </a:lnTo>
                <a:lnTo>
                  <a:pt x="198882" y="280670"/>
                </a:lnTo>
                <a:lnTo>
                  <a:pt x="236689" y="309880"/>
                </a:lnTo>
                <a:lnTo>
                  <a:pt x="275602" y="339090"/>
                </a:lnTo>
                <a:lnTo>
                  <a:pt x="315620" y="365760"/>
                </a:lnTo>
                <a:lnTo>
                  <a:pt x="356717" y="389890"/>
                </a:lnTo>
                <a:lnTo>
                  <a:pt x="398894" y="414020"/>
                </a:lnTo>
                <a:lnTo>
                  <a:pt x="442125" y="435610"/>
                </a:lnTo>
                <a:lnTo>
                  <a:pt x="486384" y="457200"/>
                </a:lnTo>
                <a:lnTo>
                  <a:pt x="535355" y="477520"/>
                </a:lnTo>
                <a:lnTo>
                  <a:pt x="584504" y="496570"/>
                </a:lnTo>
                <a:lnTo>
                  <a:pt x="633844" y="511810"/>
                </a:lnTo>
                <a:lnTo>
                  <a:pt x="683387" y="525780"/>
                </a:lnTo>
                <a:lnTo>
                  <a:pt x="733107" y="537210"/>
                </a:lnTo>
                <a:lnTo>
                  <a:pt x="783018" y="547370"/>
                </a:lnTo>
                <a:lnTo>
                  <a:pt x="833107" y="554990"/>
                </a:lnTo>
                <a:lnTo>
                  <a:pt x="883373" y="560070"/>
                </a:lnTo>
                <a:lnTo>
                  <a:pt x="933818" y="563880"/>
                </a:lnTo>
                <a:lnTo>
                  <a:pt x="984440" y="565150"/>
                </a:lnTo>
                <a:lnTo>
                  <a:pt x="1035227" y="563880"/>
                </a:lnTo>
                <a:lnTo>
                  <a:pt x="1086192" y="561340"/>
                </a:lnTo>
                <a:lnTo>
                  <a:pt x="1137323" y="557530"/>
                </a:lnTo>
                <a:lnTo>
                  <a:pt x="1188631" y="551180"/>
                </a:lnTo>
                <a:lnTo>
                  <a:pt x="1291704" y="533400"/>
                </a:lnTo>
                <a:lnTo>
                  <a:pt x="1339329" y="521970"/>
                </a:lnTo>
                <a:lnTo>
                  <a:pt x="1386344" y="509270"/>
                </a:lnTo>
                <a:lnTo>
                  <a:pt x="1432826" y="495300"/>
                </a:lnTo>
                <a:lnTo>
                  <a:pt x="1478813" y="478790"/>
                </a:lnTo>
                <a:lnTo>
                  <a:pt x="1569554" y="443230"/>
                </a:lnTo>
                <a:lnTo>
                  <a:pt x="1614411" y="424180"/>
                </a:lnTo>
                <a:lnTo>
                  <a:pt x="1700606" y="384810"/>
                </a:lnTo>
                <a:lnTo>
                  <a:pt x="1741843" y="364490"/>
                </a:lnTo>
                <a:lnTo>
                  <a:pt x="1782851" y="342900"/>
                </a:lnTo>
                <a:lnTo>
                  <a:pt x="1864791" y="302260"/>
                </a:lnTo>
                <a:lnTo>
                  <a:pt x="1866709" y="299720"/>
                </a:lnTo>
                <a:lnTo>
                  <a:pt x="1868563" y="297180"/>
                </a:lnTo>
                <a:lnTo>
                  <a:pt x="1870481" y="294640"/>
                </a:lnTo>
                <a:lnTo>
                  <a:pt x="1873859" y="294640"/>
                </a:lnTo>
                <a:lnTo>
                  <a:pt x="1877631" y="293370"/>
                </a:lnTo>
                <a:lnTo>
                  <a:pt x="1880400" y="294640"/>
                </a:lnTo>
                <a:lnTo>
                  <a:pt x="1882622" y="295910"/>
                </a:lnTo>
                <a:lnTo>
                  <a:pt x="1881162" y="298450"/>
                </a:lnTo>
                <a:lnTo>
                  <a:pt x="1878711" y="299720"/>
                </a:lnTo>
                <a:lnTo>
                  <a:pt x="1867814" y="320040"/>
                </a:lnTo>
                <a:lnTo>
                  <a:pt x="1855343" y="337820"/>
                </a:lnTo>
                <a:lnTo>
                  <a:pt x="1841652" y="355600"/>
                </a:lnTo>
                <a:lnTo>
                  <a:pt x="1827123" y="373380"/>
                </a:lnTo>
                <a:lnTo>
                  <a:pt x="1817319" y="384810"/>
                </a:lnTo>
                <a:lnTo>
                  <a:pt x="1808403" y="396240"/>
                </a:lnTo>
                <a:lnTo>
                  <a:pt x="1800707" y="410210"/>
                </a:lnTo>
                <a:lnTo>
                  <a:pt x="1794535" y="424180"/>
                </a:lnTo>
                <a:lnTo>
                  <a:pt x="1777809" y="448310"/>
                </a:lnTo>
                <a:lnTo>
                  <a:pt x="1771599" y="473710"/>
                </a:lnTo>
                <a:lnTo>
                  <a:pt x="1775802" y="497840"/>
                </a:lnTo>
                <a:lnTo>
                  <a:pt x="1790306" y="521970"/>
                </a:lnTo>
                <a:lnTo>
                  <a:pt x="1835645" y="499110"/>
                </a:lnTo>
                <a:lnTo>
                  <a:pt x="1874647" y="469900"/>
                </a:lnTo>
                <a:lnTo>
                  <a:pt x="1908644" y="434340"/>
                </a:lnTo>
                <a:lnTo>
                  <a:pt x="1938921" y="396240"/>
                </a:lnTo>
                <a:lnTo>
                  <a:pt x="1966798" y="354330"/>
                </a:lnTo>
                <a:lnTo>
                  <a:pt x="1979714" y="335280"/>
                </a:lnTo>
                <a:lnTo>
                  <a:pt x="1993061" y="316230"/>
                </a:lnTo>
                <a:lnTo>
                  <a:pt x="2009394" y="293370"/>
                </a:lnTo>
                <a:lnTo>
                  <a:pt x="2020303" y="278130"/>
                </a:lnTo>
                <a:lnTo>
                  <a:pt x="2033231" y="259080"/>
                </a:lnTo>
                <a:lnTo>
                  <a:pt x="2034095" y="257810"/>
                </a:lnTo>
                <a:lnTo>
                  <a:pt x="2038400" y="251460"/>
                </a:lnTo>
                <a:lnTo>
                  <a:pt x="2043569" y="243840"/>
                </a:lnTo>
                <a:lnTo>
                  <a:pt x="2046846" y="233680"/>
                </a:lnTo>
                <a:lnTo>
                  <a:pt x="2050529" y="22225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D358FA-95EA-4F23-4163-FF0CA6E7E4F9}"/>
              </a:ext>
            </a:extLst>
          </p:cNvPr>
          <p:cNvSpPr txBox="1"/>
          <p:nvPr/>
        </p:nvSpPr>
        <p:spPr>
          <a:xfrm>
            <a:off x="5538810" y="171815"/>
            <a:ext cx="635405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i="1">
                <a:solidFill>
                  <a:srgbClr val="FFC000"/>
                </a:solidFill>
                <a:cs typeface="Calibri"/>
              </a:rPr>
              <a:t>Carbon, What is Carbon? Where is Carbon Found?</a:t>
            </a:r>
            <a:endParaRPr lang="en-US" sz="3600" b="1" i="1" strike="sngStrike">
              <a:solidFill>
                <a:srgbClr val="FFC000"/>
              </a:solidFill>
              <a:cs typeface="Calibri"/>
            </a:endParaRPr>
          </a:p>
          <a:p>
            <a:pPr algn="ctr"/>
            <a:r>
              <a:rPr lang="en-US" sz="2800" b="1">
                <a:solidFill>
                  <a:srgbClr val="FFC000"/>
                </a:solidFill>
                <a:cs typeface="Calibri"/>
              </a:rPr>
              <a:t>In Climate Change Phenomena Magazine</a:t>
            </a:r>
          </a:p>
          <a:p>
            <a:endParaRPr lang="en-US" sz="4000"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23C7237-35AA-B6C3-D40E-68648C07B8F0}"/>
              </a:ext>
            </a:extLst>
          </p:cNvPr>
          <p:cNvSpPr/>
          <p:nvPr/>
        </p:nvSpPr>
        <p:spPr>
          <a:xfrm>
            <a:off x="390654" y="3217319"/>
            <a:ext cx="5093123" cy="0"/>
          </a:xfrm>
          <a:custGeom>
            <a:avLst/>
            <a:gdLst/>
            <a:ahLst/>
            <a:cxnLst/>
            <a:rect l="l" t="t" r="r" b="b"/>
            <a:pathLst>
              <a:path w="7639684">
                <a:moveTo>
                  <a:pt x="0" y="0"/>
                </a:moveTo>
                <a:lnTo>
                  <a:pt x="7639193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C5E37029-6BD4-BDEA-8006-C8BF6E32B280}"/>
              </a:ext>
            </a:extLst>
          </p:cNvPr>
          <p:cNvSpPr txBox="1"/>
          <p:nvPr/>
        </p:nvSpPr>
        <p:spPr>
          <a:xfrm>
            <a:off x="390654" y="3362181"/>
            <a:ext cx="5148156" cy="1522960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255" marR="3175">
              <a:lnSpc>
                <a:spcPct val="116500"/>
              </a:lnSpc>
              <a:spcBef>
                <a:spcPts val="63"/>
              </a:spcBef>
            </a:pPr>
            <a:r>
              <a:rPr lang="en-US" sz="440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Start by reading a science article!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EA16660F-9AE2-99FA-6A36-AE2ADED3F5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0654" y="1317108"/>
            <a:ext cx="4909397" cy="1692301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255" marR="3175">
              <a:lnSpc>
                <a:spcPct val="116100"/>
              </a:lnSpc>
              <a:spcBef>
                <a:spcPts val="63"/>
              </a:spcBef>
              <a:tabLst>
                <a:tab pos="2974489" algn="l"/>
              </a:tabLst>
            </a:pPr>
            <a:r>
              <a:rPr sz="4800" b="1">
                <a:latin typeface="Aharoni"/>
                <a:cs typeface="Aharoni"/>
              </a:rPr>
              <a:t>Lesson</a:t>
            </a:r>
            <a:r>
              <a:rPr lang="en-US" sz="4800" b="1">
                <a:latin typeface="Aharoni"/>
                <a:cs typeface="Aharoni"/>
              </a:rPr>
              <a:t> Three</a:t>
            </a:r>
            <a:br>
              <a:rPr lang="en-US" sz="4800" b="1">
                <a:latin typeface="Aharoni"/>
                <a:cs typeface="Aharoni"/>
              </a:rPr>
            </a:br>
            <a:r>
              <a:rPr sz="4800" b="1">
                <a:latin typeface="Aharoni"/>
                <a:cs typeface="Aharoni"/>
              </a:rPr>
              <a:t>Phenomenon</a:t>
            </a:r>
            <a:endParaRPr lang="en-US">
              <a:latin typeface="Aharoni"/>
              <a:cs typeface="Aharoni"/>
            </a:endParaRPr>
          </a:p>
        </p:txBody>
      </p:sp>
      <p:pic>
        <p:nvPicPr>
          <p:cNvPr id="12" name="Picture 11" descr="A poster with text and images&#10;&#10;Description automatically generated">
            <a:extLst>
              <a:ext uri="{FF2B5EF4-FFF2-40B4-BE49-F238E27FC236}">
                <a16:creationId xmlns:a16="http://schemas.microsoft.com/office/drawing/2014/main" id="{756EC238-3B9F-232E-E2C3-9988431CC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405" y="1864089"/>
            <a:ext cx="3989470" cy="47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3">
            <a:extLst>
              <a:ext uri="{FF2B5EF4-FFF2-40B4-BE49-F238E27FC236}">
                <a16:creationId xmlns:a16="http://schemas.microsoft.com/office/drawing/2014/main" id="{A4DC6567-53D1-919C-4642-D213C160ACE1}"/>
              </a:ext>
            </a:extLst>
          </p:cNvPr>
          <p:cNvSpPr/>
          <p:nvPr/>
        </p:nvSpPr>
        <p:spPr>
          <a:xfrm>
            <a:off x="0" y="1599"/>
            <a:ext cx="12192000" cy="2081201"/>
          </a:xfrm>
          <a:custGeom>
            <a:avLst/>
            <a:gdLst/>
            <a:ahLst/>
            <a:cxnLst/>
            <a:rect l="l" t="t" r="r" b="b"/>
            <a:pathLst>
              <a:path w="18288000" h="2009775">
                <a:moveTo>
                  <a:pt x="0" y="0"/>
                </a:moveTo>
                <a:lnTo>
                  <a:pt x="18288000" y="0"/>
                </a:lnTo>
                <a:lnTo>
                  <a:pt x="18288000" y="2009774"/>
                </a:lnTo>
                <a:lnTo>
                  <a:pt x="0" y="2009774"/>
                </a:lnTo>
                <a:lnTo>
                  <a:pt x="0" y="0"/>
                </a:lnTo>
                <a:close/>
              </a:path>
            </a:pathLst>
          </a:custGeom>
          <a:solidFill>
            <a:srgbClr val="240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7C949-169F-7743-D421-898973CD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224" y="482815"/>
            <a:ext cx="10340218" cy="1231106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4000" b="1" dirty="0"/>
              <a:t>Let's play eLearning Game!</a:t>
            </a:r>
            <a:br>
              <a:rPr lang="en-US" sz="9200" b="1" dirty="0"/>
            </a:br>
            <a:r>
              <a:rPr lang="en-US" sz="4000" b="1" dirty="0">
                <a:solidFill>
                  <a:srgbClr val="FFC000"/>
                </a:solidFill>
              </a:rPr>
              <a:t>Understanding the Carbon Cycle</a:t>
            </a:r>
            <a:endParaRPr lang="en-US" sz="9600" b="1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EF286-B814-45E2-A838-D2D437785141}"/>
              </a:ext>
            </a:extLst>
          </p:cNvPr>
          <p:cNvSpPr txBox="1"/>
          <p:nvPr/>
        </p:nvSpPr>
        <p:spPr>
          <a:xfrm>
            <a:off x="3269673" y="3269673"/>
            <a:ext cx="523701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rebuchet MS"/>
              </a:rPr>
              <a:t>INSERT NEW GAME</a:t>
            </a:r>
          </a:p>
        </p:txBody>
      </p:sp>
    </p:spTree>
    <p:extLst>
      <p:ext uri="{BB962C8B-B14F-4D97-AF65-F5344CB8AC3E}">
        <p14:creationId xmlns:p14="http://schemas.microsoft.com/office/powerpoint/2010/main" val="5198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0">
            <a:extLst>
              <a:ext uri="{FF2B5EF4-FFF2-40B4-BE49-F238E27FC236}">
                <a16:creationId xmlns:a16="http://schemas.microsoft.com/office/drawing/2014/main" id="{435363E9-A2F3-5ADC-433A-FE29041A87CD}"/>
              </a:ext>
            </a:extLst>
          </p:cNvPr>
          <p:cNvSpPr txBox="1"/>
          <p:nvPr/>
        </p:nvSpPr>
        <p:spPr>
          <a:xfrm>
            <a:off x="2683445" y="-15788"/>
            <a:ext cx="7038689" cy="76653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R="3387" algn="ctr">
              <a:lnSpc>
                <a:spcPct val="115900"/>
              </a:lnSpc>
              <a:spcBef>
                <a:spcPts val="63"/>
              </a:spcBef>
            </a:pPr>
            <a:r>
              <a:rPr lang="en-US" sz="44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CLIMATE SYSTEM:</a:t>
            </a: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65216833-53B7-964B-1843-AA84F3BD57ED}"/>
              </a:ext>
            </a:extLst>
          </p:cNvPr>
          <p:cNvSpPr txBox="1"/>
          <p:nvPr/>
        </p:nvSpPr>
        <p:spPr>
          <a:xfrm>
            <a:off x="2965245" y="565236"/>
            <a:ext cx="6896099" cy="632780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537845" marR="3175" indent="-529590" algn="l">
              <a:lnSpc>
                <a:spcPct val="116700"/>
              </a:lnSpc>
              <a:spcBef>
                <a:spcPts val="63"/>
              </a:spcBef>
              <a:tabLst>
                <a:tab pos="496595" algn="l"/>
                <a:tab pos="2401689" algn="l"/>
              </a:tabLst>
            </a:pPr>
            <a:r>
              <a:rPr lang="en-US" sz="3600" b="1">
                <a:solidFill>
                  <a:srgbClr val="FFC000"/>
                </a:solidFill>
                <a:latin typeface="Aharoni"/>
                <a:cs typeface="Aharoni"/>
              </a:rPr>
              <a:t>CAUSES OF CLIMATE CHANGE</a:t>
            </a:r>
            <a:endParaRPr lang="en-US" sz="2400" b="1">
              <a:solidFill>
                <a:srgbClr val="FFC000"/>
              </a:solidFill>
              <a:latin typeface="Aharoni"/>
              <a:cs typeface="Aharoni"/>
            </a:endParaRPr>
          </a:p>
        </p:txBody>
      </p:sp>
      <p:pic>
        <p:nvPicPr>
          <p:cNvPr id="14" name="Picture 13" descr="A map of a farm&#10;&#10;Description automatically generated">
            <a:extLst>
              <a:ext uri="{FF2B5EF4-FFF2-40B4-BE49-F238E27FC236}">
                <a16:creationId xmlns:a16="http://schemas.microsoft.com/office/drawing/2014/main" id="{C0434302-1ABE-4880-C628-F8AD901A4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293" y="1198016"/>
            <a:ext cx="9755413" cy="54981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55C00E-1A90-A9C8-3549-9A750AA9E29B}"/>
              </a:ext>
            </a:extLst>
          </p:cNvPr>
          <p:cNvSpPr txBox="1"/>
          <p:nvPr/>
        </p:nvSpPr>
        <p:spPr>
          <a:xfrm>
            <a:off x="7740770" y="2235565"/>
            <a:ext cx="3150195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ngenial Black"/>
                <a:cs typeface="Calibri"/>
              </a:rPr>
              <a:t>FARMING CONTRIBUTIONS</a:t>
            </a:r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2DDEF9-4C4E-F16D-CCE8-622E7F545BDF}"/>
              </a:ext>
            </a:extLst>
          </p:cNvPr>
          <p:cNvSpPr txBox="1"/>
          <p:nvPr/>
        </p:nvSpPr>
        <p:spPr>
          <a:xfrm>
            <a:off x="1332380" y="5336818"/>
            <a:ext cx="1987323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ngenial Black"/>
                <a:cs typeface="Calibri"/>
              </a:rPr>
              <a:t>HUMAN CONTRIBUTIONS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8BDF0-BBAA-80AB-DD13-7A008C2A5E54}"/>
              </a:ext>
            </a:extLst>
          </p:cNvPr>
          <p:cNvSpPr txBox="1"/>
          <p:nvPr/>
        </p:nvSpPr>
        <p:spPr>
          <a:xfrm>
            <a:off x="1932814" y="3562337"/>
            <a:ext cx="1788046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ngenial Black"/>
                <a:cs typeface="Calibri"/>
              </a:rPr>
              <a:t>ATMOSPHERE</a:t>
            </a:r>
            <a:endParaRPr lang="en-US" sz="1200">
              <a:latin typeface="Congenial Blac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DCCB2F-7416-40C3-1F8F-EB3FF3D31E1B}"/>
              </a:ext>
            </a:extLst>
          </p:cNvPr>
          <p:cNvSpPr txBox="1"/>
          <p:nvPr/>
        </p:nvSpPr>
        <p:spPr>
          <a:xfrm>
            <a:off x="2683445" y="1329740"/>
            <a:ext cx="1969068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ngenial Black"/>
                <a:cs typeface="Calibri"/>
              </a:rPr>
              <a:t>CARBON 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6FB99-8894-FDB8-D12F-1F02DF235EE9}"/>
              </a:ext>
            </a:extLst>
          </p:cNvPr>
          <p:cNvSpPr txBox="1"/>
          <p:nvPr/>
        </p:nvSpPr>
        <p:spPr>
          <a:xfrm>
            <a:off x="4966392" y="4360189"/>
            <a:ext cx="1859978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ongenial Black"/>
                <a:cs typeface="Calibri"/>
              </a:rPr>
              <a:t>WATER CYCLE</a:t>
            </a:r>
          </a:p>
        </p:txBody>
      </p:sp>
    </p:spTree>
    <p:extLst>
      <p:ext uri="{BB962C8B-B14F-4D97-AF65-F5344CB8AC3E}">
        <p14:creationId xmlns:p14="http://schemas.microsoft.com/office/powerpoint/2010/main" val="7309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0">
            <a:extLst>
              <a:ext uri="{FF2B5EF4-FFF2-40B4-BE49-F238E27FC236}">
                <a16:creationId xmlns:a16="http://schemas.microsoft.com/office/drawing/2014/main" id="{435363E9-A2F3-5ADC-433A-FE29041A87CD}"/>
              </a:ext>
            </a:extLst>
          </p:cNvPr>
          <p:cNvSpPr txBox="1"/>
          <p:nvPr/>
        </p:nvSpPr>
        <p:spPr>
          <a:xfrm>
            <a:off x="7921733" y="1711403"/>
            <a:ext cx="3895439" cy="766534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742950" marR="3175" indent="-742950" algn="ctr">
              <a:lnSpc>
                <a:spcPct val="115900"/>
              </a:lnSpc>
              <a:spcBef>
                <a:spcPts val="63"/>
              </a:spcBef>
              <a:buAutoNum type="arabicPeriod"/>
            </a:pPr>
            <a:endParaRPr lang="en-US" sz="4400" b="1">
              <a:solidFill>
                <a:schemeClr val="bg1"/>
              </a:solidFill>
              <a:latin typeface="Aharoni"/>
              <a:cs typeface="Aharoni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65216833-53B7-964B-1843-AA84F3BD57ED}"/>
              </a:ext>
            </a:extLst>
          </p:cNvPr>
          <p:cNvSpPr txBox="1"/>
          <p:nvPr/>
        </p:nvSpPr>
        <p:spPr>
          <a:xfrm>
            <a:off x="8374740" y="493551"/>
            <a:ext cx="3787488" cy="6313694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8255" marR="3175">
              <a:lnSpc>
                <a:spcPct val="116700"/>
              </a:lnSpc>
              <a:spcBef>
                <a:spcPts val="63"/>
              </a:spcBef>
              <a:tabLst>
                <a:tab pos="496595" algn="l"/>
                <a:tab pos="2401689" algn="l"/>
              </a:tabLst>
            </a:pPr>
            <a:endParaRPr lang="en-US" sz="2000" dirty="0">
              <a:solidFill>
                <a:srgbClr val="3C5E1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65455" marR="3175" indent="-457200">
              <a:lnSpc>
                <a:spcPct val="116700"/>
              </a:lnSpc>
              <a:spcBef>
                <a:spcPts val="63"/>
              </a:spcBef>
              <a:buAutoNum type="arabicPeriod"/>
              <a:tabLst>
                <a:tab pos="496595" algn="l"/>
                <a:tab pos="2401689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/>
                <a:ea typeface="+mj-ea"/>
                <a:cs typeface="Calibri"/>
              </a:rPr>
              <a:t>What systems are in this image?</a:t>
            </a:r>
          </a:p>
          <a:p>
            <a:pPr marL="465455" marR="3175" indent="-457200">
              <a:lnSpc>
                <a:spcPct val="116700"/>
              </a:lnSpc>
              <a:spcBef>
                <a:spcPts val="63"/>
              </a:spcBef>
              <a:buAutoNum type="arabicPeriod"/>
              <a:tabLst>
                <a:tab pos="496595" algn="l"/>
                <a:tab pos="2401689" algn="l"/>
              </a:tabLst>
            </a:pPr>
            <a:endParaRPr lang="en-US" sz="1400" dirty="0">
              <a:solidFill>
                <a:schemeClr val="bg2"/>
              </a:solidFill>
              <a:latin typeface="Trebuchet MS"/>
              <a:ea typeface="+mj-ea"/>
              <a:cs typeface="Calibri"/>
            </a:endParaRPr>
          </a:p>
          <a:p>
            <a:pPr marL="465455" marR="3175" indent="-457200">
              <a:lnSpc>
                <a:spcPct val="116700"/>
              </a:lnSpc>
              <a:spcBef>
                <a:spcPts val="63"/>
              </a:spcBef>
              <a:buAutoNum type="arabicPeriod"/>
              <a:tabLst>
                <a:tab pos="496595" algn="l"/>
                <a:tab pos="2401689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/>
                <a:ea typeface="+mj-ea"/>
                <a:cs typeface="Calibri"/>
              </a:rPr>
              <a:t>What activities in this image are creating greenhouse gases? Explain.</a:t>
            </a:r>
          </a:p>
          <a:p>
            <a:pPr marL="465455" marR="3175" indent="-457200">
              <a:lnSpc>
                <a:spcPct val="116700"/>
              </a:lnSpc>
              <a:spcBef>
                <a:spcPts val="63"/>
              </a:spcBef>
              <a:buAutoNum type="arabicPeriod"/>
              <a:tabLst>
                <a:tab pos="496595" algn="l"/>
                <a:tab pos="2401689" algn="l"/>
              </a:tabLst>
            </a:pPr>
            <a:endParaRPr lang="en-US" sz="2000" dirty="0">
              <a:solidFill>
                <a:schemeClr val="bg2"/>
              </a:solidFill>
              <a:latin typeface="Trebuchet MS"/>
              <a:ea typeface="+mj-ea"/>
              <a:cs typeface="Calibri"/>
            </a:endParaRPr>
          </a:p>
          <a:p>
            <a:pPr marL="465455" marR="3175" indent="-457200">
              <a:lnSpc>
                <a:spcPct val="116700"/>
              </a:lnSpc>
              <a:spcBef>
                <a:spcPts val="63"/>
              </a:spcBef>
              <a:buAutoNum type="arabicPeriod"/>
              <a:tabLst>
                <a:tab pos="496595" algn="l"/>
                <a:tab pos="2401689" algn="l"/>
              </a:tabLst>
            </a:pPr>
            <a:r>
              <a:rPr lang="en-US" sz="2400" dirty="0">
                <a:solidFill>
                  <a:schemeClr val="bg2"/>
                </a:solidFill>
                <a:latin typeface="Trebuchet MS"/>
                <a:ea typeface="+mj-ea"/>
                <a:cs typeface="Calibri"/>
              </a:rPr>
              <a:t>What could you add to this image to show more activities that increase/decrease greenhouse gases?</a:t>
            </a:r>
            <a:endParaRPr lang="en-US" dirty="0">
              <a:solidFill>
                <a:schemeClr val="bg2"/>
              </a:solidFill>
              <a:latin typeface="Calibri"/>
              <a:ea typeface="+mj-ea"/>
              <a:cs typeface="Calibri"/>
            </a:endParaRPr>
          </a:p>
          <a:p>
            <a:pPr marL="537845" marR="3175" indent="-529590" algn="ctr">
              <a:lnSpc>
                <a:spcPct val="116700"/>
              </a:lnSpc>
              <a:spcBef>
                <a:spcPts val="63"/>
              </a:spcBef>
              <a:tabLst>
                <a:tab pos="496595" algn="l"/>
                <a:tab pos="2401689" algn="l"/>
              </a:tabLst>
            </a:pPr>
            <a:endParaRPr lang="en-US" sz="2900" dirty="0">
              <a:solidFill>
                <a:srgbClr val="FFC000"/>
              </a:solidFill>
              <a:latin typeface="Aharoni"/>
              <a:cs typeface="Aharoni"/>
            </a:endParaRPr>
          </a:p>
        </p:txBody>
      </p:sp>
      <p:pic>
        <p:nvPicPr>
          <p:cNvPr id="3" name="Picture 2" descr="A map of a farm&#10;&#10;Description automatically generated">
            <a:extLst>
              <a:ext uri="{FF2B5EF4-FFF2-40B4-BE49-F238E27FC236}">
                <a16:creationId xmlns:a16="http://schemas.microsoft.com/office/drawing/2014/main" id="{6E758056-A5B9-A7DB-894C-00F98ADC8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04" y="1471870"/>
            <a:ext cx="7799920" cy="4396506"/>
          </a:xfrm>
          <a:prstGeom prst="rect">
            <a:avLst/>
          </a:prstGeom>
        </p:spPr>
      </p:pic>
      <p:pic>
        <p:nvPicPr>
          <p:cNvPr id="6" name="object 8">
            <a:extLst>
              <a:ext uri="{FF2B5EF4-FFF2-40B4-BE49-F238E27FC236}">
                <a16:creationId xmlns:a16="http://schemas.microsoft.com/office/drawing/2014/main" id="{58F1191D-E748-5C11-0CC2-A7D1D7AFDB10}"/>
              </a:ext>
            </a:extLst>
          </p:cNvPr>
          <p:cNvPicPr/>
          <p:nvPr/>
        </p:nvPicPr>
        <p:blipFill>
          <a:blip r:embed="rId5" cstate="print">
            <a:alphaModFix amt="70000"/>
          </a:blip>
          <a:stretch>
            <a:fillRect/>
          </a:stretch>
        </p:blipFill>
        <p:spPr>
          <a:xfrm rot="210956">
            <a:off x="2933370" y="1211113"/>
            <a:ext cx="2576791" cy="1609517"/>
          </a:xfrm>
          <a:prstGeom prst="rect">
            <a:avLst/>
          </a:prstGeom>
        </p:spPr>
      </p:pic>
      <p:pic>
        <p:nvPicPr>
          <p:cNvPr id="12" name="Graphic 11" descr="Badge Question Mark with solid fill">
            <a:extLst>
              <a:ext uri="{FF2B5EF4-FFF2-40B4-BE49-F238E27FC236}">
                <a16:creationId xmlns:a16="http://schemas.microsoft.com/office/drawing/2014/main" id="{D9C6A093-F212-1557-796A-AB0582B72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1264" y="1434254"/>
            <a:ext cx="914400" cy="914400"/>
          </a:xfrm>
          <a:prstGeom prst="rect">
            <a:avLst/>
          </a:prstGeom>
        </p:spPr>
      </p:pic>
      <p:pic>
        <p:nvPicPr>
          <p:cNvPr id="13" name="Graphic 12" descr="Badge Question Mark with solid fill">
            <a:extLst>
              <a:ext uri="{FF2B5EF4-FFF2-40B4-BE49-F238E27FC236}">
                <a16:creationId xmlns:a16="http://schemas.microsoft.com/office/drawing/2014/main" id="{FF1601D9-0E0E-257A-0643-BB556BE44A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5724" y="1477707"/>
            <a:ext cx="914400" cy="914400"/>
          </a:xfrm>
          <a:prstGeom prst="rect">
            <a:avLst/>
          </a:prstGeom>
        </p:spPr>
      </p:pic>
      <p:pic>
        <p:nvPicPr>
          <p:cNvPr id="15" name="Graphic 14" descr="Badge Question Mark with solid fill">
            <a:extLst>
              <a:ext uri="{FF2B5EF4-FFF2-40B4-BE49-F238E27FC236}">
                <a16:creationId xmlns:a16="http://schemas.microsoft.com/office/drawing/2014/main" id="{B3A572C1-46A9-27F9-512F-7BDD4E76F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4064" y="2921299"/>
            <a:ext cx="914400" cy="914400"/>
          </a:xfrm>
          <a:prstGeom prst="rect">
            <a:avLst/>
          </a:prstGeom>
        </p:spPr>
      </p:pic>
      <p:pic>
        <p:nvPicPr>
          <p:cNvPr id="16" name="Graphic 15" descr="Badge Question Mark with solid fill">
            <a:extLst>
              <a:ext uri="{FF2B5EF4-FFF2-40B4-BE49-F238E27FC236}">
                <a16:creationId xmlns:a16="http://schemas.microsoft.com/office/drawing/2014/main" id="{D3A300A6-1981-B0E9-33FA-9783BA9D6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24064" y="4578366"/>
            <a:ext cx="914400" cy="914400"/>
          </a:xfrm>
          <a:prstGeom prst="rect">
            <a:avLst/>
          </a:prstGeom>
        </p:spPr>
      </p:pic>
      <p:pic>
        <p:nvPicPr>
          <p:cNvPr id="17" name="Graphic 16" descr="Badge Question Mark with solid fill">
            <a:extLst>
              <a:ext uri="{FF2B5EF4-FFF2-40B4-BE49-F238E27FC236}">
                <a16:creationId xmlns:a16="http://schemas.microsoft.com/office/drawing/2014/main" id="{69E6DDF6-17C4-E49C-B268-E901FFC4ED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6294" y="3578369"/>
            <a:ext cx="914400" cy="914400"/>
          </a:xfrm>
          <a:prstGeom prst="rect">
            <a:avLst/>
          </a:prstGeom>
        </p:spPr>
      </p:pic>
      <p:sp>
        <p:nvSpPr>
          <p:cNvPr id="18" name="object 10">
            <a:extLst>
              <a:ext uri="{FF2B5EF4-FFF2-40B4-BE49-F238E27FC236}">
                <a16:creationId xmlns:a16="http://schemas.microsoft.com/office/drawing/2014/main" id="{D9AF0730-2D9F-2601-82D6-133F014B4CEC}"/>
              </a:ext>
            </a:extLst>
          </p:cNvPr>
          <p:cNvSpPr txBox="1"/>
          <p:nvPr/>
        </p:nvSpPr>
        <p:spPr>
          <a:xfrm>
            <a:off x="2683445" y="-15788"/>
            <a:ext cx="7038689" cy="766534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R="3387" algn="ctr">
              <a:lnSpc>
                <a:spcPct val="115900"/>
              </a:lnSpc>
              <a:spcBef>
                <a:spcPts val="63"/>
              </a:spcBef>
            </a:pPr>
            <a:r>
              <a:rPr lang="en-US" sz="4400" b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CLIMATE SYSTEM: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52C26CD-93EE-035B-94A6-CD38AB0D475A}"/>
              </a:ext>
            </a:extLst>
          </p:cNvPr>
          <p:cNvSpPr txBox="1"/>
          <p:nvPr/>
        </p:nvSpPr>
        <p:spPr>
          <a:xfrm>
            <a:off x="3884418" y="570799"/>
            <a:ext cx="4634096" cy="632780"/>
          </a:xfrm>
          <a:prstGeom prst="rect">
            <a:avLst/>
          </a:prstGeom>
        </p:spPr>
        <p:txBody>
          <a:bodyPr vert="horz" wrap="square" lIns="0" tIns="8043" rIns="0" bIns="0" rtlCol="0" anchor="t">
            <a:spAutoFit/>
          </a:bodyPr>
          <a:lstStyle/>
          <a:p>
            <a:pPr marL="537845" marR="3175" indent="-529590" algn="ctr">
              <a:lnSpc>
                <a:spcPct val="116700"/>
              </a:lnSpc>
              <a:spcBef>
                <a:spcPts val="63"/>
              </a:spcBef>
              <a:tabLst>
                <a:tab pos="496595" algn="l"/>
                <a:tab pos="2401689" algn="l"/>
              </a:tabLst>
            </a:pPr>
            <a:r>
              <a:rPr lang="en-US" sz="3600" b="1">
                <a:solidFill>
                  <a:srgbClr val="FFC000"/>
                </a:solidFill>
                <a:latin typeface="Aharoni"/>
                <a:cs typeface="Aharoni"/>
              </a:rPr>
              <a:t>Questions</a:t>
            </a:r>
            <a:endParaRPr lang="en-US" sz="2400" b="1">
              <a:solidFill>
                <a:srgbClr val="FFC000"/>
              </a:solidFill>
              <a:latin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5205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C949-169F-7743-D421-898973CD3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60" y="1715870"/>
            <a:ext cx="10340218" cy="2031325"/>
          </a:xfr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7200" b="1"/>
              <a:t>Time for an Activity</a:t>
            </a:r>
            <a:r>
              <a:rPr lang="en-US" sz="9200" b="1"/>
              <a:t>!</a:t>
            </a:r>
            <a:br>
              <a:rPr lang="en-US" sz="9200" b="1"/>
            </a:br>
            <a:r>
              <a:rPr lang="en-US" sz="4000" b="1">
                <a:solidFill>
                  <a:srgbClr val="FFC000"/>
                </a:solidFill>
              </a:rPr>
              <a:t>Model of the Climate System</a:t>
            </a:r>
            <a:endParaRPr lang="en-US" sz="9600" b="1">
              <a:solidFill>
                <a:srgbClr val="FFC000"/>
              </a:solidFill>
            </a:endParaRPr>
          </a:p>
        </p:txBody>
      </p:sp>
      <p:pic>
        <p:nvPicPr>
          <p:cNvPr id="1026" name="Picture 2" descr="Simple clock vector graphics | Free SVG">
            <a:extLst>
              <a:ext uri="{FF2B5EF4-FFF2-40B4-BE49-F238E27FC236}">
                <a16:creationId xmlns:a16="http://schemas.microsoft.com/office/drawing/2014/main" id="{48D48A78-830D-39E1-69E3-B47F78BE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52" y="4037562"/>
            <a:ext cx="2247124" cy="22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A4DC6567-53D1-919C-4642-D213C160ACE1}"/>
              </a:ext>
            </a:extLst>
          </p:cNvPr>
          <p:cNvSpPr/>
          <p:nvPr/>
        </p:nvSpPr>
        <p:spPr>
          <a:xfrm>
            <a:off x="0" y="15453"/>
            <a:ext cx="12192000" cy="1152947"/>
          </a:xfrm>
          <a:custGeom>
            <a:avLst/>
            <a:gdLst/>
            <a:ahLst/>
            <a:cxnLst/>
            <a:rect l="l" t="t" r="r" b="b"/>
            <a:pathLst>
              <a:path w="18288000" h="2009775">
                <a:moveTo>
                  <a:pt x="0" y="0"/>
                </a:moveTo>
                <a:lnTo>
                  <a:pt x="18288000" y="0"/>
                </a:lnTo>
                <a:lnTo>
                  <a:pt x="18288000" y="2009774"/>
                </a:lnTo>
                <a:lnTo>
                  <a:pt x="0" y="2009774"/>
                </a:lnTo>
                <a:lnTo>
                  <a:pt x="0" y="0"/>
                </a:lnTo>
                <a:close/>
              </a:path>
            </a:pathLst>
          </a:custGeom>
          <a:solidFill>
            <a:srgbClr val="240F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5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852</Words>
  <Application>Microsoft Office PowerPoint</Application>
  <PresentationFormat>Widescreen</PresentationFormat>
  <Paragraphs>85</Paragraphs>
  <Slides>13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Lesson Three Phenomenon</vt:lpstr>
      <vt:lpstr>Let's play eLearning Game! Understanding the Carbon Cycle</vt:lpstr>
      <vt:lpstr>PowerPoint Presentation</vt:lpstr>
      <vt:lpstr>PowerPoint Presentation</vt:lpstr>
      <vt:lpstr>Time for an Activity! Model of the Climate System</vt:lpstr>
      <vt:lpstr>PowerPoint Presentation</vt:lpstr>
      <vt:lpstr>PowerPoint Presentation</vt:lpstr>
      <vt:lpstr>Climate Change Hero Challenge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Subhit</dc:creator>
  <cp:lastModifiedBy>Sabrina Subhit</cp:lastModifiedBy>
  <cp:revision>125</cp:revision>
  <dcterms:created xsi:type="dcterms:W3CDTF">2023-08-31T11:59:00Z</dcterms:created>
  <dcterms:modified xsi:type="dcterms:W3CDTF">2023-10-31T13:45:59Z</dcterms:modified>
</cp:coreProperties>
</file>