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0_9A1DEE3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8_15E85F2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5_A1ECEAB9.xml" ContentType="application/vnd.ms-powerpoint.comments+xml"/>
  <Override PartName="/ppt/notesSlides/notesSlide8.xml" ContentType="application/vnd.openxmlformats-officedocument.presentationml.notesSlide+xml"/>
  <Override PartName="/ppt/comments/modernComment_12F_F5F68A71.xml" ContentType="application/vnd.ms-powerpoint.comments+xml"/>
  <Override PartName="/ppt/notesSlides/notesSlide9.xml" ContentType="application/vnd.openxmlformats-officedocument.presentationml.notesSlide+xml"/>
  <Override PartName="/ppt/comments/modernComment_114_4CA109B4.xml" ContentType="application/vnd.ms-powerpoint.comments+xml"/>
  <Override PartName="/ppt/notesSlides/notesSlide10.xml" ContentType="application/vnd.openxmlformats-officedocument.presentationml.notesSlide+xml"/>
  <Override PartName="/ppt/comments/modernComment_132_D399F69C.xml" ContentType="application/vnd.ms-powerpoint.comments+xml"/>
  <Override PartName="/ppt/notesSlides/notesSlide11.xml" ContentType="application/vnd.openxmlformats-officedocument.presentationml.notesSlide+xml"/>
  <Override PartName="/ppt/comments/modernComment_121_381B4FD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4"/>
  </p:notesMasterIdLst>
  <p:sldIdLst>
    <p:sldId id="272" r:id="rId3"/>
    <p:sldId id="279" r:id="rId4"/>
    <p:sldId id="322" r:id="rId5"/>
    <p:sldId id="280" r:id="rId6"/>
    <p:sldId id="321" r:id="rId7"/>
    <p:sldId id="278" r:id="rId8"/>
    <p:sldId id="277" r:id="rId9"/>
    <p:sldId id="303" r:id="rId10"/>
    <p:sldId id="276" r:id="rId11"/>
    <p:sldId id="306"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889D32-19F0-DD30-A994-CF21DF79F750}" name="Sabrina Subhit" initials="SS" userId="S::ss2664@njaes.rutgers.edu::f57ff2ff-6f12-488b-86dd-4be04cd2bcbc" providerId="AD"/>
  <p188:author id="{7CAC7481-0EF1-62B4-E7CF-607427B47A8F}" name="Jeanine Cava" initials="JC" userId="S::jcava@njaes.rutgers.edu::dcfad38c-de9f-49bc-a069-121672a0fed6" providerId="AD"/>
  <p188:author id="{98B16889-5C26-3694-5558-AA917AF6C3CB}" name="Shannon Barlow" initials="SB" userId="S::sab516@njaes.rutgers.edu::8a9e116c-a8ba-48cd-bf87-6b13e12bca2f" providerId="AD"/>
  <p188:author id="{A9A22BCC-AA3A-DACD-251A-0617B99B6628}" name="Alessandra Sommer" initials="AS" userId="S::ads295@scarletmail.rutgers.edu::d1d89697-002c-413c-9ff0-29c100b231a8" providerId="AD"/>
  <p188:author id="{8CDDF3F0-63BA-D4E7-DADC-8B3C94A543A7}" name="Brielle Kociolek" initials="BK" userId="S::bkk34@docs.rutgers.edu::10be7d01-deae-4f0e-bfcb-7f99a859ed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0F33"/>
    <a:srgbClr val="321547"/>
    <a:srgbClr val="62B870"/>
    <a:srgbClr val="0037A4"/>
    <a:srgbClr val="9CBE5C"/>
    <a:srgbClr val="000818"/>
    <a:srgbClr val="0D1F35"/>
    <a:srgbClr val="263C10"/>
    <a:srgbClr val="3C5E19"/>
    <a:srgbClr val="EDD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3C6A0-3188-8633-08E4-59F2AC91599C}" v="38" dt="2023-10-31T13:44:17.412"/>
    <p1510:client id="{42BC8510-5A3C-0DCA-DBD0-6D9C2A34DCDF}" v="5" dt="2023-11-09T16:54:23.140"/>
    <p1510:client id="{5C581067-116E-D5C1-BFB3-D958BE22F7D6}" v="19" dt="2023-10-26T16:56:46.509"/>
    <p1510:client id="{6383FC0A-E68A-6B49-DA65-68D22EABD14E}" v="96" dt="2023-10-18T12:11:52.243"/>
    <p1510:client id="{9E94598B-20FA-456B-A23D-14FE6FB7D9D6}" v="1" dt="2023-10-18T12:12:34.728"/>
    <p1510:client id="{C0EEAF4C-8D4E-614D-FE72-59E101AD1B76}" v="22" dt="2023-10-18T12:53:33"/>
    <p1510:client id="{FF1D8850-E1BF-1A55-5027-346A145E6A3B}" v="14" dt="2023-10-17T19:38:51.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50" d="100"/>
          <a:sy n="50" d="100"/>
        </p:scale>
        <p:origin x="48"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rina Subhit" userId="f57ff2ff-6f12-488b-86dd-4be04cd2bcbc" providerId="ADAL" clId="{9E94598B-20FA-456B-A23D-14FE6FB7D9D6}"/>
    <pc:docChg chg="custSel modSld sldOrd">
      <pc:chgData name="Sabrina Subhit" userId="f57ff2ff-6f12-488b-86dd-4be04cd2bcbc" providerId="ADAL" clId="{9E94598B-20FA-456B-A23D-14FE6FB7D9D6}" dt="2023-10-18T12:13:25.926" v="34" actId="404"/>
      <pc:docMkLst>
        <pc:docMk/>
      </pc:docMkLst>
      <pc:sldChg chg="ord modCm">
        <pc:chgData name="Sabrina Subhit" userId="f57ff2ff-6f12-488b-86dd-4be04cd2bcbc" providerId="ADAL" clId="{9E94598B-20FA-456B-A23D-14FE6FB7D9D6}" dt="2023-10-18T12:12:53.420" v="6"/>
        <pc:sldMkLst>
          <pc:docMk/>
          <pc:sldMk cId="941314009" sldId="289"/>
        </pc:sldMkLst>
        <pc:extLst>
          <p:ext xmlns:p="http://schemas.openxmlformats.org/presentationml/2006/main" uri="{D6D511B9-2390-475A-947B-AFAB55BFBCF1}">
            <pc226:cmChg xmlns:pc226="http://schemas.microsoft.com/office/powerpoint/2022/06/main/command" chg="mod">
              <pc226:chgData name="Sabrina Subhit" userId="f57ff2ff-6f12-488b-86dd-4be04cd2bcbc" providerId="ADAL" clId="{9E94598B-20FA-456B-A23D-14FE6FB7D9D6}" dt="2023-10-18T12:12:53.420" v="6"/>
              <pc2:cmMkLst xmlns:pc2="http://schemas.microsoft.com/office/powerpoint/2019/9/main/command">
                <pc:docMk/>
                <pc:sldMk cId="941314009" sldId="289"/>
                <pc2:cmMk id="{C9ABA2D1-318C-4C99-A4D9-19D7D913749B}"/>
              </pc2:cmMkLst>
            </pc226:cmChg>
          </p:ext>
        </pc:extLst>
      </pc:sldChg>
      <pc:sldChg chg="modSp mod ord">
        <pc:chgData name="Sabrina Subhit" userId="f57ff2ff-6f12-488b-86dd-4be04cd2bcbc" providerId="ADAL" clId="{9E94598B-20FA-456B-A23D-14FE6FB7D9D6}" dt="2023-10-18T12:13:25.926" v="34" actId="404"/>
        <pc:sldMkLst>
          <pc:docMk/>
          <pc:sldMk cId="3550082716" sldId="306"/>
        </pc:sldMkLst>
        <pc:spChg chg="mod">
          <ac:chgData name="Sabrina Subhit" userId="f57ff2ff-6f12-488b-86dd-4be04cd2bcbc" providerId="ADAL" clId="{9E94598B-20FA-456B-A23D-14FE6FB7D9D6}" dt="2023-10-18T12:13:25.926" v="34" actId="404"/>
          <ac:spMkLst>
            <pc:docMk/>
            <pc:sldMk cId="3550082716" sldId="306"/>
            <ac:spMk id="2" creationId="{AC77C949-169F-7743-D421-898973CD3582}"/>
          </ac:spMkLst>
        </pc:spChg>
        <pc:picChg chg="mod">
          <ac:chgData name="Sabrina Subhit" userId="f57ff2ff-6f12-488b-86dd-4be04cd2bcbc" providerId="ADAL" clId="{9E94598B-20FA-456B-A23D-14FE6FB7D9D6}" dt="2023-10-18T12:12:34.728" v="1"/>
          <ac:picMkLst>
            <pc:docMk/>
            <pc:sldMk cId="3550082716" sldId="306"/>
            <ac:picMk id="3" creationId="{54036E96-0FF9-262A-E6FE-FF4781EAB7E6}"/>
          </ac:picMkLst>
        </pc:picChg>
      </pc:sldChg>
    </pc:docChg>
  </pc:docChgLst>
  <pc:docChgLst>
    <pc:chgData name="Sabrina Subhit" userId="S::ss2664@njaes.rutgers.edu::f57ff2ff-6f12-488b-86dd-4be04cd2bcbc" providerId="AD" clId="Web-{FF1D8850-E1BF-1A55-5027-346A145E6A3B}"/>
    <pc:docChg chg="addSld modSld">
      <pc:chgData name="Sabrina Subhit" userId="S::ss2664@njaes.rutgers.edu::f57ff2ff-6f12-488b-86dd-4be04cd2bcbc" providerId="AD" clId="Web-{FF1D8850-E1BF-1A55-5027-346A145E6A3B}" dt="2023-10-17T19:38:51.488" v="9"/>
      <pc:docMkLst>
        <pc:docMk/>
      </pc:docMkLst>
      <pc:sldChg chg="delSp modSp add replId">
        <pc:chgData name="Sabrina Subhit" userId="S::ss2664@njaes.rutgers.edu::f57ff2ff-6f12-488b-86dd-4be04cd2bcbc" providerId="AD" clId="Web-{FF1D8850-E1BF-1A55-5027-346A145E6A3B}" dt="2023-10-17T19:38:51.488" v="9"/>
        <pc:sldMkLst>
          <pc:docMk/>
          <pc:sldMk cId="872811109" sldId="322"/>
        </pc:sldMkLst>
        <pc:spChg chg="del mod">
          <ac:chgData name="Sabrina Subhit" userId="S::ss2664@njaes.rutgers.edu::f57ff2ff-6f12-488b-86dd-4be04cd2bcbc" providerId="AD" clId="Web-{FF1D8850-E1BF-1A55-5027-346A145E6A3B}" dt="2023-10-17T19:38:51.488" v="9"/>
          <ac:spMkLst>
            <pc:docMk/>
            <pc:sldMk cId="872811109" sldId="322"/>
            <ac:spMk id="2" creationId="{480BCFB4-D9E8-A22E-2EC4-AEB0D9857600}"/>
          </ac:spMkLst>
        </pc:spChg>
        <pc:spChg chg="del">
          <ac:chgData name="Sabrina Subhit" userId="S::ss2664@njaes.rutgers.edu::f57ff2ff-6f12-488b-86dd-4be04cd2bcbc" providerId="AD" clId="Web-{FF1D8850-E1BF-1A55-5027-346A145E6A3B}" dt="2023-10-17T19:38:48.769" v="7"/>
          <ac:spMkLst>
            <pc:docMk/>
            <pc:sldMk cId="872811109" sldId="322"/>
            <ac:spMk id="3" creationId="{76CD6EEF-6EBF-C579-21CB-FFC604D9E460}"/>
          </ac:spMkLst>
        </pc:spChg>
        <pc:spChg chg="del mod">
          <ac:chgData name="Sabrina Subhit" userId="S::ss2664@njaes.rutgers.edu::f57ff2ff-6f12-488b-86dd-4be04cd2bcbc" providerId="AD" clId="Web-{FF1D8850-E1BF-1A55-5027-346A145E6A3B}" dt="2023-10-17T19:38:47.051" v="6"/>
          <ac:spMkLst>
            <pc:docMk/>
            <pc:sldMk cId="872811109" sldId="322"/>
            <ac:spMk id="6" creationId="{DA0976B4-4B0F-BE3D-5E42-C3C63978FC47}"/>
          </ac:spMkLst>
        </pc:spChg>
        <pc:grpChg chg="del">
          <ac:chgData name="Sabrina Subhit" userId="S::ss2664@njaes.rutgers.edu::f57ff2ff-6f12-488b-86dd-4be04cd2bcbc" providerId="AD" clId="Web-{FF1D8850-E1BF-1A55-5027-346A145E6A3B}" dt="2023-10-17T19:38:43.394" v="2"/>
          <ac:grpSpMkLst>
            <pc:docMk/>
            <pc:sldMk cId="872811109" sldId="322"/>
            <ac:grpSpMk id="7" creationId="{DB15C1D3-E7E6-9929-7D8B-719320F36603}"/>
          </ac:grpSpMkLst>
        </pc:grpChg>
        <pc:grpChg chg="del">
          <ac:chgData name="Sabrina Subhit" userId="S::ss2664@njaes.rutgers.edu::f57ff2ff-6f12-488b-86dd-4be04cd2bcbc" providerId="AD" clId="Web-{FF1D8850-E1BF-1A55-5027-346A145E6A3B}" dt="2023-10-17T19:38:43.394" v="1"/>
          <ac:grpSpMkLst>
            <pc:docMk/>
            <pc:sldMk cId="872811109" sldId="322"/>
            <ac:grpSpMk id="10" creationId="{DB15C1D3-E7E6-9929-7D8B-719320F36603}"/>
          </ac:grpSpMkLst>
        </pc:grpChg>
        <pc:picChg chg="del">
          <ac:chgData name="Sabrina Subhit" userId="S::ss2664@njaes.rutgers.edu::f57ff2ff-6f12-488b-86dd-4be04cd2bcbc" providerId="AD" clId="Web-{FF1D8850-E1BF-1A55-5027-346A145E6A3B}" dt="2023-10-17T19:38:44.832" v="3"/>
          <ac:picMkLst>
            <pc:docMk/>
            <pc:sldMk cId="872811109" sldId="322"/>
            <ac:picMk id="5" creationId="{AFD16471-992A-D7B5-987F-7E22B656BF10}"/>
          </ac:picMkLst>
        </pc:picChg>
      </pc:sldChg>
    </pc:docChg>
  </pc:docChgLst>
  <pc:docChgLst>
    <pc:chgData name="Shannon Barlow" userId="S::sab516@njaes.rutgers.edu::8a9e116c-a8ba-48cd-bf87-6b13e12bca2f" providerId="AD" clId="Web-{1163C6A0-3188-8633-08E4-59F2AC91599C}"/>
    <pc:docChg chg="modSld">
      <pc:chgData name="Shannon Barlow" userId="S::sab516@njaes.rutgers.edu::8a9e116c-a8ba-48cd-bf87-6b13e12bca2f" providerId="AD" clId="Web-{1163C6A0-3188-8633-08E4-59F2AC91599C}" dt="2023-10-31T13:44:17.412" v="22" actId="1076"/>
      <pc:docMkLst>
        <pc:docMk/>
      </pc:docMkLst>
      <pc:sldChg chg="modSp">
        <pc:chgData name="Shannon Barlow" userId="S::sab516@njaes.rutgers.edu::8a9e116c-a8ba-48cd-bf87-6b13e12bca2f" providerId="AD" clId="Web-{1163C6A0-3188-8633-08E4-59F2AC91599C}" dt="2023-10-31T13:44:17.412" v="22" actId="1076"/>
        <pc:sldMkLst>
          <pc:docMk/>
          <pc:sldMk cId="2585652797" sldId="272"/>
        </pc:sldMkLst>
        <pc:spChg chg="mod">
          <ac:chgData name="Shannon Barlow" userId="S::sab516@njaes.rutgers.edu::8a9e116c-a8ba-48cd-bf87-6b13e12bca2f" providerId="AD" clId="Web-{1163C6A0-3188-8633-08E4-59F2AC91599C}" dt="2023-10-31T13:44:17.412" v="22" actId="1076"/>
          <ac:spMkLst>
            <pc:docMk/>
            <pc:sldMk cId="2585652797" sldId="272"/>
            <ac:spMk id="10" creationId="{00000000-0000-0000-0000-000000000000}"/>
          </ac:spMkLst>
        </pc:spChg>
      </pc:sldChg>
    </pc:docChg>
  </pc:docChgLst>
  <pc:docChgLst>
    <pc:chgData name="Sabrina Subhit" userId="S::ss2664@njaes.rutgers.edu::f57ff2ff-6f12-488b-86dd-4be04cd2bcbc" providerId="AD" clId="Web-{AB1E3B1B-52BB-F444-BC43-A53AE7A5BA25}"/>
    <pc:docChg chg="modSld">
      <pc:chgData name="Sabrina Subhit" userId="S::ss2664@njaes.rutgers.edu::f57ff2ff-6f12-488b-86dd-4be04cd2bcbc" providerId="AD" clId="Web-{AB1E3B1B-52BB-F444-BC43-A53AE7A5BA25}" dt="2023-10-03T15:38:50.782" v="25" actId="1076"/>
      <pc:docMkLst>
        <pc:docMk/>
      </pc:docMkLst>
      <pc:sldChg chg="addSp delSp modSp modCm">
        <pc:chgData name="Sabrina Subhit" userId="S::ss2664@njaes.rutgers.edu::f57ff2ff-6f12-488b-86dd-4be04cd2bcbc" providerId="AD" clId="Web-{AB1E3B1B-52BB-F444-BC43-A53AE7A5BA25}" dt="2023-10-03T15:38:20.609" v="12"/>
        <pc:sldMkLst>
          <pc:docMk/>
          <pc:sldMk cId="2716658361" sldId="277"/>
        </pc:sldMkLst>
        <pc:picChg chg="add mod">
          <ac:chgData name="Sabrina Subhit" userId="S::ss2664@njaes.rutgers.edu::f57ff2ff-6f12-488b-86dd-4be04cd2bcbc" providerId="AD" clId="Web-{AB1E3B1B-52BB-F444-BC43-A53AE7A5BA25}" dt="2023-10-03T15:38:16.359" v="11" actId="1076"/>
          <ac:picMkLst>
            <pc:docMk/>
            <pc:sldMk cId="2716658361" sldId="277"/>
            <ac:picMk id="2" creationId="{6B11E1B9-D2BF-B3DD-3189-F48979F29B9F}"/>
          </ac:picMkLst>
        </pc:picChg>
        <pc:picChg chg="del">
          <ac:chgData name="Sabrina Subhit" userId="S::ss2664@njaes.rutgers.edu::f57ff2ff-6f12-488b-86dd-4be04cd2bcbc" providerId="AD" clId="Web-{AB1E3B1B-52BB-F444-BC43-A53AE7A5BA25}" dt="2023-10-03T15:38:09.609" v="7"/>
          <ac:picMkLst>
            <pc:docMk/>
            <pc:sldMk cId="2716658361" sldId="277"/>
            <ac:picMk id="3" creationId="{14FDA7C2-6F73-A0C3-E993-E8D9AADCE6FB}"/>
          </ac:picMkLst>
        </pc:pic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AB1E3B1B-52BB-F444-BC43-A53AE7A5BA25}" dt="2023-10-03T15:38:20.609" v="12"/>
              <pc2:cmMkLst xmlns:pc2="http://schemas.microsoft.com/office/powerpoint/2019/9/main/command">
                <pc:docMk/>
                <pc:sldMk cId="2716658361" sldId="277"/>
                <pc2:cmMk id="{57E2E838-433E-4B28-8141-8FE1A498F391}"/>
              </pc2:cmMkLst>
            </pc226:cmChg>
          </p:ext>
        </pc:extLst>
      </pc:sldChg>
      <pc:sldChg chg="addSp delSp modSp">
        <pc:chgData name="Sabrina Subhit" userId="S::ss2664@njaes.rutgers.edu::f57ff2ff-6f12-488b-86dd-4be04cd2bcbc" providerId="AD" clId="Web-{AB1E3B1B-52BB-F444-BC43-A53AE7A5BA25}" dt="2023-10-03T15:37:57.983" v="6" actId="14100"/>
        <pc:sldMkLst>
          <pc:docMk/>
          <pc:sldMk cId="367550248" sldId="280"/>
        </pc:sldMkLst>
        <pc:picChg chg="add mod">
          <ac:chgData name="Sabrina Subhit" userId="S::ss2664@njaes.rutgers.edu::f57ff2ff-6f12-488b-86dd-4be04cd2bcbc" providerId="AD" clId="Web-{AB1E3B1B-52BB-F444-BC43-A53AE7A5BA25}" dt="2023-10-03T15:37:57.983" v="6" actId="14100"/>
          <ac:picMkLst>
            <pc:docMk/>
            <pc:sldMk cId="367550248" sldId="280"/>
            <ac:picMk id="3" creationId="{B0FA7E29-4DD0-06C8-1D78-86C7FAE4BA80}"/>
          </ac:picMkLst>
        </pc:picChg>
        <pc:picChg chg="del">
          <ac:chgData name="Sabrina Subhit" userId="S::ss2664@njaes.rutgers.edu::f57ff2ff-6f12-488b-86dd-4be04cd2bcbc" providerId="AD" clId="Web-{AB1E3B1B-52BB-F444-BC43-A53AE7A5BA25}" dt="2023-10-03T15:37:36.310" v="0"/>
          <ac:picMkLst>
            <pc:docMk/>
            <pc:sldMk cId="367550248" sldId="280"/>
            <ac:picMk id="5" creationId="{DBB088B7-29F9-22AD-4682-8B2350F65EB0}"/>
          </ac:picMkLst>
        </pc:picChg>
      </pc:sldChg>
      <pc:sldChg chg="modSp">
        <pc:chgData name="Sabrina Subhit" userId="S::ss2664@njaes.rutgers.edu::f57ff2ff-6f12-488b-86dd-4be04cd2bcbc" providerId="AD" clId="Web-{AB1E3B1B-52BB-F444-BC43-A53AE7A5BA25}" dt="2023-10-03T15:38:50.782" v="25" actId="1076"/>
        <pc:sldMkLst>
          <pc:docMk/>
          <pc:sldMk cId="4126575217" sldId="303"/>
        </pc:sldMkLst>
        <pc:spChg chg="mod">
          <ac:chgData name="Sabrina Subhit" userId="S::ss2664@njaes.rutgers.edu::f57ff2ff-6f12-488b-86dd-4be04cd2bcbc" providerId="AD" clId="Web-{AB1E3B1B-52BB-F444-BC43-A53AE7A5BA25}" dt="2023-10-03T15:38:50.782" v="25" actId="1076"/>
          <ac:spMkLst>
            <pc:docMk/>
            <pc:sldMk cId="4126575217" sldId="303"/>
            <ac:spMk id="6" creationId="{DC5FE2FB-62CF-C063-C142-4BD21EEE5D88}"/>
          </ac:spMkLst>
        </pc:spChg>
      </pc:sldChg>
    </pc:docChg>
  </pc:docChgLst>
  <pc:docChgLst>
    <pc:chgData name="Sabrina Subhit" userId="S::ss2664@njaes.rutgers.edu::f57ff2ff-6f12-488b-86dd-4be04cd2bcbc" providerId="AD" clId="Web-{63A09F69-FAC8-5278-FACA-BEF7B690ECEA}"/>
    <pc:docChg chg="modSld">
      <pc:chgData name="Sabrina Subhit" userId="S::ss2664@njaes.rutgers.edu::f57ff2ff-6f12-488b-86dd-4be04cd2bcbc" providerId="AD" clId="Web-{63A09F69-FAC8-5278-FACA-BEF7B690ECEA}" dt="2023-10-04T13:14:32.319" v="24" actId="1076"/>
      <pc:docMkLst>
        <pc:docMk/>
      </pc:docMkLst>
      <pc:sldChg chg="mod setBg">
        <pc:chgData name="Sabrina Subhit" userId="S::ss2664@njaes.rutgers.edu::f57ff2ff-6f12-488b-86dd-4be04cd2bcbc" providerId="AD" clId="Web-{63A09F69-FAC8-5278-FACA-BEF7B690ECEA}" dt="2023-10-04T13:06:49.355" v="1"/>
        <pc:sldMkLst>
          <pc:docMk/>
          <pc:sldMk cId="2585652797" sldId="272"/>
        </pc:sldMkLst>
      </pc:sldChg>
      <pc:sldChg chg="addSp delSp modSp">
        <pc:chgData name="Sabrina Subhit" userId="S::ss2664@njaes.rutgers.edu::f57ff2ff-6f12-488b-86dd-4be04cd2bcbc" providerId="AD" clId="Web-{63A09F69-FAC8-5278-FACA-BEF7B690ECEA}" dt="2023-10-04T13:14:32.319" v="24" actId="1076"/>
        <pc:sldMkLst>
          <pc:docMk/>
          <pc:sldMk cId="1285622196" sldId="276"/>
        </pc:sldMkLst>
        <pc:picChg chg="mod">
          <ac:chgData name="Sabrina Subhit" userId="S::ss2664@njaes.rutgers.edu::f57ff2ff-6f12-488b-86dd-4be04cd2bcbc" providerId="AD" clId="Web-{63A09F69-FAC8-5278-FACA-BEF7B690ECEA}" dt="2023-10-04T13:14:32.319" v="24" actId="1076"/>
          <ac:picMkLst>
            <pc:docMk/>
            <pc:sldMk cId="1285622196" sldId="276"/>
            <ac:picMk id="3" creationId="{00000000-0000-0000-0000-000000000000}"/>
          </ac:picMkLst>
        </pc:picChg>
        <pc:picChg chg="add del mod">
          <ac:chgData name="Sabrina Subhit" userId="S::ss2664@njaes.rutgers.edu::f57ff2ff-6f12-488b-86dd-4be04cd2bcbc" providerId="AD" clId="Web-{63A09F69-FAC8-5278-FACA-BEF7B690ECEA}" dt="2023-10-04T13:11:52.034" v="21"/>
          <ac:picMkLst>
            <pc:docMk/>
            <pc:sldMk cId="1285622196" sldId="276"/>
            <ac:picMk id="4" creationId="{E2A26EEA-FD1B-5837-42BB-2E8ED785874D}"/>
          </ac:picMkLst>
        </pc:picChg>
        <pc:picChg chg="add mod">
          <ac:chgData name="Sabrina Subhit" userId="S::ss2664@njaes.rutgers.edu::f57ff2ff-6f12-488b-86dd-4be04cd2bcbc" providerId="AD" clId="Web-{63A09F69-FAC8-5278-FACA-BEF7B690ECEA}" dt="2023-10-04T13:12:24.800" v="23" actId="1076"/>
          <ac:picMkLst>
            <pc:docMk/>
            <pc:sldMk cId="1285622196" sldId="276"/>
            <ac:picMk id="5" creationId="{61B2F581-B586-3BEB-3F97-E35EE39BF84E}"/>
          </ac:picMkLst>
        </pc:picChg>
        <pc:picChg chg="del">
          <ac:chgData name="Sabrina Subhit" userId="S::ss2664@njaes.rutgers.edu::f57ff2ff-6f12-488b-86dd-4be04cd2bcbc" providerId="AD" clId="Web-{63A09F69-FAC8-5278-FACA-BEF7B690ECEA}" dt="2023-10-04T13:11:49.581" v="19"/>
          <ac:picMkLst>
            <pc:docMk/>
            <pc:sldMk cId="1285622196" sldId="276"/>
            <ac:picMk id="9" creationId="{D0B6BD9E-F874-2DE0-53B4-738D19D07FC0}"/>
          </ac:picMkLst>
        </pc:picChg>
      </pc:sldChg>
      <pc:sldChg chg="addSp delSp modSp">
        <pc:chgData name="Sabrina Subhit" userId="S::ss2664@njaes.rutgers.edu::f57ff2ff-6f12-488b-86dd-4be04cd2bcbc" providerId="AD" clId="Web-{63A09F69-FAC8-5278-FACA-BEF7B690ECEA}" dt="2023-10-04T13:11:02.236" v="18" actId="1076"/>
        <pc:sldMkLst>
          <pc:docMk/>
          <pc:sldMk cId="2716658361" sldId="277"/>
        </pc:sldMkLst>
        <pc:picChg chg="del mod">
          <ac:chgData name="Sabrina Subhit" userId="S::ss2664@njaes.rutgers.edu::f57ff2ff-6f12-488b-86dd-4be04cd2bcbc" providerId="AD" clId="Web-{63A09F69-FAC8-5278-FACA-BEF7B690ECEA}" dt="2023-10-04T13:10:53.720" v="14"/>
          <ac:picMkLst>
            <pc:docMk/>
            <pc:sldMk cId="2716658361" sldId="277"/>
            <ac:picMk id="2" creationId="{6B11E1B9-D2BF-B3DD-3189-F48979F29B9F}"/>
          </ac:picMkLst>
        </pc:picChg>
        <pc:picChg chg="add mod">
          <ac:chgData name="Sabrina Subhit" userId="S::ss2664@njaes.rutgers.edu::f57ff2ff-6f12-488b-86dd-4be04cd2bcbc" providerId="AD" clId="Web-{63A09F69-FAC8-5278-FACA-BEF7B690ECEA}" dt="2023-10-04T13:11:02.236" v="18" actId="1076"/>
          <ac:picMkLst>
            <pc:docMk/>
            <pc:sldMk cId="2716658361" sldId="277"/>
            <ac:picMk id="3" creationId="{43429CA1-055C-243A-45A9-38C1A8926B40}"/>
          </ac:picMkLst>
        </pc:picChg>
      </pc:sldChg>
      <pc:sldChg chg="addSp delSp modSp">
        <pc:chgData name="Sabrina Subhit" userId="S::ss2664@njaes.rutgers.edu::f57ff2ff-6f12-488b-86dd-4be04cd2bcbc" providerId="AD" clId="Web-{63A09F69-FAC8-5278-FACA-BEF7B690ECEA}" dt="2023-10-04T13:10:47.251" v="13" actId="1076"/>
        <pc:sldMkLst>
          <pc:docMk/>
          <pc:sldMk cId="367550248" sldId="280"/>
        </pc:sldMkLst>
        <pc:picChg chg="mod">
          <ac:chgData name="Sabrina Subhit" userId="S::ss2664@njaes.rutgers.edu::f57ff2ff-6f12-488b-86dd-4be04cd2bcbc" providerId="AD" clId="Web-{63A09F69-FAC8-5278-FACA-BEF7B690ECEA}" dt="2023-10-04T13:10:44.376" v="12" actId="1076"/>
          <ac:picMkLst>
            <pc:docMk/>
            <pc:sldMk cId="367550248" sldId="280"/>
            <ac:picMk id="2" creationId="{9C2AE654-691C-4FCC-9555-9AE731768397}"/>
          </ac:picMkLst>
        </pc:picChg>
        <pc:picChg chg="del">
          <ac:chgData name="Sabrina Subhit" userId="S::ss2664@njaes.rutgers.edu::f57ff2ff-6f12-488b-86dd-4be04cd2bcbc" providerId="AD" clId="Web-{63A09F69-FAC8-5278-FACA-BEF7B690ECEA}" dt="2023-10-04T13:09:32.609" v="2"/>
          <ac:picMkLst>
            <pc:docMk/>
            <pc:sldMk cId="367550248" sldId="280"/>
            <ac:picMk id="3" creationId="{B0FA7E29-4DD0-06C8-1D78-86C7FAE4BA80}"/>
          </ac:picMkLst>
        </pc:picChg>
        <pc:picChg chg="mod">
          <ac:chgData name="Sabrina Subhit" userId="S::ss2664@njaes.rutgers.edu::f57ff2ff-6f12-488b-86dd-4be04cd2bcbc" providerId="AD" clId="Web-{63A09F69-FAC8-5278-FACA-BEF7B690ECEA}" dt="2023-10-04T13:10:47.251" v="13" actId="1076"/>
          <ac:picMkLst>
            <pc:docMk/>
            <pc:sldMk cId="367550248" sldId="280"/>
            <ac:picMk id="4" creationId="{A57C7262-5EF2-CB5B-7D3E-B4266B7F7226}"/>
          </ac:picMkLst>
        </pc:picChg>
        <pc:picChg chg="add mod">
          <ac:chgData name="Sabrina Subhit" userId="S::ss2664@njaes.rutgers.edu::f57ff2ff-6f12-488b-86dd-4be04cd2bcbc" providerId="AD" clId="Web-{63A09F69-FAC8-5278-FACA-BEF7B690ECEA}" dt="2023-10-04T13:10:41.360" v="11" actId="1076"/>
          <ac:picMkLst>
            <pc:docMk/>
            <pc:sldMk cId="367550248" sldId="280"/>
            <ac:picMk id="5" creationId="{65AC2F07-80D4-6075-92C8-45C356288C94}"/>
          </ac:picMkLst>
        </pc:picChg>
      </pc:sldChg>
    </pc:docChg>
  </pc:docChgLst>
  <pc:docChgLst>
    <pc:chgData name="Sabrina Subhit" userId="S::ss2664@njaes.rutgers.edu::f57ff2ff-6f12-488b-86dd-4be04cd2bcbc" providerId="AD" clId="Web-{A99B283C-E54A-1277-B98D-5EE420FCC53C}"/>
    <pc:docChg chg="modSld">
      <pc:chgData name="Sabrina Subhit" userId="S::ss2664@njaes.rutgers.edu::f57ff2ff-6f12-488b-86dd-4be04cd2bcbc" providerId="AD" clId="Web-{A99B283C-E54A-1277-B98D-5EE420FCC53C}" dt="2023-09-27T20:39:39.699" v="8"/>
      <pc:docMkLst>
        <pc:docMk/>
      </pc:docMkLst>
      <pc:sldChg chg="modCm">
        <pc:chgData name="Sabrina Subhit" userId="S::ss2664@njaes.rutgers.edu::f57ff2ff-6f12-488b-86dd-4be04cd2bcbc" providerId="AD" clId="Web-{A99B283C-E54A-1277-B98D-5EE420FCC53C}" dt="2023-09-27T20:39:39.699" v="8"/>
        <pc:sldMkLst>
          <pc:docMk/>
          <pc:sldMk cId="2585652797" sldId="272"/>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A99B283C-E54A-1277-B98D-5EE420FCC53C}" dt="2023-09-27T20:39:37.496" v="7"/>
              <pc2:cmMkLst xmlns:pc2="http://schemas.microsoft.com/office/powerpoint/2019/9/main/command">
                <pc:docMk/>
                <pc:sldMk cId="2585652797" sldId="272"/>
                <pc2:cmMk id="{EB98970F-D567-41ED-993E-F4F0B9C58C46}"/>
              </pc2:cmMkLst>
            </pc226:cmChg>
            <pc226:cmChg xmlns:pc226="http://schemas.microsoft.com/office/powerpoint/2022/06/main/command" chg="mod">
              <pc226:chgData name="Sabrina Subhit" userId="S::ss2664@njaes.rutgers.edu::f57ff2ff-6f12-488b-86dd-4be04cd2bcbc" providerId="AD" clId="Web-{A99B283C-E54A-1277-B98D-5EE420FCC53C}" dt="2023-09-27T20:39:39.699" v="8"/>
              <pc2:cmMkLst xmlns:pc2="http://schemas.microsoft.com/office/powerpoint/2019/9/main/command">
                <pc:docMk/>
                <pc:sldMk cId="2585652797" sldId="272"/>
                <pc2:cmMk id="{54125954-4854-4E85-9BD2-1E592B944A94}"/>
              </pc2:cmMkLst>
            </pc226:cmChg>
          </p:ext>
        </pc:extLst>
      </pc:sldChg>
      <pc:sldChg chg="mod modShow modCm">
        <pc:chgData name="Sabrina Subhit" userId="S::ss2664@njaes.rutgers.edu::f57ff2ff-6f12-488b-86dd-4be04cd2bcbc" providerId="AD" clId="Web-{A99B283C-E54A-1277-B98D-5EE420FCC53C}" dt="2023-09-27T20:38:38.851" v="5"/>
        <pc:sldMkLst>
          <pc:docMk/>
          <pc:sldMk cId="2716658361" sldId="277"/>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A99B283C-E54A-1277-B98D-5EE420FCC53C}" dt="2023-09-27T20:37:41.801" v="1"/>
              <pc2:cmMkLst xmlns:pc2="http://schemas.microsoft.com/office/powerpoint/2019/9/main/command">
                <pc:docMk/>
                <pc:sldMk cId="2716658361" sldId="277"/>
                <pc2:cmMk id="{57E2E838-433E-4B28-8141-8FE1A498F391}"/>
              </pc2:cmMkLst>
              <pc226:cmRplyChg chg="add mod">
                <pc226:chgData name="Sabrina Subhit" userId="S::ss2664@njaes.rutgers.edu::f57ff2ff-6f12-488b-86dd-4be04cd2bcbc" providerId="AD" clId="Web-{A99B283C-E54A-1277-B98D-5EE420FCC53C}" dt="2023-09-27T20:37:41.801" v="1"/>
                <pc2:cmRplyMkLst xmlns:pc2="http://schemas.microsoft.com/office/powerpoint/2019/9/main/command">
                  <pc:docMk/>
                  <pc:sldMk cId="2716658361" sldId="277"/>
                  <pc2:cmMk id="{57E2E838-433E-4B28-8141-8FE1A498F391}"/>
                  <pc2:cmRplyMk id="{11AA2FE3-B94B-474A-AC54-6055BD6270BC}"/>
                </pc2:cmRplyMkLst>
              </pc226:cmRplyChg>
            </pc226:cmChg>
          </p:ext>
        </pc:extLst>
      </pc:sldChg>
      <pc:sldChg chg="mod modShow">
        <pc:chgData name="Sabrina Subhit" userId="S::ss2664@njaes.rutgers.edu::f57ff2ff-6f12-488b-86dd-4be04cd2bcbc" providerId="AD" clId="Web-{A99B283C-E54A-1277-B98D-5EE420FCC53C}" dt="2023-09-27T20:38:35.507" v="4"/>
        <pc:sldMkLst>
          <pc:docMk/>
          <pc:sldMk cId="1443644882" sldId="278"/>
        </pc:sldMkLst>
      </pc:sldChg>
      <pc:sldChg chg="mod modShow">
        <pc:chgData name="Sabrina Subhit" userId="S::ss2664@njaes.rutgers.edu::f57ff2ff-6f12-488b-86dd-4be04cd2bcbc" providerId="AD" clId="Web-{A99B283C-E54A-1277-B98D-5EE420FCC53C}" dt="2023-09-27T20:38:30.444" v="2"/>
        <pc:sldMkLst>
          <pc:docMk/>
          <pc:sldMk cId="367550248" sldId="280"/>
        </pc:sldMkLst>
      </pc:sldChg>
      <pc:sldChg chg="modCm">
        <pc:chgData name="Sabrina Subhit" userId="S::ss2664@njaes.rutgers.edu::f57ff2ff-6f12-488b-86dd-4be04cd2bcbc" providerId="AD" clId="Web-{A99B283C-E54A-1277-B98D-5EE420FCC53C}" dt="2023-09-27T20:39:29.355" v="6"/>
        <pc:sldMkLst>
          <pc:docMk/>
          <pc:sldMk cId="941314009" sldId="289"/>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A99B283C-E54A-1277-B98D-5EE420FCC53C}" dt="2023-09-27T20:39:29.355" v="6"/>
              <pc2:cmMkLst xmlns:pc2="http://schemas.microsoft.com/office/powerpoint/2019/9/main/command">
                <pc:docMk/>
                <pc:sldMk cId="941314009" sldId="289"/>
                <pc2:cmMk id="{49DFE687-6906-4A2F-8EAF-C88B963AD1B5}"/>
              </pc2:cmMkLst>
            </pc226:cmChg>
          </p:ext>
        </pc:extLst>
      </pc:sldChg>
      <pc:sldChg chg="mod modShow">
        <pc:chgData name="Sabrina Subhit" userId="S::ss2664@njaes.rutgers.edu::f57ff2ff-6f12-488b-86dd-4be04cd2bcbc" providerId="AD" clId="Web-{A99B283C-E54A-1277-B98D-5EE420FCC53C}" dt="2023-09-27T20:38:32.866" v="3"/>
        <pc:sldMkLst>
          <pc:docMk/>
          <pc:sldMk cId="413709962" sldId="321"/>
        </pc:sldMkLst>
      </pc:sldChg>
    </pc:docChg>
  </pc:docChgLst>
  <pc:docChgLst>
    <pc:chgData name="Jeanine Cava" userId="dcfad38c-de9f-49bc-a069-121672a0fed6" providerId="ADAL" clId="{021717F3-0C21-4EAF-B02D-A1A017EB9BD0}"/>
    <pc:docChg chg="modSld">
      <pc:chgData name="Jeanine Cava" userId="dcfad38c-de9f-49bc-a069-121672a0fed6" providerId="ADAL" clId="{021717F3-0C21-4EAF-B02D-A1A017EB9BD0}" dt="2023-09-27T19:33:18.900" v="23"/>
      <pc:docMkLst>
        <pc:docMk/>
      </pc:docMkLst>
      <pc:sldChg chg="mod modShow addCm modNotesTx">
        <pc:chgData name="Jeanine Cava" userId="dcfad38c-de9f-49bc-a069-121672a0fed6" providerId="ADAL" clId="{021717F3-0C21-4EAF-B02D-A1A017EB9BD0}" dt="2023-09-27T19:33:18.900" v="23"/>
        <pc:sldMkLst>
          <pc:docMk/>
          <pc:sldMk cId="2716658361" sldId="277"/>
        </pc:sldMkLst>
        <pc:extLst>
          <p:ext xmlns:p="http://schemas.openxmlformats.org/presentationml/2006/main" uri="{D6D511B9-2390-475A-947B-AFAB55BFBCF1}">
            <pc226:cmChg xmlns:pc226="http://schemas.microsoft.com/office/powerpoint/2022/06/main/command" chg="add">
              <pc226:chgData name="Jeanine Cava" userId="dcfad38c-de9f-49bc-a069-121672a0fed6" providerId="ADAL" clId="{021717F3-0C21-4EAF-B02D-A1A017EB9BD0}" dt="2023-09-27T19:33:18.900" v="23"/>
              <pc2:cmMkLst xmlns:pc2="http://schemas.microsoft.com/office/powerpoint/2019/9/main/command">
                <pc:docMk/>
                <pc:sldMk cId="2716658361" sldId="277"/>
                <pc2:cmMk id="{57E2E838-433E-4B28-8141-8FE1A498F391}"/>
              </pc2:cmMkLst>
            </pc226:cmChg>
          </p:ext>
        </pc:extLst>
      </pc:sldChg>
      <pc:sldChg chg="mod modShow modNotesTx">
        <pc:chgData name="Jeanine Cava" userId="dcfad38c-de9f-49bc-a069-121672a0fed6" providerId="ADAL" clId="{021717F3-0C21-4EAF-B02D-A1A017EB9BD0}" dt="2023-09-27T18:54:24.585" v="21"/>
        <pc:sldMkLst>
          <pc:docMk/>
          <pc:sldMk cId="1443644882" sldId="278"/>
        </pc:sldMkLst>
      </pc:sldChg>
      <pc:sldChg chg="mod modShow modNotesTx">
        <pc:chgData name="Jeanine Cava" userId="dcfad38c-de9f-49bc-a069-121672a0fed6" providerId="ADAL" clId="{021717F3-0C21-4EAF-B02D-A1A017EB9BD0}" dt="2023-09-27T18:54:17.033" v="19" actId="20577"/>
        <pc:sldMkLst>
          <pc:docMk/>
          <pc:sldMk cId="367550248" sldId="280"/>
        </pc:sldMkLst>
      </pc:sldChg>
      <pc:sldChg chg="mod modShow modNotesTx">
        <pc:chgData name="Jeanine Cava" userId="dcfad38c-de9f-49bc-a069-121672a0fed6" providerId="ADAL" clId="{021717F3-0C21-4EAF-B02D-A1A017EB9BD0}" dt="2023-09-27T18:54:22.091" v="20"/>
        <pc:sldMkLst>
          <pc:docMk/>
          <pc:sldMk cId="413709962" sldId="321"/>
        </pc:sldMkLst>
      </pc:sldChg>
    </pc:docChg>
  </pc:docChgLst>
  <pc:docChgLst>
    <pc:chgData name="Sabrina Subhit" userId="S::ss2664@njaes.rutgers.edu::f57ff2ff-6f12-488b-86dd-4be04cd2bcbc" providerId="AD" clId="Web-{FE7A8FC2-6FC5-63CA-BA01-8382E04BD686}"/>
    <pc:docChg chg="">
      <pc:chgData name="Sabrina Subhit" userId="S::ss2664@njaes.rutgers.edu::f57ff2ff-6f12-488b-86dd-4be04cd2bcbc" providerId="AD" clId="Web-{FE7A8FC2-6FC5-63CA-BA01-8382E04BD686}" dt="2023-09-26T14:29:05.222" v="4"/>
      <pc:docMkLst>
        <pc:docMk/>
      </pc:docMkLst>
      <pc:sldChg chg="modCm">
        <pc:chgData name="Sabrina Subhit" userId="S::ss2664@njaes.rutgers.edu::f57ff2ff-6f12-488b-86dd-4be04cd2bcbc" providerId="AD" clId="Web-{FE7A8FC2-6FC5-63CA-BA01-8382E04BD686}" dt="2023-09-26T14:28:56.784" v="3"/>
        <pc:sldMkLst>
          <pc:docMk/>
          <pc:sldMk cId="1285622196" sldId="276"/>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FE7A8FC2-6FC5-63CA-BA01-8382E04BD686}" dt="2023-09-26T14:28:56.784" v="3"/>
              <pc2:cmMkLst xmlns:pc2="http://schemas.microsoft.com/office/powerpoint/2019/9/main/command">
                <pc:docMk/>
                <pc:sldMk cId="1285622196" sldId="276"/>
                <pc2:cmMk id="{A2C8A66E-88EF-48F5-9442-86A745F5CC02}"/>
              </pc2:cmMkLst>
            </pc226:cmChg>
          </p:ext>
        </pc:extLst>
      </pc:sldChg>
      <pc:sldChg chg="modCm">
        <pc:chgData name="Sabrina Subhit" userId="S::ss2664@njaes.rutgers.edu::f57ff2ff-6f12-488b-86dd-4be04cd2bcbc" providerId="AD" clId="Web-{FE7A8FC2-6FC5-63CA-BA01-8382E04BD686}" dt="2023-09-26T14:28:47.065" v="1"/>
        <pc:sldMkLst>
          <pc:docMk/>
          <pc:sldMk cId="2716658361" sldId="277"/>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FE7A8FC2-6FC5-63CA-BA01-8382E04BD686}" dt="2023-09-26T14:28:43.971" v="0"/>
              <pc2:cmMkLst xmlns:pc2="http://schemas.microsoft.com/office/powerpoint/2019/9/main/command">
                <pc:docMk/>
                <pc:sldMk cId="2716658361" sldId="277"/>
                <pc2:cmMk id="{FF096B06-235A-4F75-94C0-CDCE09356837}"/>
              </pc2:cmMkLst>
            </pc226:cmChg>
            <pc226:cmChg xmlns:pc226="http://schemas.microsoft.com/office/powerpoint/2022/06/main/command" chg="mod">
              <pc226:chgData name="Sabrina Subhit" userId="S::ss2664@njaes.rutgers.edu::f57ff2ff-6f12-488b-86dd-4be04cd2bcbc" providerId="AD" clId="Web-{FE7A8FC2-6FC5-63CA-BA01-8382E04BD686}" dt="2023-09-26T14:28:47.065" v="1"/>
              <pc2:cmMkLst xmlns:pc2="http://schemas.microsoft.com/office/powerpoint/2019/9/main/command">
                <pc:docMk/>
                <pc:sldMk cId="2716658361" sldId="277"/>
                <pc2:cmMk id="{939D3EA5-AD6A-4865-8283-CB706BF88D7A}"/>
              </pc2:cmMkLst>
            </pc226:cmChg>
          </p:ext>
        </pc:extLst>
      </pc:sldChg>
      <pc:sldChg chg="modCm">
        <pc:chgData name="Sabrina Subhit" userId="S::ss2664@njaes.rutgers.edu::f57ff2ff-6f12-488b-86dd-4be04cd2bcbc" providerId="AD" clId="Web-{FE7A8FC2-6FC5-63CA-BA01-8382E04BD686}" dt="2023-09-26T14:28:52.284" v="2"/>
        <pc:sldMkLst>
          <pc:docMk/>
          <pc:sldMk cId="4126575217" sldId="303"/>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FE7A8FC2-6FC5-63CA-BA01-8382E04BD686}" dt="2023-09-26T14:28:52.284" v="2"/>
              <pc2:cmMkLst xmlns:pc2="http://schemas.microsoft.com/office/powerpoint/2019/9/main/command">
                <pc:docMk/>
                <pc:sldMk cId="4126575217" sldId="303"/>
                <pc2:cmMk id="{AC837109-520B-4E20-9A53-2292B08C04AF}"/>
              </pc2:cmMkLst>
            </pc226:cmChg>
          </p:ext>
        </pc:extLst>
      </pc:sldChg>
      <pc:sldChg chg="modCm">
        <pc:chgData name="Sabrina Subhit" userId="S::ss2664@njaes.rutgers.edu::f57ff2ff-6f12-488b-86dd-4be04cd2bcbc" providerId="AD" clId="Web-{FE7A8FC2-6FC5-63CA-BA01-8382E04BD686}" dt="2023-09-26T14:29:05.222" v="4"/>
        <pc:sldMkLst>
          <pc:docMk/>
          <pc:sldMk cId="3550082716" sldId="306"/>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FE7A8FC2-6FC5-63CA-BA01-8382E04BD686}" dt="2023-09-26T14:29:05.222" v="4"/>
              <pc2:cmMkLst xmlns:pc2="http://schemas.microsoft.com/office/powerpoint/2019/9/main/command">
                <pc:docMk/>
                <pc:sldMk cId="3550082716" sldId="306"/>
                <pc2:cmMk id="{F2DB4031-8707-4520-88DC-A9DE29BBA8BB}"/>
              </pc2:cmMkLst>
            </pc226:cmChg>
          </p:ext>
        </pc:extLst>
      </pc:sldChg>
    </pc:docChg>
  </pc:docChgLst>
  <pc:docChgLst>
    <pc:chgData name="Sabrina Subhit" userId="S::ss2664@njaes.rutgers.edu::f57ff2ff-6f12-488b-86dd-4be04cd2bcbc" providerId="AD" clId="Web-{FD9654D3-46FC-8D1E-19B9-C29087B68559}"/>
    <pc:docChg chg="modSld">
      <pc:chgData name="Sabrina Subhit" userId="S::ss2664@njaes.rutgers.edu::f57ff2ff-6f12-488b-86dd-4be04cd2bcbc" providerId="AD" clId="Web-{FD9654D3-46FC-8D1E-19B9-C29087B68559}" dt="2023-09-26T13:02:09.199" v="28" actId="1076"/>
      <pc:docMkLst>
        <pc:docMk/>
      </pc:docMkLst>
      <pc:sldChg chg="addSp delSp modSp">
        <pc:chgData name="Sabrina Subhit" userId="S::ss2664@njaes.rutgers.edu::f57ff2ff-6f12-488b-86dd-4be04cd2bcbc" providerId="AD" clId="Web-{FD9654D3-46FC-8D1E-19B9-C29087B68559}" dt="2023-09-26T13:02:09.199" v="28" actId="1076"/>
        <pc:sldMkLst>
          <pc:docMk/>
          <pc:sldMk cId="4271606804" sldId="279"/>
        </pc:sldMkLst>
        <pc:spChg chg="add mod">
          <ac:chgData name="Sabrina Subhit" userId="S::ss2664@njaes.rutgers.edu::f57ff2ff-6f12-488b-86dd-4be04cd2bcbc" providerId="AD" clId="Web-{FD9654D3-46FC-8D1E-19B9-C29087B68559}" dt="2023-09-26T13:02:02.746" v="27" actId="1076"/>
          <ac:spMkLst>
            <pc:docMk/>
            <pc:sldMk cId="4271606804" sldId="279"/>
            <ac:spMk id="2" creationId="{480BCFB4-D9E8-A22E-2EC4-AEB0D9857600}"/>
          </ac:spMkLst>
        </pc:spChg>
        <pc:spChg chg="add mod ord">
          <ac:chgData name="Sabrina Subhit" userId="S::ss2664@njaes.rutgers.edu::f57ff2ff-6f12-488b-86dd-4be04cd2bcbc" providerId="AD" clId="Web-{FD9654D3-46FC-8D1E-19B9-C29087B68559}" dt="2023-09-26T13:01:39.401" v="21" actId="1076"/>
          <ac:spMkLst>
            <pc:docMk/>
            <pc:sldMk cId="4271606804" sldId="279"/>
            <ac:spMk id="3" creationId="{76CD6EEF-6EBF-C579-21CB-FFC604D9E460}"/>
          </ac:spMkLst>
        </pc:spChg>
        <pc:spChg chg="mod">
          <ac:chgData name="Sabrina Subhit" userId="S::ss2664@njaes.rutgers.edu::f57ff2ff-6f12-488b-86dd-4be04cd2bcbc" providerId="AD" clId="Web-{FD9654D3-46FC-8D1E-19B9-C29087B68559}" dt="2023-09-26T13:01:01.634" v="10" actId="14100"/>
          <ac:spMkLst>
            <pc:docMk/>
            <pc:sldMk cId="4271606804" sldId="279"/>
            <ac:spMk id="6" creationId="{DA0976B4-4B0F-BE3D-5E42-C3C63978FC47}"/>
          </ac:spMkLst>
        </pc:spChg>
        <pc:spChg chg="add">
          <ac:chgData name="Sabrina Subhit" userId="S::ss2664@njaes.rutgers.edu::f57ff2ff-6f12-488b-86dd-4be04cd2bcbc" providerId="AD" clId="Web-{FD9654D3-46FC-8D1E-19B9-C29087B68559}" dt="2023-09-26T13:01:46.683" v="23"/>
          <ac:spMkLst>
            <pc:docMk/>
            <pc:sldMk cId="4271606804" sldId="279"/>
            <ac:spMk id="8" creationId="{D4DC8DD7-AB73-9EA1-F5AA-79FAE8BFC192}"/>
          </ac:spMkLst>
        </pc:spChg>
        <pc:spChg chg="add">
          <ac:chgData name="Sabrina Subhit" userId="S::ss2664@njaes.rutgers.edu::f57ff2ff-6f12-488b-86dd-4be04cd2bcbc" providerId="AD" clId="Web-{FD9654D3-46FC-8D1E-19B9-C29087B68559}" dt="2023-09-26T13:01:50.902" v="25"/>
          <ac:spMkLst>
            <pc:docMk/>
            <pc:sldMk cId="4271606804" sldId="279"/>
            <ac:spMk id="11" creationId="{D4DC8DD7-AB73-9EA1-F5AA-79FAE8BFC192}"/>
          </ac:spMkLst>
        </pc:spChg>
        <pc:grpChg chg="add mod">
          <ac:chgData name="Sabrina Subhit" userId="S::ss2664@njaes.rutgers.edu::f57ff2ff-6f12-488b-86dd-4be04cd2bcbc" providerId="AD" clId="Web-{FD9654D3-46FC-8D1E-19B9-C29087B68559}" dt="2023-09-26T13:01:49.699" v="24" actId="1076"/>
          <ac:grpSpMkLst>
            <pc:docMk/>
            <pc:sldMk cId="4271606804" sldId="279"/>
            <ac:grpSpMk id="7" creationId="{DB15C1D3-E7E6-9929-7D8B-719320F36603}"/>
          </ac:grpSpMkLst>
        </pc:grpChg>
        <pc:grpChg chg="add mod">
          <ac:chgData name="Sabrina Subhit" userId="S::ss2664@njaes.rutgers.edu::f57ff2ff-6f12-488b-86dd-4be04cd2bcbc" providerId="AD" clId="Web-{FD9654D3-46FC-8D1E-19B9-C29087B68559}" dt="2023-09-26T13:01:56.558" v="26" actId="1076"/>
          <ac:grpSpMkLst>
            <pc:docMk/>
            <pc:sldMk cId="4271606804" sldId="279"/>
            <ac:grpSpMk id="10" creationId="{DB15C1D3-E7E6-9929-7D8B-719320F36603}"/>
          </ac:grpSpMkLst>
        </pc:grpChg>
        <pc:picChg chg="del">
          <ac:chgData name="Sabrina Subhit" userId="S::ss2664@njaes.rutgers.edu::f57ff2ff-6f12-488b-86dd-4be04cd2bcbc" providerId="AD" clId="Web-{FD9654D3-46FC-8D1E-19B9-C29087B68559}" dt="2023-09-26T13:00:37.586" v="0"/>
          <ac:picMkLst>
            <pc:docMk/>
            <pc:sldMk cId="4271606804" sldId="279"/>
            <ac:picMk id="4" creationId="{9C8D0C4F-77D4-2DB8-8B58-27756228F2ED}"/>
          </ac:picMkLst>
        </pc:picChg>
        <pc:picChg chg="add mod">
          <ac:chgData name="Sabrina Subhit" userId="S::ss2664@njaes.rutgers.edu::f57ff2ff-6f12-488b-86dd-4be04cd2bcbc" providerId="AD" clId="Web-{FD9654D3-46FC-8D1E-19B9-C29087B68559}" dt="2023-09-26T13:02:09.199" v="28" actId="1076"/>
          <ac:picMkLst>
            <pc:docMk/>
            <pc:sldMk cId="4271606804" sldId="279"/>
            <ac:picMk id="5" creationId="{AFD16471-992A-D7B5-987F-7E22B656BF10}"/>
          </ac:picMkLst>
        </pc:picChg>
        <pc:picChg chg="add">
          <ac:chgData name="Sabrina Subhit" userId="S::ss2664@njaes.rutgers.edu::f57ff2ff-6f12-488b-86dd-4be04cd2bcbc" providerId="AD" clId="Web-{FD9654D3-46FC-8D1E-19B9-C29087B68559}" dt="2023-09-26T13:01:46.683" v="23"/>
          <ac:picMkLst>
            <pc:docMk/>
            <pc:sldMk cId="4271606804" sldId="279"/>
            <ac:picMk id="9" creationId="{81183A92-F13E-25E1-DADA-84414485FD89}"/>
          </ac:picMkLst>
        </pc:picChg>
        <pc:picChg chg="add">
          <ac:chgData name="Sabrina Subhit" userId="S::ss2664@njaes.rutgers.edu::f57ff2ff-6f12-488b-86dd-4be04cd2bcbc" providerId="AD" clId="Web-{FD9654D3-46FC-8D1E-19B9-C29087B68559}" dt="2023-09-26T13:01:50.902" v="25"/>
          <ac:picMkLst>
            <pc:docMk/>
            <pc:sldMk cId="4271606804" sldId="279"/>
            <ac:picMk id="12" creationId="{81183A92-F13E-25E1-DADA-84414485FD89}"/>
          </ac:picMkLst>
        </pc:picChg>
      </pc:sldChg>
    </pc:docChg>
  </pc:docChgLst>
  <pc:docChgLst>
    <pc:chgData name="Alessandra Sommer" userId="S::ads295@scarletmail.rutgers.edu::d1d89697-002c-413c-9ff0-29c100b231a8" providerId="AD" clId="Web-{A045B4B3-F8D4-7345-F4B7-764C6A07197A}"/>
    <pc:docChg chg="modSld">
      <pc:chgData name="Alessandra Sommer" userId="S::ads295@scarletmail.rutgers.edu::d1d89697-002c-413c-9ff0-29c100b231a8" providerId="AD" clId="Web-{A045B4B3-F8D4-7345-F4B7-764C6A07197A}" dt="2023-09-22T22:36:03.945" v="10"/>
      <pc:docMkLst>
        <pc:docMk/>
      </pc:docMkLst>
      <pc:sldChg chg="modSp">
        <pc:chgData name="Alessandra Sommer" userId="S::ads295@scarletmail.rutgers.edu::d1d89697-002c-413c-9ff0-29c100b231a8" providerId="AD" clId="Web-{A045B4B3-F8D4-7345-F4B7-764C6A07197A}" dt="2023-09-22T22:34:19.706" v="9" actId="20577"/>
        <pc:sldMkLst>
          <pc:docMk/>
          <pc:sldMk cId="2522024511" sldId="288"/>
        </pc:sldMkLst>
        <pc:spChg chg="mod">
          <ac:chgData name="Alessandra Sommer" userId="S::ads295@scarletmail.rutgers.edu::d1d89697-002c-413c-9ff0-29c100b231a8" providerId="AD" clId="Web-{A045B4B3-F8D4-7345-F4B7-764C6A07197A}" dt="2023-09-22T22:34:19.706" v="9" actId="20577"/>
          <ac:spMkLst>
            <pc:docMk/>
            <pc:sldMk cId="2522024511" sldId="288"/>
            <ac:spMk id="2" creationId="{AC77C949-169F-7743-D421-898973CD3582}"/>
          </ac:spMkLst>
        </pc:spChg>
      </pc:sldChg>
      <pc:sldChg chg="modCm">
        <pc:chgData name="Alessandra Sommer" userId="S::ads295@scarletmail.rutgers.edu::d1d89697-002c-413c-9ff0-29c100b231a8" providerId="AD" clId="Web-{A045B4B3-F8D4-7345-F4B7-764C6A07197A}" dt="2023-09-22T22:36:03.945" v="10"/>
        <pc:sldMkLst>
          <pc:docMk/>
          <pc:sldMk cId="941314009" sldId="289"/>
        </pc:sldMkLst>
        <pc:extLst>
          <p:ext xmlns:p="http://schemas.openxmlformats.org/presentationml/2006/main" uri="{D6D511B9-2390-475A-947B-AFAB55BFBCF1}">
            <pc226:cmChg xmlns:pc226="http://schemas.microsoft.com/office/powerpoint/2022/06/main/command" chg="">
              <pc226:chgData name="Alessandra Sommer" userId="S::ads295@scarletmail.rutgers.edu::d1d89697-002c-413c-9ff0-29c100b231a8" providerId="AD" clId="Web-{A045B4B3-F8D4-7345-F4B7-764C6A07197A}" dt="2023-09-22T22:36:03.945" v="10"/>
              <pc2:cmMkLst xmlns:pc2="http://schemas.microsoft.com/office/powerpoint/2019/9/main/command">
                <pc:docMk/>
                <pc:sldMk cId="941314009" sldId="289"/>
                <pc2:cmMk id="{C9ABA2D1-318C-4C99-A4D9-19D7D913749B}"/>
              </pc2:cmMkLst>
              <pc226:cmRplyChg chg="add">
                <pc226:chgData name="Alessandra Sommer" userId="S::ads295@scarletmail.rutgers.edu::d1d89697-002c-413c-9ff0-29c100b231a8" providerId="AD" clId="Web-{A045B4B3-F8D4-7345-F4B7-764C6A07197A}" dt="2023-09-22T22:36:03.945" v="10"/>
                <pc2:cmRplyMkLst xmlns:pc2="http://schemas.microsoft.com/office/powerpoint/2019/9/main/command">
                  <pc:docMk/>
                  <pc:sldMk cId="941314009" sldId="289"/>
                  <pc2:cmMk id="{C9ABA2D1-318C-4C99-A4D9-19D7D913749B}"/>
                  <pc2:cmRplyMk id="{2B156630-8C3B-428E-95D6-E7FB7356DC1E}"/>
                </pc2:cmRplyMkLst>
              </pc226:cmRplyChg>
            </pc226:cmChg>
          </p:ext>
        </pc:extLst>
      </pc:sldChg>
      <pc:sldChg chg="modSp">
        <pc:chgData name="Alessandra Sommer" userId="S::ads295@scarletmail.rutgers.edu::d1d89697-002c-413c-9ff0-29c100b231a8" providerId="AD" clId="Web-{A045B4B3-F8D4-7345-F4B7-764C6A07197A}" dt="2023-09-22T22:33:23.954" v="0" actId="20577"/>
        <pc:sldMkLst>
          <pc:docMk/>
          <pc:sldMk cId="4126575217" sldId="303"/>
        </pc:sldMkLst>
        <pc:spChg chg="mod">
          <ac:chgData name="Alessandra Sommer" userId="S::ads295@scarletmail.rutgers.edu::d1d89697-002c-413c-9ff0-29c100b231a8" providerId="AD" clId="Web-{A045B4B3-F8D4-7345-F4B7-764C6A07197A}" dt="2023-09-22T22:33:23.954" v="0" actId="20577"/>
          <ac:spMkLst>
            <pc:docMk/>
            <pc:sldMk cId="4126575217" sldId="303"/>
            <ac:spMk id="7" creationId="{00000000-0000-0000-0000-000000000000}"/>
          </ac:spMkLst>
        </pc:spChg>
      </pc:sldChg>
      <pc:sldChg chg="modSp">
        <pc:chgData name="Alessandra Sommer" userId="S::ads295@scarletmail.rutgers.edu::d1d89697-002c-413c-9ff0-29c100b231a8" providerId="AD" clId="Web-{A045B4B3-F8D4-7345-F4B7-764C6A07197A}" dt="2023-09-22T22:34:14.362" v="8" actId="20577"/>
        <pc:sldMkLst>
          <pc:docMk/>
          <pc:sldMk cId="2445946584" sldId="307"/>
        </pc:sldMkLst>
        <pc:spChg chg="mod">
          <ac:chgData name="Alessandra Sommer" userId="S::ads295@scarletmail.rutgers.edu::d1d89697-002c-413c-9ff0-29c100b231a8" providerId="AD" clId="Web-{A045B4B3-F8D4-7345-F4B7-764C6A07197A}" dt="2023-09-22T22:34:14.362" v="8" actId="20577"/>
          <ac:spMkLst>
            <pc:docMk/>
            <pc:sldMk cId="2445946584" sldId="307"/>
            <ac:spMk id="2" creationId="{AC77C949-169F-7743-D421-898973CD3582}"/>
          </ac:spMkLst>
        </pc:spChg>
      </pc:sldChg>
      <pc:sldChg chg="modSp">
        <pc:chgData name="Alessandra Sommer" userId="S::ads295@scarletmail.rutgers.edu::d1d89697-002c-413c-9ff0-29c100b231a8" providerId="AD" clId="Web-{A045B4B3-F8D4-7345-F4B7-764C6A07197A}" dt="2023-09-22T22:34:02.049" v="5" actId="20577"/>
        <pc:sldMkLst>
          <pc:docMk/>
          <pc:sldMk cId="1534363657" sldId="308"/>
        </pc:sldMkLst>
        <pc:spChg chg="mod">
          <ac:chgData name="Alessandra Sommer" userId="S::ads295@scarletmail.rutgers.edu::d1d89697-002c-413c-9ff0-29c100b231a8" providerId="AD" clId="Web-{A045B4B3-F8D4-7345-F4B7-764C6A07197A}" dt="2023-09-22T22:34:02.049" v="5" actId="20577"/>
          <ac:spMkLst>
            <pc:docMk/>
            <pc:sldMk cId="1534363657" sldId="308"/>
            <ac:spMk id="2" creationId="{AC77C949-169F-7743-D421-898973CD3582}"/>
          </ac:spMkLst>
        </pc:spChg>
      </pc:sldChg>
      <pc:sldChg chg="modSp">
        <pc:chgData name="Alessandra Sommer" userId="S::ads295@scarletmail.rutgers.edu::d1d89697-002c-413c-9ff0-29c100b231a8" providerId="AD" clId="Web-{A045B4B3-F8D4-7345-F4B7-764C6A07197A}" dt="2023-09-22T22:34:06.221" v="7" actId="20577"/>
        <pc:sldMkLst>
          <pc:docMk/>
          <pc:sldMk cId="3048440259" sldId="309"/>
        </pc:sldMkLst>
        <pc:spChg chg="mod">
          <ac:chgData name="Alessandra Sommer" userId="S::ads295@scarletmail.rutgers.edu::d1d89697-002c-413c-9ff0-29c100b231a8" providerId="AD" clId="Web-{A045B4B3-F8D4-7345-F4B7-764C6A07197A}" dt="2023-09-22T22:34:06.221" v="7" actId="20577"/>
          <ac:spMkLst>
            <pc:docMk/>
            <pc:sldMk cId="3048440259" sldId="309"/>
            <ac:spMk id="2" creationId="{AC77C949-169F-7743-D421-898973CD3582}"/>
          </ac:spMkLst>
        </pc:spChg>
      </pc:sldChg>
      <pc:sldChg chg="modSp">
        <pc:chgData name="Alessandra Sommer" userId="S::ads295@scarletmail.rutgers.edu::d1d89697-002c-413c-9ff0-29c100b231a8" providerId="AD" clId="Web-{A045B4B3-F8D4-7345-F4B7-764C6A07197A}" dt="2023-09-22T22:33:54.846" v="3" actId="20577"/>
        <pc:sldMkLst>
          <pc:docMk/>
          <pc:sldMk cId="2028036480" sldId="315"/>
        </pc:sldMkLst>
        <pc:spChg chg="mod">
          <ac:chgData name="Alessandra Sommer" userId="S::ads295@scarletmail.rutgers.edu::d1d89697-002c-413c-9ff0-29c100b231a8" providerId="AD" clId="Web-{A045B4B3-F8D4-7345-F4B7-764C6A07197A}" dt="2023-09-22T22:33:54.846" v="3" actId="20577"/>
          <ac:spMkLst>
            <pc:docMk/>
            <pc:sldMk cId="2028036480" sldId="315"/>
            <ac:spMk id="2" creationId="{AC77C949-169F-7743-D421-898973CD3582}"/>
          </ac:spMkLst>
        </pc:spChg>
      </pc:sldChg>
    </pc:docChg>
  </pc:docChgLst>
  <pc:docChgLst>
    <pc:chgData name="Sabrina Subhit" userId="S::ss2664@njaes.rutgers.edu::f57ff2ff-6f12-488b-86dd-4be04cd2bcbc" providerId="AD" clId="Web-{42BC8510-5A3C-0DCA-DBD0-6D9C2A34DCDF}"/>
    <pc:docChg chg="delSld">
      <pc:chgData name="Sabrina Subhit" userId="S::ss2664@njaes.rutgers.edu::f57ff2ff-6f12-488b-86dd-4be04cd2bcbc" providerId="AD" clId="Web-{42BC8510-5A3C-0DCA-DBD0-6D9C2A34DCDF}" dt="2023-11-09T16:54:23.140" v="4"/>
      <pc:docMkLst>
        <pc:docMk/>
      </pc:docMkLst>
      <pc:sldChg chg="del">
        <pc:chgData name="Sabrina Subhit" userId="S::ss2664@njaes.rutgers.edu::f57ff2ff-6f12-488b-86dd-4be04cd2bcbc" providerId="AD" clId="Web-{42BC8510-5A3C-0DCA-DBD0-6D9C2A34DCDF}" dt="2023-11-09T16:54:22.015" v="3"/>
        <pc:sldMkLst>
          <pc:docMk/>
          <pc:sldMk cId="2522024511" sldId="288"/>
        </pc:sldMkLst>
      </pc:sldChg>
      <pc:sldChg chg="del">
        <pc:chgData name="Sabrina Subhit" userId="S::ss2664@njaes.rutgers.edu::f57ff2ff-6f12-488b-86dd-4be04cd2bcbc" providerId="AD" clId="Web-{42BC8510-5A3C-0DCA-DBD0-6D9C2A34DCDF}" dt="2023-11-09T16:54:23.140" v="4"/>
        <pc:sldMkLst>
          <pc:docMk/>
          <pc:sldMk cId="2445946584" sldId="307"/>
        </pc:sldMkLst>
      </pc:sldChg>
      <pc:sldChg chg="del">
        <pc:chgData name="Sabrina Subhit" userId="S::ss2664@njaes.rutgers.edu::f57ff2ff-6f12-488b-86dd-4be04cd2bcbc" providerId="AD" clId="Web-{42BC8510-5A3C-0DCA-DBD0-6D9C2A34DCDF}" dt="2023-11-09T16:54:14.796" v="1"/>
        <pc:sldMkLst>
          <pc:docMk/>
          <pc:sldMk cId="1534363657" sldId="308"/>
        </pc:sldMkLst>
      </pc:sldChg>
      <pc:sldChg chg="del">
        <pc:chgData name="Sabrina Subhit" userId="S::ss2664@njaes.rutgers.edu::f57ff2ff-6f12-488b-86dd-4be04cd2bcbc" providerId="AD" clId="Web-{42BC8510-5A3C-0DCA-DBD0-6D9C2A34DCDF}" dt="2023-11-09T16:54:16.640" v="2"/>
        <pc:sldMkLst>
          <pc:docMk/>
          <pc:sldMk cId="3048440259" sldId="309"/>
        </pc:sldMkLst>
      </pc:sldChg>
      <pc:sldChg chg="del">
        <pc:chgData name="Sabrina Subhit" userId="S::ss2664@njaes.rutgers.edu::f57ff2ff-6f12-488b-86dd-4be04cd2bcbc" providerId="AD" clId="Web-{42BC8510-5A3C-0DCA-DBD0-6D9C2A34DCDF}" dt="2023-11-09T16:54:12.984" v="0"/>
        <pc:sldMkLst>
          <pc:docMk/>
          <pc:sldMk cId="2028036480" sldId="315"/>
        </pc:sldMkLst>
      </pc:sldChg>
    </pc:docChg>
  </pc:docChgLst>
  <pc:docChgLst>
    <pc:chgData name="Sabrina Subhit" userId="S::ss2664@njaes.rutgers.edu::f57ff2ff-6f12-488b-86dd-4be04cd2bcbc" providerId="AD" clId="Web-{6383FC0A-E68A-6B49-DA65-68D22EABD14E}"/>
    <pc:docChg chg="modSld">
      <pc:chgData name="Sabrina Subhit" userId="S::ss2664@njaes.rutgers.edu::f57ff2ff-6f12-488b-86dd-4be04cd2bcbc" providerId="AD" clId="Web-{6383FC0A-E68A-6B49-DA65-68D22EABD14E}" dt="2023-10-18T12:11:52.243" v="69" actId="1076"/>
      <pc:docMkLst>
        <pc:docMk/>
      </pc:docMkLst>
      <pc:sldChg chg="modSp">
        <pc:chgData name="Sabrina Subhit" userId="S::ss2664@njaes.rutgers.edu::f57ff2ff-6f12-488b-86dd-4be04cd2bcbc" providerId="AD" clId="Web-{6383FC0A-E68A-6B49-DA65-68D22EABD14E}" dt="2023-10-18T12:09:27.287" v="48" actId="20577"/>
        <pc:sldMkLst>
          <pc:docMk/>
          <pc:sldMk cId="1285622196" sldId="276"/>
        </pc:sldMkLst>
        <pc:spChg chg="mod">
          <ac:chgData name="Sabrina Subhit" userId="S::ss2664@njaes.rutgers.edu::f57ff2ff-6f12-488b-86dd-4be04cd2bcbc" providerId="AD" clId="Web-{6383FC0A-E68A-6B49-DA65-68D22EABD14E}" dt="2023-10-18T12:09:27.287" v="48" actId="20577"/>
          <ac:spMkLst>
            <pc:docMk/>
            <pc:sldMk cId="1285622196" sldId="276"/>
            <ac:spMk id="2" creationId="{CEC88F6A-E671-07E6-9280-5526D64A35D8}"/>
          </ac:spMkLst>
        </pc:spChg>
      </pc:sldChg>
      <pc:sldChg chg="mod modShow">
        <pc:chgData name="Sabrina Subhit" userId="S::ss2664@njaes.rutgers.edu::f57ff2ff-6f12-488b-86dd-4be04cd2bcbc" providerId="AD" clId="Web-{6383FC0A-E68A-6B49-DA65-68D22EABD14E}" dt="2023-10-18T12:11:22.524" v="49"/>
        <pc:sldMkLst>
          <pc:docMk/>
          <pc:sldMk cId="2522024511" sldId="288"/>
        </pc:sldMkLst>
      </pc:sldChg>
      <pc:sldChg chg="modSp">
        <pc:chgData name="Sabrina Subhit" userId="S::ss2664@njaes.rutgers.edu::f57ff2ff-6f12-488b-86dd-4be04cd2bcbc" providerId="AD" clId="Web-{6383FC0A-E68A-6B49-DA65-68D22EABD14E}" dt="2023-10-18T12:11:52.243" v="69" actId="1076"/>
        <pc:sldMkLst>
          <pc:docMk/>
          <pc:sldMk cId="3550082716" sldId="306"/>
        </pc:sldMkLst>
        <pc:spChg chg="mod">
          <ac:chgData name="Sabrina Subhit" userId="S::ss2664@njaes.rutgers.edu::f57ff2ff-6f12-488b-86dd-4be04cd2bcbc" providerId="AD" clId="Web-{6383FC0A-E68A-6B49-DA65-68D22EABD14E}" dt="2023-10-18T12:11:49.587" v="68" actId="20577"/>
          <ac:spMkLst>
            <pc:docMk/>
            <pc:sldMk cId="3550082716" sldId="306"/>
            <ac:spMk id="2" creationId="{AC77C949-169F-7743-D421-898973CD3582}"/>
          </ac:spMkLst>
        </pc:spChg>
        <pc:picChg chg="mod">
          <ac:chgData name="Sabrina Subhit" userId="S::ss2664@njaes.rutgers.edu::f57ff2ff-6f12-488b-86dd-4be04cd2bcbc" providerId="AD" clId="Web-{6383FC0A-E68A-6B49-DA65-68D22EABD14E}" dt="2023-10-18T12:11:52.243" v="69" actId="1076"/>
          <ac:picMkLst>
            <pc:docMk/>
            <pc:sldMk cId="3550082716" sldId="306"/>
            <ac:picMk id="3" creationId="{54036E96-0FF9-262A-E6FE-FF4781EAB7E6}"/>
          </ac:picMkLst>
        </pc:picChg>
      </pc:sldChg>
      <pc:sldChg chg="mod modShow">
        <pc:chgData name="Sabrina Subhit" userId="S::ss2664@njaes.rutgers.edu::f57ff2ff-6f12-488b-86dd-4be04cd2bcbc" providerId="AD" clId="Web-{6383FC0A-E68A-6B49-DA65-68D22EABD14E}" dt="2023-10-18T12:11:25.508" v="50"/>
        <pc:sldMkLst>
          <pc:docMk/>
          <pc:sldMk cId="2445946584" sldId="307"/>
        </pc:sldMkLst>
      </pc:sldChg>
      <pc:sldChg chg="mod modShow">
        <pc:chgData name="Sabrina Subhit" userId="S::ss2664@njaes.rutgers.edu::f57ff2ff-6f12-488b-86dd-4be04cd2bcbc" providerId="AD" clId="Web-{6383FC0A-E68A-6B49-DA65-68D22EABD14E}" dt="2023-10-18T12:11:31.618" v="52"/>
        <pc:sldMkLst>
          <pc:docMk/>
          <pc:sldMk cId="1534363657" sldId="308"/>
        </pc:sldMkLst>
      </pc:sldChg>
      <pc:sldChg chg="mod modShow">
        <pc:chgData name="Sabrina Subhit" userId="S::ss2664@njaes.rutgers.edu::f57ff2ff-6f12-488b-86dd-4be04cd2bcbc" providerId="AD" clId="Web-{6383FC0A-E68A-6B49-DA65-68D22EABD14E}" dt="2023-10-18T12:11:27.883" v="51"/>
        <pc:sldMkLst>
          <pc:docMk/>
          <pc:sldMk cId="3048440259" sldId="309"/>
        </pc:sldMkLst>
      </pc:sldChg>
      <pc:sldChg chg="mod modShow">
        <pc:chgData name="Sabrina Subhit" userId="S::ss2664@njaes.rutgers.edu::f57ff2ff-6f12-488b-86dd-4be04cd2bcbc" providerId="AD" clId="Web-{6383FC0A-E68A-6B49-DA65-68D22EABD14E}" dt="2023-10-18T12:11:31.914" v="53"/>
        <pc:sldMkLst>
          <pc:docMk/>
          <pc:sldMk cId="2028036480" sldId="315"/>
        </pc:sldMkLst>
      </pc:sldChg>
      <pc:sldChg chg="addSp delSp modSp">
        <pc:chgData name="Sabrina Subhit" userId="S::ss2664@njaes.rutgers.edu::f57ff2ff-6f12-488b-86dd-4be04cd2bcbc" providerId="AD" clId="Web-{6383FC0A-E68A-6B49-DA65-68D22EABD14E}" dt="2023-10-18T12:08:45.598" v="46" actId="20577"/>
        <pc:sldMkLst>
          <pc:docMk/>
          <pc:sldMk cId="872811109" sldId="322"/>
        </pc:sldMkLst>
        <pc:spChg chg="add del mod">
          <ac:chgData name="Sabrina Subhit" userId="S::ss2664@njaes.rutgers.edu::f57ff2ff-6f12-488b-86dd-4be04cd2bcbc" providerId="AD" clId="Web-{6383FC0A-E68A-6B49-DA65-68D22EABD14E}" dt="2023-10-18T12:07:03.503" v="10"/>
          <ac:spMkLst>
            <pc:docMk/>
            <pc:sldMk cId="872811109" sldId="322"/>
            <ac:spMk id="3" creationId="{B209AC2C-FC62-F0A5-28ED-1E4E8101709D}"/>
          </ac:spMkLst>
        </pc:spChg>
        <pc:spChg chg="add del mod">
          <ac:chgData name="Sabrina Subhit" userId="S::ss2664@njaes.rutgers.edu::f57ff2ff-6f12-488b-86dd-4be04cd2bcbc" providerId="AD" clId="Web-{6383FC0A-E68A-6B49-DA65-68D22EABD14E}" dt="2023-10-18T12:07:06.690" v="14"/>
          <ac:spMkLst>
            <pc:docMk/>
            <pc:sldMk cId="872811109" sldId="322"/>
            <ac:spMk id="4" creationId="{551AB411-ADE7-CE7C-A24B-2FA94D8749FD}"/>
          </ac:spMkLst>
        </pc:spChg>
        <pc:spChg chg="add mod">
          <ac:chgData name="Sabrina Subhit" userId="S::ss2664@njaes.rutgers.edu::f57ff2ff-6f12-488b-86dd-4be04cd2bcbc" providerId="AD" clId="Web-{6383FC0A-E68A-6B49-DA65-68D22EABD14E}" dt="2023-10-18T12:08:45.598" v="46" actId="20577"/>
          <ac:spMkLst>
            <pc:docMk/>
            <pc:sldMk cId="872811109" sldId="322"/>
            <ac:spMk id="5" creationId="{49C66913-F5DF-5AD7-3D9E-AFC9FD602D65}"/>
          </ac:spMkLst>
        </pc:spChg>
        <pc:spChg chg="add mod">
          <ac:chgData name="Sabrina Subhit" userId="S::ss2664@njaes.rutgers.edu::f57ff2ff-6f12-488b-86dd-4be04cd2bcbc" providerId="AD" clId="Web-{6383FC0A-E68A-6B49-DA65-68D22EABD14E}" dt="2023-10-18T12:08:35.989" v="44" actId="20577"/>
          <ac:spMkLst>
            <pc:docMk/>
            <pc:sldMk cId="872811109" sldId="322"/>
            <ac:spMk id="6" creationId="{4EFE4F9A-8DBF-5767-8DA7-42B04220B42E}"/>
          </ac:spMkLst>
        </pc:spChg>
        <pc:picChg chg="add mod">
          <ac:chgData name="Sabrina Subhit" userId="S::ss2664@njaes.rutgers.edu::f57ff2ff-6f12-488b-86dd-4be04cd2bcbc" providerId="AD" clId="Web-{6383FC0A-E68A-6B49-DA65-68D22EABD14E}" dt="2023-10-18T12:08:38.708" v="45" actId="1076"/>
          <ac:picMkLst>
            <pc:docMk/>
            <pc:sldMk cId="872811109" sldId="322"/>
            <ac:picMk id="2" creationId="{12C89F3A-A985-43EC-0264-2AB5887B7E32}"/>
          </ac:picMkLst>
        </pc:picChg>
      </pc:sldChg>
    </pc:docChg>
  </pc:docChgLst>
  <pc:docChgLst>
    <pc:chgData name="Sabrina Subhit" userId="S::ss2664@njaes.rutgers.edu::f57ff2ff-6f12-488b-86dd-4be04cd2bcbc" providerId="AD" clId="Web-{5C581067-116E-D5C1-BFB3-D958BE22F7D6}"/>
    <pc:docChg chg="modSld">
      <pc:chgData name="Sabrina Subhit" userId="S::ss2664@njaes.rutgers.edu::f57ff2ff-6f12-488b-86dd-4be04cd2bcbc" providerId="AD" clId="Web-{5C581067-116E-D5C1-BFB3-D958BE22F7D6}" dt="2023-10-26T16:56:46.243" v="9" actId="20577"/>
      <pc:docMkLst>
        <pc:docMk/>
      </pc:docMkLst>
      <pc:sldChg chg="modSp">
        <pc:chgData name="Sabrina Subhit" userId="S::ss2664@njaes.rutgers.edu::f57ff2ff-6f12-488b-86dd-4be04cd2bcbc" providerId="AD" clId="Web-{5C581067-116E-D5C1-BFB3-D958BE22F7D6}" dt="2023-10-26T16:56:46.243" v="9" actId="20577"/>
        <pc:sldMkLst>
          <pc:docMk/>
          <pc:sldMk cId="3550082716" sldId="306"/>
        </pc:sldMkLst>
        <pc:spChg chg="mod">
          <ac:chgData name="Sabrina Subhit" userId="S::ss2664@njaes.rutgers.edu::f57ff2ff-6f12-488b-86dd-4be04cd2bcbc" providerId="AD" clId="Web-{5C581067-116E-D5C1-BFB3-D958BE22F7D6}" dt="2023-10-26T16:56:46.243" v="9" actId="20577"/>
          <ac:spMkLst>
            <pc:docMk/>
            <pc:sldMk cId="3550082716" sldId="306"/>
            <ac:spMk id="2" creationId="{AC77C949-169F-7743-D421-898973CD3582}"/>
          </ac:spMkLst>
        </pc:spChg>
      </pc:sldChg>
    </pc:docChg>
  </pc:docChgLst>
  <pc:docChgLst>
    <pc:chgData name="Sabrina Subhit" userId="S::ss2664@njaes.rutgers.edu::f57ff2ff-6f12-488b-86dd-4be04cd2bcbc" providerId="AD" clId="Web-{E5BADD30-8AD3-7270-686B-42310AA5D0A0}"/>
    <pc:docChg chg="">
      <pc:chgData name="Sabrina Subhit" userId="S::ss2664@njaes.rutgers.edu::f57ff2ff-6f12-488b-86dd-4be04cd2bcbc" providerId="AD" clId="Web-{E5BADD30-8AD3-7270-686B-42310AA5D0A0}" dt="2023-09-23T20:36:20.945" v="1"/>
      <pc:docMkLst>
        <pc:docMk/>
      </pc:docMkLst>
      <pc:sldChg chg="modCm">
        <pc:chgData name="Sabrina Subhit" userId="S::ss2664@njaes.rutgers.edu::f57ff2ff-6f12-488b-86dd-4be04cd2bcbc" providerId="AD" clId="Web-{E5BADD30-8AD3-7270-686B-42310AA5D0A0}" dt="2023-09-23T20:36:20.945" v="1"/>
        <pc:sldMkLst>
          <pc:docMk/>
          <pc:sldMk cId="941314009" sldId="289"/>
        </pc:sldMkLst>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E5BADD30-8AD3-7270-686B-42310AA5D0A0}" dt="2023-09-23T20:36:20.945" v="1"/>
              <pc2:cmMkLst xmlns:pc2="http://schemas.microsoft.com/office/powerpoint/2019/9/main/command">
                <pc:docMk/>
                <pc:sldMk cId="941314009" sldId="289"/>
                <pc2:cmMk id="{C9ABA2D1-318C-4C99-A4D9-19D7D913749B}"/>
              </pc2:cmMkLst>
              <pc226:cmRplyChg chg="mod modRxn">
                <pc226:chgData name="Sabrina Subhit" userId="S::ss2664@njaes.rutgers.edu::f57ff2ff-6f12-488b-86dd-4be04cd2bcbc" providerId="AD" clId="Web-{E5BADD30-8AD3-7270-686B-42310AA5D0A0}" dt="2023-09-23T20:35:35.897" v="0"/>
                <pc2:cmRplyMkLst xmlns:pc2="http://schemas.microsoft.com/office/powerpoint/2019/9/main/command">
                  <pc:docMk/>
                  <pc:sldMk cId="941314009" sldId="289"/>
                  <pc2:cmMk id="{C9ABA2D1-318C-4C99-A4D9-19D7D913749B}"/>
                  <pc2:cmRplyMk id="{2B156630-8C3B-428E-95D6-E7FB7356DC1E}"/>
                </pc2:cmRplyMkLst>
              </pc226:cmRplyChg>
              <pc226:cmRplyChg chg="add">
                <pc226:chgData name="Sabrina Subhit" userId="S::ss2664@njaes.rutgers.edu::f57ff2ff-6f12-488b-86dd-4be04cd2bcbc" providerId="AD" clId="Web-{E5BADD30-8AD3-7270-686B-42310AA5D0A0}" dt="2023-09-23T20:36:20.945" v="1"/>
                <pc2:cmRplyMkLst xmlns:pc2="http://schemas.microsoft.com/office/powerpoint/2019/9/main/command">
                  <pc:docMk/>
                  <pc:sldMk cId="941314009" sldId="289"/>
                  <pc2:cmMk id="{C9ABA2D1-318C-4C99-A4D9-19D7D913749B}"/>
                  <pc2:cmRplyMk id="{352E2DCE-26AB-4C82-9AA9-C14F9D9C04D8}"/>
                </pc2:cmRplyMkLst>
              </pc226:cmRplyChg>
            </pc226:cmChg>
          </p:ext>
        </pc:extLst>
      </pc:sldChg>
    </pc:docChg>
  </pc:docChgLst>
  <pc:docChgLst>
    <pc:chgData name="Sabrina Subhit" userId="S::ss2664@njaes.rutgers.edu::f57ff2ff-6f12-488b-86dd-4be04cd2bcbc" providerId="AD" clId="Web-{C0EEAF4C-8D4E-614D-FE72-59E101AD1B76}"/>
    <pc:docChg chg="modSld">
      <pc:chgData name="Sabrina Subhit" userId="S::ss2664@njaes.rutgers.edu::f57ff2ff-6f12-488b-86dd-4be04cd2bcbc" providerId="AD" clId="Web-{C0EEAF4C-8D4E-614D-FE72-59E101AD1B76}" dt="2023-10-18T12:53:33" v="10" actId="1076"/>
      <pc:docMkLst>
        <pc:docMk/>
      </pc:docMkLst>
      <pc:sldChg chg="addSp modSp">
        <pc:chgData name="Sabrina Subhit" userId="S::ss2664@njaes.rutgers.edu::f57ff2ff-6f12-488b-86dd-4be04cd2bcbc" providerId="AD" clId="Web-{C0EEAF4C-8D4E-614D-FE72-59E101AD1B76}" dt="2023-10-18T12:53:33" v="10" actId="1076"/>
        <pc:sldMkLst>
          <pc:docMk/>
          <pc:sldMk cId="3550082716" sldId="306"/>
        </pc:sldMkLst>
        <pc:spChg chg="mod">
          <ac:chgData name="Sabrina Subhit" userId="S::ss2664@njaes.rutgers.edu::f57ff2ff-6f12-488b-86dd-4be04cd2bcbc" providerId="AD" clId="Web-{C0EEAF4C-8D4E-614D-FE72-59E101AD1B76}" dt="2023-10-18T12:24:26.341" v="5" actId="20577"/>
          <ac:spMkLst>
            <pc:docMk/>
            <pc:sldMk cId="3550082716" sldId="306"/>
            <ac:spMk id="2" creationId="{AC77C949-169F-7743-D421-898973CD3582}"/>
          </ac:spMkLst>
        </pc:spChg>
        <pc:picChg chg="mod">
          <ac:chgData name="Sabrina Subhit" userId="S::ss2664@njaes.rutgers.edu::f57ff2ff-6f12-488b-86dd-4be04cd2bcbc" providerId="AD" clId="Web-{C0EEAF4C-8D4E-614D-FE72-59E101AD1B76}" dt="2023-10-18T12:53:33" v="10" actId="1076"/>
          <ac:picMkLst>
            <pc:docMk/>
            <pc:sldMk cId="3550082716" sldId="306"/>
            <ac:picMk id="3" creationId="{54036E96-0FF9-262A-E6FE-FF4781EAB7E6}"/>
          </ac:picMkLst>
        </pc:picChg>
        <pc:picChg chg="add mod">
          <ac:chgData name="Sabrina Subhit" userId="S::ss2664@njaes.rutgers.edu::f57ff2ff-6f12-488b-86dd-4be04cd2bcbc" providerId="AD" clId="Web-{C0EEAF4C-8D4E-614D-FE72-59E101AD1B76}" dt="2023-10-18T12:53:28.078" v="9" actId="1076"/>
          <ac:picMkLst>
            <pc:docMk/>
            <pc:sldMk cId="3550082716" sldId="306"/>
            <ac:picMk id="5" creationId="{28014F83-B092-5025-2C0A-8626A409940F}"/>
          </ac:picMkLst>
        </pc:picChg>
      </pc:sldChg>
    </pc:docChg>
  </pc:docChgLst>
  <pc:docChgLst>
    <pc:chgData name="Sabrina Subhit" userId="S::ss2664@njaes.rutgers.edu::f57ff2ff-6f12-488b-86dd-4be04cd2bcbc" providerId="AD" clId="Web-{47BF7CA1-0162-65E9-7807-DCF3343CB05E}"/>
    <pc:docChg chg="modSld">
      <pc:chgData name="Sabrina Subhit" userId="S::ss2664@njaes.rutgers.edu::f57ff2ff-6f12-488b-86dd-4be04cd2bcbc" providerId="AD" clId="Web-{47BF7CA1-0162-65E9-7807-DCF3343CB05E}" dt="2023-09-29T20:38:54.771" v="2"/>
      <pc:docMkLst>
        <pc:docMk/>
      </pc:docMkLst>
      <pc:sldChg chg="modSp modCm">
        <pc:chgData name="Sabrina Subhit" userId="S::ss2664@njaes.rutgers.edu::f57ff2ff-6f12-488b-86dd-4be04cd2bcbc" providerId="AD" clId="Web-{47BF7CA1-0162-65E9-7807-DCF3343CB05E}" dt="2023-09-29T20:38:54.771" v="2"/>
        <pc:sldMkLst>
          <pc:docMk/>
          <pc:sldMk cId="2716658361" sldId="277"/>
        </pc:sldMkLst>
        <pc:picChg chg="mod">
          <ac:chgData name="Sabrina Subhit" userId="S::ss2664@njaes.rutgers.edu::f57ff2ff-6f12-488b-86dd-4be04cd2bcbc" providerId="AD" clId="Web-{47BF7CA1-0162-65E9-7807-DCF3343CB05E}" dt="2023-09-29T20:38:04.004" v="1" actId="1076"/>
          <ac:picMkLst>
            <pc:docMk/>
            <pc:sldMk cId="2716658361" sldId="277"/>
            <ac:picMk id="3" creationId="{14FDA7C2-6F73-A0C3-E993-E8D9AADCE6FB}"/>
          </ac:picMkLst>
        </pc:picChg>
        <pc:extLst>
          <p:ext xmlns:p="http://schemas.openxmlformats.org/presentationml/2006/main" uri="{D6D511B9-2390-475A-947B-AFAB55BFBCF1}">
            <pc226:cmChg xmlns:pc226="http://schemas.microsoft.com/office/powerpoint/2022/06/main/command" chg="">
              <pc226:chgData name="Sabrina Subhit" userId="S::ss2664@njaes.rutgers.edu::f57ff2ff-6f12-488b-86dd-4be04cd2bcbc" providerId="AD" clId="Web-{47BF7CA1-0162-65E9-7807-DCF3343CB05E}" dt="2023-09-29T20:38:54.771" v="2"/>
              <pc2:cmMkLst xmlns:pc2="http://schemas.microsoft.com/office/powerpoint/2019/9/main/command">
                <pc:docMk/>
                <pc:sldMk cId="2716658361" sldId="277"/>
                <pc2:cmMk id="{57E2E838-433E-4B28-8141-8FE1A498F391}"/>
              </pc2:cmMkLst>
              <pc226:cmRplyChg chg="add">
                <pc226:chgData name="Sabrina Subhit" userId="S::ss2664@njaes.rutgers.edu::f57ff2ff-6f12-488b-86dd-4be04cd2bcbc" providerId="AD" clId="Web-{47BF7CA1-0162-65E9-7807-DCF3343CB05E}" dt="2023-09-29T20:38:54.771" v="2"/>
                <pc2:cmRplyMkLst xmlns:pc2="http://schemas.microsoft.com/office/powerpoint/2019/9/main/command">
                  <pc:docMk/>
                  <pc:sldMk cId="2716658361" sldId="277"/>
                  <pc2:cmMk id="{57E2E838-433E-4B28-8141-8FE1A498F391}"/>
                  <pc2:cmRplyMk id="{F2CD9CF4-C534-4ADF-825F-BF7ACE4EEC58}"/>
                </pc2:cmRplyMkLst>
              </pc226:cmRplyChg>
            </pc226:cmChg>
          </p:ext>
        </pc:extLst>
      </pc:sldChg>
    </pc:docChg>
  </pc:docChgLst>
  <pc:docChgLst>
    <pc:chgData name="Sabrina Subhit" userId="S::ss2664@njaes.rutgers.edu::f57ff2ff-6f12-488b-86dd-4be04cd2bcbc" providerId="AD" clId="Web-{672AD552-E71B-3C3C-DC57-42DBBF704CCD}"/>
    <pc:docChg chg="addSld delSld modSld sldOrd">
      <pc:chgData name="Sabrina Subhit" userId="S::ss2664@njaes.rutgers.edu::f57ff2ff-6f12-488b-86dd-4be04cd2bcbc" providerId="AD" clId="Web-{672AD552-E71B-3C3C-DC57-42DBBF704CCD}" dt="2023-09-20T13:12:05.145" v="63"/>
      <pc:docMkLst>
        <pc:docMk/>
      </pc:docMkLst>
      <pc:sldChg chg="addSp delSp ord">
        <pc:chgData name="Sabrina Subhit" userId="S::ss2664@njaes.rutgers.edu::f57ff2ff-6f12-488b-86dd-4be04cd2bcbc" providerId="AD" clId="Web-{672AD552-E71B-3C3C-DC57-42DBBF704CCD}" dt="2023-09-20T13:11:58.348" v="62"/>
        <pc:sldMkLst>
          <pc:docMk/>
          <pc:sldMk cId="4271606804" sldId="279"/>
        </pc:sldMkLst>
        <pc:spChg chg="add">
          <ac:chgData name="Sabrina Subhit" userId="S::ss2664@njaes.rutgers.edu::f57ff2ff-6f12-488b-86dd-4be04cd2bcbc" providerId="AD" clId="Web-{672AD552-E71B-3C3C-DC57-42DBBF704CCD}" dt="2023-09-20T13:11:58.348" v="62"/>
          <ac:spMkLst>
            <pc:docMk/>
            <pc:sldMk cId="4271606804" sldId="279"/>
            <ac:spMk id="6" creationId="{DA0976B4-4B0F-BE3D-5E42-C3C63978FC47}"/>
          </ac:spMkLst>
        </pc:spChg>
        <pc:picChg chg="del">
          <ac:chgData name="Sabrina Subhit" userId="S::ss2664@njaes.rutgers.edu::f57ff2ff-6f12-488b-86dd-4be04cd2bcbc" providerId="AD" clId="Web-{672AD552-E71B-3C3C-DC57-42DBBF704CCD}" dt="2023-09-20T13:11:53.441" v="60"/>
          <ac:picMkLst>
            <pc:docMk/>
            <pc:sldMk cId="4271606804" sldId="279"/>
            <ac:picMk id="3" creationId="{60F68A00-E9BB-635F-2D73-F7BBCC4C36C2}"/>
          </ac:picMkLst>
        </pc:picChg>
        <pc:picChg chg="add">
          <ac:chgData name="Sabrina Subhit" userId="S::ss2664@njaes.rutgers.edu::f57ff2ff-6f12-488b-86dd-4be04cd2bcbc" providerId="AD" clId="Web-{672AD552-E71B-3C3C-DC57-42DBBF704CCD}" dt="2023-09-20T13:11:54.035" v="61"/>
          <ac:picMkLst>
            <pc:docMk/>
            <pc:sldMk cId="4271606804" sldId="279"/>
            <ac:picMk id="4" creationId="{9C8D0C4F-77D4-2DB8-8B58-27756228F2ED}"/>
          </ac:picMkLst>
        </pc:picChg>
      </pc:sldChg>
      <pc:sldChg chg="del">
        <pc:chgData name="Sabrina Subhit" userId="S::ss2664@njaes.rutgers.edu::f57ff2ff-6f12-488b-86dd-4be04cd2bcbc" providerId="AD" clId="Web-{672AD552-E71B-3C3C-DC57-42DBBF704CCD}" dt="2023-09-20T13:12:05.145" v="63"/>
        <pc:sldMkLst>
          <pc:docMk/>
          <pc:sldMk cId="764750976" sldId="320"/>
        </pc:sldMkLst>
      </pc:sldChg>
      <pc:sldChg chg="add replId">
        <pc:chgData name="Sabrina Subhit" userId="S::ss2664@njaes.rutgers.edu::f57ff2ff-6f12-488b-86dd-4be04cd2bcbc" providerId="AD" clId="Web-{672AD552-E71B-3C3C-DC57-42DBBF704CCD}" dt="2023-09-20T13:11:40.332" v="58"/>
        <pc:sldMkLst>
          <pc:docMk/>
          <pc:sldMk cId="413709962" sldId="321"/>
        </pc:sldMkLst>
      </pc:sldChg>
      <pc:sldChg chg="new del">
        <pc:chgData name="Sabrina Subhit" userId="S::ss2664@njaes.rutgers.edu::f57ff2ff-6f12-488b-86dd-4be04cd2bcbc" providerId="AD" clId="Web-{672AD552-E71B-3C3C-DC57-42DBBF704CCD}" dt="2023-09-20T13:00:43.331" v="1"/>
        <pc:sldMkLst>
          <pc:docMk/>
          <pc:sldMk cId="3677784874" sldId="321"/>
        </pc:sldMkLst>
      </pc:sldChg>
      <pc:sldChg chg="addSp delSp modSp add del mod replId setBg">
        <pc:chgData name="Sabrina Subhit" userId="S::ss2664@njaes.rutgers.edu::f57ff2ff-6f12-488b-86dd-4be04cd2bcbc" providerId="AD" clId="Web-{672AD552-E71B-3C3C-DC57-42DBBF704CCD}" dt="2023-09-20T13:11:29.331" v="57"/>
        <pc:sldMkLst>
          <pc:docMk/>
          <pc:sldMk cId="3928960536" sldId="321"/>
        </pc:sldMkLst>
        <pc:spChg chg="del mod">
          <ac:chgData name="Sabrina Subhit" userId="S::ss2664@njaes.rutgers.edu::f57ff2ff-6f12-488b-86dd-4be04cd2bcbc" providerId="AD" clId="Web-{672AD552-E71B-3C3C-DC57-42DBBF704CCD}" dt="2023-09-20T13:01:05.909" v="6"/>
          <ac:spMkLst>
            <pc:docMk/>
            <pc:sldMk cId="3928960536" sldId="321"/>
            <ac:spMk id="2" creationId="{6F130742-AA51-A961-E390-2D2E036B946C}"/>
          </ac:spMkLst>
        </pc:spChg>
        <pc:spChg chg="add">
          <ac:chgData name="Sabrina Subhit" userId="S::ss2664@njaes.rutgers.edu::f57ff2ff-6f12-488b-86dd-4be04cd2bcbc" providerId="AD" clId="Web-{672AD552-E71B-3C3C-DC57-42DBBF704CCD}" dt="2023-09-20T13:01:30.551" v="8"/>
          <ac:spMkLst>
            <pc:docMk/>
            <pc:sldMk cId="3928960536" sldId="321"/>
            <ac:spMk id="5" creationId="{D56E5FC4-5176-5ADF-901A-68096AA07986}"/>
          </ac:spMkLst>
        </pc:spChg>
        <pc:spChg chg="add mod">
          <ac:chgData name="Sabrina Subhit" userId="S::ss2664@njaes.rutgers.edu::f57ff2ff-6f12-488b-86dd-4be04cd2bcbc" providerId="AD" clId="Web-{672AD552-E71B-3C3C-DC57-42DBBF704CCD}" dt="2023-09-20T13:01:39.004" v="9" actId="14100"/>
          <ac:spMkLst>
            <pc:docMk/>
            <pc:sldMk cId="3928960536" sldId="321"/>
            <ac:spMk id="6" creationId="{5DB50732-56D6-B156-54AB-269CC9ADFC3E}"/>
          </ac:spMkLst>
        </pc:spChg>
        <pc:spChg chg="add">
          <ac:chgData name="Sabrina Subhit" userId="S::ss2664@njaes.rutgers.edu::f57ff2ff-6f12-488b-86dd-4be04cd2bcbc" providerId="AD" clId="Web-{672AD552-E71B-3C3C-DC57-42DBBF704CCD}" dt="2023-09-20T13:01:48.801" v="11"/>
          <ac:spMkLst>
            <pc:docMk/>
            <pc:sldMk cId="3928960536" sldId="321"/>
            <ac:spMk id="8" creationId="{2E0B8228-F37C-4317-B707-32D800B202E5}"/>
          </ac:spMkLst>
        </pc:spChg>
        <pc:spChg chg="add">
          <ac:chgData name="Sabrina Subhit" userId="S::ss2664@njaes.rutgers.edu::f57ff2ff-6f12-488b-86dd-4be04cd2bcbc" providerId="AD" clId="Web-{672AD552-E71B-3C3C-DC57-42DBBF704CCD}" dt="2023-09-20T13:01:48.801" v="11"/>
          <ac:spMkLst>
            <pc:docMk/>
            <pc:sldMk cId="3928960536" sldId="321"/>
            <ac:spMk id="9" creationId="{5DB232EE-A7CF-CC9C-CDC1-C3902A39CC79}"/>
          </ac:spMkLst>
        </pc:spChg>
        <pc:spChg chg="add mod">
          <ac:chgData name="Sabrina Subhit" userId="S::ss2664@njaes.rutgers.edu::f57ff2ff-6f12-488b-86dd-4be04cd2bcbc" providerId="AD" clId="Web-{672AD552-E71B-3C3C-DC57-42DBBF704CCD}" dt="2023-09-20T13:05:59.073" v="37" actId="1076"/>
          <ac:spMkLst>
            <pc:docMk/>
            <pc:sldMk cId="3928960536" sldId="321"/>
            <ac:spMk id="10" creationId="{0A83B532-F376-5257-6F98-4817F9D4DDE2}"/>
          </ac:spMkLst>
        </pc:spChg>
        <pc:spChg chg="add del mod">
          <ac:chgData name="Sabrina Subhit" userId="S::ss2664@njaes.rutgers.edu::f57ff2ff-6f12-488b-86dd-4be04cd2bcbc" providerId="AD" clId="Web-{672AD552-E71B-3C3C-DC57-42DBBF704CCD}" dt="2023-09-20T13:06:54.184" v="56"/>
          <ac:spMkLst>
            <pc:docMk/>
            <pc:sldMk cId="3928960536" sldId="321"/>
            <ac:spMk id="12" creationId="{D2822A63-E80D-B716-511A-E12FFB07A5F2}"/>
          </ac:spMkLst>
        </pc:spChg>
        <pc:grpChg chg="add del">
          <ac:chgData name="Sabrina Subhit" userId="S::ss2664@njaes.rutgers.edu::f57ff2ff-6f12-488b-86dd-4be04cd2bcbc" providerId="AD" clId="Web-{672AD552-E71B-3C3C-DC57-42DBBF704CCD}" dt="2023-09-20T13:01:41.723" v="10"/>
          <ac:grpSpMkLst>
            <pc:docMk/>
            <pc:sldMk cId="3928960536" sldId="321"/>
            <ac:grpSpMk id="3" creationId="{90F385A7-D3E7-52D7-381B-D83AA9E086D5}"/>
          </ac:grpSpMkLst>
        </pc:grpChg>
        <pc:grpChg chg="add del mod">
          <ac:chgData name="Sabrina Subhit" userId="S::ss2664@njaes.rutgers.edu::f57ff2ff-6f12-488b-86dd-4be04cd2bcbc" providerId="AD" clId="Web-{672AD552-E71B-3C3C-DC57-42DBBF704CCD}" dt="2023-09-20T13:05:48.901" v="34"/>
          <ac:grpSpMkLst>
            <pc:docMk/>
            <pc:sldMk cId="3928960536" sldId="321"/>
            <ac:grpSpMk id="7" creationId="{4DB20842-C0EE-8DFB-4180-F634751670BF}"/>
          </ac:grpSpMkLst>
        </pc:grpChg>
        <pc:picChg chg="del">
          <ac:chgData name="Sabrina Subhit" userId="S::ss2664@njaes.rutgers.edu::f57ff2ff-6f12-488b-86dd-4be04cd2bcbc" providerId="AD" clId="Web-{672AD552-E71B-3C3C-DC57-42DBBF704CCD}" dt="2023-09-20T13:01:03.128" v="3"/>
          <ac:picMkLst>
            <pc:docMk/>
            <pc:sldMk cId="3928960536" sldId="321"/>
            <ac:picMk id="4" creationId="{00000000-0000-0000-0000-000000000000}"/>
          </ac:picMkLst>
        </pc:picChg>
        <pc:picChg chg="add mod ord">
          <ac:chgData name="Sabrina Subhit" userId="S::ss2664@njaes.rutgers.edu::f57ff2ff-6f12-488b-86dd-4be04cd2bcbc" providerId="AD" clId="Web-{672AD552-E71B-3C3C-DC57-42DBBF704CCD}" dt="2023-09-20T13:06:02.792" v="38" actId="1076"/>
          <ac:picMkLst>
            <pc:docMk/>
            <pc:sldMk cId="3928960536" sldId="321"/>
            <ac:picMk id="11" creationId="{861D9BA0-23EF-2935-4CB3-FCD5E9AA133C}"/>
          </ac:picMkLst>
        </pc:picChg>
      </pc:sldChg>
    </pc:docChg>
  </pc:docChgLst>
  <pc:docChgLst>
    <pc:chgData clId="Web-{1163C6A0-3188-8633-08E4-59F2AC91599C}"/>
    <pc:docChg chg="modSld">
      <pc:chgData name="" userId="" providerId="" clId="Web-{1163C6A0-3188-8633-08E4-59F2AC91599C}" dt="2023-10-31T13:43:06.971" v="0" actId="20577"/>
      <pc:docMkLst>
        <pc:docMk/>
      </pc:docMkLst>
      <pc:sldChg chg="modSp">
        <pc:chgData name="" userId="" providerId="" clId="Web-{1163C6A0-3188-8633-08E4-59F2AC91599C}" dt="2023-10-31T13:43:06.971" v="0" actId="20577"/>
        <pc:sldMkLst>
          <pc:docMk/>
          <pc:sldMk cId="2585652797" sldId="272"/>
        </pc:sldMkLst>
        <pc:spChg chg="mod">
          <ac:chgData name="" userId="" providerId="" clId="Web-{1163C6A0-3188-8633-08E4-59F2AC91599C}" dt="2023-10-31T13:43:06.971" v="0" actId="20577"/>
          <ac:spMkLst>
            <pc:docMk/>
            <pc:sldMk cId="2585652797" sldId="272"/>
            <ac:spMk id="10" creationId="{00000000-0000-0000-0000-000000000000}"/>
          </ac:spMkLst>
        </pc:spChg>
      </pc:sldChg>
    </pc:docChg>
  </pc:docChgLst>
  <pc:docChgLst>
    <pc:chgData name="Jeanine Cava" userId="S::jcava@njaes.rutgers.edu::dcfad38c-de9f-49bc-a069-121672a0fed6" providerId="AD" clId="Web-{DC43EC4E-25DA-0A7B-BFDE-EAB0B9BB23A9}"/>
    <pc:docChg chg="">
      <pc:chgData name="Jeanine Cava" userId="S::jcava@njaes.rutgers.edu::dcfad38c-de9f-49bc-a069-121672a0fed6" providerId="AD" clId="Web-{DC43EC4E-25DA-0A7B-BFDE-EAB0B9BB23A9}" dt="2023-09-28T16:28:18.192" v="0"/>
      <pc:docMkLst>
        <pc:docMk/>
      </pc:docMkLst>
      <pc:sldChg chg="modCm">
        <pc:chgData name="Jeanine Cava" userId="S::jcava@njaes.rutgers.edu::dcfad38c-de9f-49bc-a069-121672a0fed6" providerId="AD" clId="Web-{DC43EC4E-25DA-0A7B-BFDE-EAB0B9BB23A9}" dt="2023-09-28T16:28:18.192" v="0"/>
        <pc:sldMkLst>
          <pc:docMk/>
          <pc:sldMk cId="2716658361" sldId="277"/>
        </pc:sldMkLst>
        <pc:extLst>
          <p:ext xmlns:p="http://schemas.openxmlformats.org/presentationml/2006/main" uri="{D6D511B9-2390-475A-947B-AFAB55BFBCF1}">
            <pc226:cmChg xmlns:pc226="http://schemas.microsoft.com/office/powerpoint/2022/06/main/command" chg="">
              <pc226:chgData name="Jeanine Cava" userId="S::jcava@njaes.rutgers.edu::dcfad38c-de9f-49bc-a069-121672a0fed6" providerId="AD" clId="Web-{DC43EC4E-25DA-0A7B-BFDE-EAB0B9BB23A9}" dt="2023-09-28T16:28:18.192" v="0"/>
              <pc2:cmMkLst xmlns:pc2="http://schemas.microsoft.com/office/powerpoint/2019/9/main/command">
                <pc:docMk/>
                <pc:sldMk cId="2716658361" sldId="277"/>
                <pc2:cmMk id="{57E2E838-433E-4B28-8141-8FE1A498F391}"/>
              </pc2:cmMkLst>
              <pc226:cmRplyChg chg="add">
                <pc226:chgData name="Jeanine Cava" userId="S::jcava@njaes.rutgers.edu::dcfad38c-de9f-49bc-a069-121672a0fed6" providerId="AD" clId="Web-{DC43EC4E-25DA-0A7B-BFDE-EAB0B9BB23A9}" dt="2023-09-28T16:28:18.192" v="0"/>
                <pc2:cmRplyMkLst xmlns:pc2="http://schemas.microsoft.com/office/powerpoint/2019/9/main/command">
                  <pc:docMk/>
                  <pc:sldMk cId="2716658361" sldId="277"/>
                  <pc2:cmMk id="{57E2E838-433E-4B28-8141-8FE1A498F391}"/>
                  <pc2:cmRplyMk id="{6588E401-B79F-4B60-A90E-7BB08A7A1021}"/>
                </pc2:cmRplyMkLst>
              </pc226:cmRplyChg>
            </pc226:cmChg>
          </p:ext>
        </pc:extLst>
      </pc:sldChg>
    </pc:docChg>
  </pc:docChgLst>
  <pc:docChgLst>
    <pc:chgData name="Alessandra Sommer" userId="d1d89697-002c-413c-9ff0-29c100b231a8" providerId="ADAL" clId="{412327C5-E99E-4B3A-82B9-F3AC89F2CE21}"/>
    <pc:docChg chg="undo custSel modSld">
      <pc:chgData name="Alessandra Sommer" userId="d1d89697-002c-413c-9ff0-29c100b231a8" providerId="ADAL" clId="{412327C5-E99E-4B3A-82B9-F3AC89F2CE21}" dt="2023-10-07T21:34:55.618" v="15"/>
      <pc:docMkLst>
        <pc:docMk/>
      </pc:docMkLst>
      <pc:sldChg chg="modSp mod">
        <pc:chgData name="Alessandra Sommer" userId="d1d89697-002c-413c-9ff0-29c100b231a8" providerId="ADAL" clId="{412327C5-E99E-4B3A-82B9-F3AC89F2CE21}" dt="2023-10-07T21:33:36.624" v="4" actId="1076"/>
        <pc:sldMkLst>
          <pc:docMk/>
          <pc:sldMk cId="2716658361" sldId="277"/>
        </pc:sldMkLst>
        <pc:picChg chg="mod">
          <ac:chgData name="Alessandra Sommer" userId="d1d89697-002c-413c-9ff0-29c100b231a8" providerId="ADAL" clId="{412327C5-E99E-4B3A-82B9-F3AC89F2CE21}" dt="2023-10-07T21:33:36.624" v="4" actId="1076"/>
          <ac:picMkLst>
            <pc:docMk/>
            <pc:sldMk cId="2716658361" sldId="277"/>
            <ac:picMk id="3" creationId="{43429CA1-055C-243A-45A9-38C1A8926B40}"/>
          </ac:picMkLst>
        </pc:picChg>
      </pc:sldChg>
      <pc:sldChg chg="modSp mod">
        <pc:chgData name="Alessandra Sommer" userId="d1d89697-002c-413c-9ff0-29c100b231a8" providerId="ADAL" clId="{412327C5-E99E-4B3A-82B9-F3AC89F2CE21}" dt="2023-10-07T21:33:28.229" v="2" actId="20577"/>
        <pc:sldMkLst>
          <pc:docMk/>
          <pc:sldMk cId="4271606804" sldId="279"/>
        </pc:sldMkLst>
        <pc:spChg chg="mod">
          <ac:chgData name="Alessandra Sommer" userId="d1d89697-002c-413c-9ff0-29c100b231a8" providerId="ADAL" clId="{412327C5-E99E-4B3A-82B9-F3AC89F2CE21}" dt="2023-10-07T21:33:28.229" v="2" actId="20577"/>
          <ac:spMkLst>
            <pc:docMk/>
            <pc:sldMk cId="4271606804" sldId="279"/>
            <ac:spMk id="2" creationId="{480BCFB4-D9E8-A22E-2EC4-AEB0D9857600}"/>
          </ac:spMkLst>
        </pc:spChg>
        <pc:spChg chg="mod">
          <ac:chgData name="Alessandra Sommer" userId="d1d89697-002c-413c-9ff0-29c100b231a8" providerId="ADAL" clId="{412327C5-E99E-4B3A-82B9-F3AC89F2CE21}" dt="2023-10-07T21:33:19.334" v="0" actId="113"/>
          <ac:spMkLst>
            <pc:docMk/>
            <pc:sldMk cId="4271606804" sldId="279"/>
            <ac:spMk id="6" creationId="{DA0976B4-4B0F-BE3D-5E42-C3C63978FC47}"/>
          </ac:spMkLst>
        </pc:spChg>
      </pc:sldChg>
      <pc:sldChg chg="addSp delSp modSp mod">
        <pc:chgData name="Alessandra Sommer" userId="d1d89697-002c-413c-9ff0-29c100b231a8" providerId="ADAL" clId="{412327C5-E99E-4B3A-82B9-F3AC89F2CE21}" dt="2023-10-07T21:34:55.618" v="15"/>
        <pc:sldMkLst>
          <pc:docMk/>
          <pc:sldMk cId="2522024511" sldId="288"/>
        </pc:sldMkLst>
        <pc:spChg chg="add mod">
          <ac:chgData name="Alessandra Sommer" userId="d1d89697-002c-413c-9ff0-29c100b231a8" providerId="ADAL" clId="{412327C5-E99E-4B3A-82B9-F3AC89F2CE21}" dt="2023-10-07T21:34:55.618" v="15"/>
          <ac:spMkLst>
            <pc:docMk/>
            <pc:sldMk cId="2522024511" sldId="288"/>
            <ac:spMk id="4" creationId="{BA032F97-7669-BDF3-6614-BE94CBF26B5C}"/>
          </ac:spMkLst>
        </pc:spChg>
        <pc:spChg chg="del">
          <ac:chgData name="Alessandra Sommer" userId="d1d89697-002c-413c-9ff0-29c100b231a8" providerId="ADAL" clId="{412327C5-E99E-4B3A-82B9-F3AC89F2CE21}" dt="2023-10-07T21:34:55.348" v="14" actId="478"/>
          <ac:spMkLst>
            <pc:docMk/>
            <pc:sldMk cId="2522024511" sldId="288"/>
            <ac:spMk id="5" creationId="{8D7AF602-6465-E155-7020-79A8A62781B5}"/>
          </ac:spMkLst>
        </pc:spChg>
      </pc:sldChg>
      <pc:sldChg chg="addSp delSp modSp mod">
        <pc:chgData name="Alessandra Sommer" userId="d1d89697-002c-413c-9ff0-29c100b231a8" providerId="ADAL" clId="{412327C5-E99E-4B3A-82B9-F3AC89F2CE21}" dt="2023-10-07T21:34:52.007" v="13"/>
        <pc:sldMkLst>
          <pc:docMk/>
          <pc:sldMk cId="2445946584" sldId="307"/>
        </pc:sldMkLst>
        <pc:spChg chg="del">
          <ac:chgData name="Alessandra Sommer" userId="d1d89697-002c-413c-9ff0-29c100b231a8" providerId="ADAL" clId="{412327C5-E99E-4B3A-82B9-F3AC89F2CE21}" dt="2023-10-07T21:34:51.723" v="12" actId="478"/>
          <ac:spMkLst>
            <pc:docMk/>
            <pc:sldMk cId="2445946584" sldId="307"/>
            <ac:spMk id="3" creationId="{A61E1D60-E92A-4312-ABA1-962600AC383E}"/>
          </ac:spMkLst>
        </pc:spChg>
        <pc:spChg chg="add mod">
          <ac:chgData name="Alessandra Sommer" userId="d1d89697-002c-413c-9ff0-29c100b231a8" providerId="ADAL" clId="{412327C5-E99E-4B3A-82B9-F3AC89F2CE21}" dt="2023-10-07T21:34:52.007" v="13"/>
          <ac:spMkLst>
            <pc:docMk/>
            <pc:sldMk cId="2445946584" sldId="307"/>
            <ac:spMk id="4" creationId="{7A570EA8-CA00-F80E-EF80-5B580CDFF888}"/>
          </ac:spMkLst>
        </pc:spChg>
      </pc:sldChg>
      <pc:sldChg chg="addSp delSp modSp mod">
        <pc:chgData name="Alessandra Sommer" userId="d1d89697-002c-413c-9ff0-29c100b231a8" providerId="ADAL" clId="{412327C5-E99E-4B3A-82B9-F3AC89F2CE21}" dt="2023-10-07T21:34:43.247" v="9"/>
        <pc:sldMkLst>
          <pc:docMk/>
          <pc:sldMk cId="1534363657" sldId="308"/>
        </pc:sldMkLst>
        <pc:spChg chg="del">
          <ac:chgData name="Alessandra Sommer" userId="d1d89697-002c-413c-9ff0-29c100b231a8" providerId="ADAL" clId="{412327C5-E99E-4B3A-82B9-F3AC89F2CE21}" dt="2023-10-07T21:34:42.946" v="8" actId="478"/>
          <ac:spMkLst>
            <pc:docMk/>
            <pc:sldMk cId="1534363657" sldId="308"/>
            <ac:spMk id="4" creationId="{58660776-3B52-BE38-25F5-4D01E42E35C0}"/>
          </ac:spMkLst>
        </pc:spChg>
        <pc:spChg chg="add mod">
          <ac:chgData name="Alessandra Sommer" userId="d1d89697-002c-413c-9ff0-29c100b231a8" providerId="ADAL" clId="{412327C5-E99E-4B3A-82B9-F3AC89F2CE21}" dt="2023-10-07T21:34:43.247" v="9"/>
          <ac:spMkLst>
            <pc:docMk/>
            <pc:sldMk cId="1534363657" sldId="308"/>
            <ac:spMk id="6" creationId="{A8EE3565-B2B9-9BBC-8F14-A48C9465E7EA}"/>
          </ac:spMkLst>
        </pc:spChg>
      </pc:sldChg>
      <pc:sldChg chg="addSp delSp modSp mod">
        <pc:chgData name="Alessandra Sommer" userId="d1d89697-002c-413c-9ff0-29c100b231a8" providerId="ADAL" clId="{412327C5-E99E-4B3A-82B9-F3AC89F2CE21}" dt="2023-10-07T21:34:47.301" v="11"/>
        <pc:sldMkLst>
          <pc:docMk/>
          <pc:sldMk cId="3048440259" sldId="309"/>
        </pc:sldMkLst>
        <pc:spChg chg="del">
          <ac:chgData name="Alessandra Sommer" userId="d1d89697-002c-413c-9ff0-29c100b231a8" providerId="ADAL" clId="{412327C5-E99E-4B3A-82B9-F3AC89F2CE21}" dt="2023-10-07T21:34:46.852" v="10" actId="478"/>
          <ac:spMkLst>
            <pc:docMk/>
            <pc:sldMk cId="3048440259" sldId="309"/>
            <ac:spMk id="4" creationId="{0EA2E93F-401A-25AB-7B64-D8159F459AA4}"/>
          </ac:spMkLst>
        </pc:spChg>
        <pc:spChg chg="add mod">
          <ac:chgData name="Alessandra Sommer" userId="d1d89697-002c-413c-9ff0-29c100b231a8" providerId="ADAL" clId="{412327C5-E99E-4B3A-82B9-F3AC89F2CE21}" dt="2023-10-07T21:34:47.301" v="11"/>
          <ac:spMkLst>
            <pc:docMk/>
            <pc:sldMk cId="3048440259" sldId="309"/>
            <ac:spMk id="5" creationId="{B21F9393-B461-E780-3C3D-CF43E68865E8}"/>
          </ac:spMkLst>
        </pc:spChg>
      </pc:sldChg>
      <pc:sldChg chg="addSp delSp modSp mod">
        <pc:chgData name="Alessandra Sommer" userId="d1d89697-002c-413c-9ff0-29c100b231a8" providerId="ADAL" clId="{412327C5-E99E-4B3A-82B9-F3AC89F2CE21}" dt="2023-10-07T21:34:34.838" v="7" actId="14100"/>
        <pc:sldMkLst>
          <pc:docMk/>
          <pc:sldMk cId="2028036480" sldId="315"/>
        </pc:sldMkLst>
        <pc:spChg chg="del">
          <ac:chgData name="Alessandra Sommer" userId="d1d89697-002c-413c-9ff0-29c100b231a8" providerId="ADAL" clId="{412327C5-E99E-4B3A-82B9-F3AC89F2CE21}" dt="2023-10-07T21:34:25.644" v="6" actId="478"/>
          <ac:spMkLst>
            <pc:docMk/>
            <pc:sldMk cId="2028036480" sldId="315"/>
            <ac:spMk id="4" creationId="{629AEC7F-E892-93F1-C209-E751DB2415C8}"/>
          </ac:spMkLst>
        </pc:spChg>
        <pc:spChg chg="add mod">
          <ac:chgData name="Alessandra Sommer" userId="d1d89697-002c-413c-9ff0-29c100b231a8" providerId="ADAL" clId="{412327C5-E99E-4B3A-82B9-F3AC89F2CE21}" dt="2023-10-07T21:34:34.838" v="7" actId="14100"/>
          <ac:spMkLst>
            <pc:docMk/>
            <pc:sldMk cId="2028036480" sldId="315"/>
            <ac:spMk id="6" creationId="{E7FD6E80-8978-78DC-FAE7-5145713D0AA3}"/>
          </ac:spMkLst>
        </pc:spChg>
      </pc:sldChg>
    </pc:docChg>
  </pc:docChgLst>
</pc:chgInfo>
</file>

<file path=ppt/comments/modernComment_110_9A1DEE3D.xml><?xml version="1.0" encoding="utf-8"?>
<p188:cmLst xmlns:a="http://schemas.openxmlformats.org/drawingml/2006/main" xmlns:r="http://schemas.openxmlformats.org/officeDocument/2006/relationships" xmlns:p188="http://schemas.microsoft.com/office/powerpoint/2018/8/main">
  <p188:cm id="{EB98970F-D567-41ED-993E-F4F0B9C58C46}" authorId="{98B16889-5C26-3694-5558-AA917AF6C3CB}" status="resolved" created="2023-09-08T12:36:51.355" complete="100000">
    <ac:deMkLst xmlns:ac="http://schemas.microsoft.com/office/drawing/2013/main/command">
      <pc:docMk xmlns:pc="http://schemas.microsoft.com/office/powerpoint/2013/main/command"/>
      <pc:sldMk xmlns:pc="http://schemas.microsoft.com/office/powerpoint/2013/main/command" cId="2585652797" sldId="272"/>
      <ac:spMk id="2" creationId="{00000000-0000-0000-0000-000000000000}"/>
    </ac:deMkLst>
    <p188:replyLst>
      <p188:reply id="{D5CD179C-529B-42F0-9F93-1DC7FDA66E46}" authorId="{AB889D32-19F0-DD30-A994-CF21DF79F750}" created="2023-09-08T16:42:39.118">
        <p188:txBody>
          <a:bodyPr/>
          <a:lstStyle/>
          <a:p>
            <a:r>
              <a:rPr lang="en-US"/>
              <a:t>Need to add Big Ideas &amp; Questions of the Day</a:t>
            </a:r>
          </a:p>
        </p188:txBody>
      </p188:reply>
    </p188:replyLst>
    <p188:txBody>
      <a:bodyPr/>
      <a:lstStyle/>
      <a:p>
        <a:r>
          <a:rPr lang="en-US"/>
          <a:t>should we add driving questions in?</a:t>
        </a:r>
      </a:p>
    </p188:txBody>
  </p188:cm>
  <p188:cm id="{54125954-4854-4E85-9BD2-1E592B944A94}" authorId="{7CAC7481-0EF1-62B4-E7CF-607427B47A8F}" status="resolved" created="2023-09-19T15:11:54.134" complete="100000">
    <pc:sldMkLst xmlns:pc="http://schemas.microsoft.com/office/powerpoint/2013/main/command">
      <pc:docMk/>
      <pc:sldMk cId="2585652797" sldId="272"/>
    </pc:sldMkLst>
    <p188:replyLst>
      <p188:reply id="{0AA533EA-99E9-4854-8603-ECE8C667B0F5}" authorId="{AB889D32-19F0-DD30-A994-CF21DF79F750}" created="2023-09-19T15:29:35.402">
        <p188:txBody>
          <a:bodyPr/>
          <a:lstStyle/>
          <a:p>
            <a:r>
              <a:rPr lang="en-US"/>
              <a:t>Yes please do add, thanks so much</a:t>
            </a:r>
          </a:p>
        </p188:txBody>
      </p188:reply>
    </p188:replyLst>
    <p188:txBody>
      <a:bodyPr/>
      <a:lstStyle/>
      <a:p>
        <a:r>
          <a:rPr lang="en-US"/>
          <a:t>[@Sabrina Subhit] Noticing that this lesson doesn't have a "Driving Questions" slide but the lesson plan does. I can add. </a:t>
        </a:r>
      </a:p>
    </p188:txBody>
  </p188:cm>
</p188:cmLst>
</file>

<file path=ppt/comments/modernComment_114_4CA109B4.xml><?xml version="1.0" encoding="utf-8"?>
<p188:cmLst xmlns:a="http://schemas.openxmlformats.org/drawingml/2006/main" xmlns:r="http://schemas.openxmlformats.org/officeDocument/2006/relationships" xmlns:p188="http://schemas.microsoft.com/office/powerpoint/2018/8/main">
  <p188:cm id="{A2C8A66E-88EF-48F5-9442-86A745F5CC02}" authorId="{98B16889-5C26-3694-5558-AA917AF6C3CB}" status="resolved" created="2023-09-06T15:47:10.314" complete="100000">
    <pc:sldMkLst xmlns:pc="http://schemas.microsoft.com/office/powerpoint/2013/main/command">
      <pc:docMk/>
      <pc:sldMk cId="1285622196" sldId="276"/>
    </pc:sldMkLst>
    <p188:replyLst>
      <p188:reply id="{86BBD56C-9A36-4B61-A0C3-938FB68E95B5}" authorId="{A9A22BCC-AA3A-DACD-251A-0617B99B6628}" created="2023-09-09T04:45:56.356">
        <p188:txBody>
          <a:bodyPr/>
          <a:lstStyle/>
          <a:p>
            <a:r>
              <a:rPr lang="en-US"/>
              <a:t>Changed</a:t>
            </a:r>
          </a:p>
        </p188:txBody>
      </p188:reply>
    </p188:replyLst>
    <p188:txBody>
      <a:bodyPr/>
      <a:lstStyle/>
      <a:p>
        <a:r>
          <a:rPr lang="en-US"/>
          <a:t>image on this slide will change to show the two thermometers (one in the jar) under the heat lamp</a:t>
        </a:r>
      </a:p>
    </p188:txBody>
  </p188:cm>
</p188:cmLst>
</file>

<file path=ppt/comments/modernComment_115_A1ECEAB9.xml><?xml version="1.0" encoding="utf-8"?>
<p188:cmLst xmlns:a="http://schemas.openxmlformats.org/drawingml/2006/main" xmlns:r="http://schemas.openxmlformats.org/officeDocument/2006/relationships" xmlns:p188="http://schemas.microsoft.com/office/powerpoint/2018/8/main">
  <p188:cm id="{939D3EA5-AD6A-4865-8283-CB706BF88D7A}" authorId="{7CAC7481-0EF1-62B4-E7CF-607427B47A8F}" status="resolved" created="2023-06-28T17:04:19.757" complete="100000">
    <pc:sldMkLst xmlns:pc="http://schemas.microsoft.com/office/powerpoint/2013/main/command">
      <pc:docMk/>
      <pc:sldMk cId="155303290" sldId="390"/>
    </pc:sldMkLst>
    <p188:txBody>
      <a:bodyPr/>
      <a:lstStyle/>
      <a:p>
        <a:r>
          <a:rPr lang="en-US"/>
          <a:t>if this is changing to a heat lamp, the images on the slides will need to be changed to match. </a:t>
        </a:r>
      </a:p>
    </p188:txBody>
  </p188:cm>
  <p188:cm id="{FF096B06-235A-4F75-94C0-CDCE09356837}" authorId="{98B16889-5C26-3694-5558-AA917AF6C3CB}" status="resolved" created="2023-09-06T15:46:36.016" complete="100000">
    <pc:sldMkLst xmlns:pc="http://schemas.microsoft.com/office/powerpoint/2013/main/command">
      <pc:docMk/>
      <pc:sldMk cId="2716658361" sldId="277"/>
    </pc:sldMkLst>
    <p188:replyLst>
      <p188:reply id="{5469D24C-87CD-4B5C-A7D2-96D3B49C604D}" authorId="{A9A22BCC-AA3A-DACD-251A-0617B99B6628}" created="2023-09-09T04:46:16.794">
        <p188:txBody>
          <a:bodyPr/>
          <a:lstStyle/>
          <a:p>
            <a:r>
              <a:rPr lang="en-US"/>
              <a:t>changed</a:t>
            </a:r>
          </a:p>
        </p188:txBody>
      </p188:reply>
    </p188:replyLst>
    <p188:txBody>
      <a:bodyPr/>
      <a:lstStyle/>
      <a:p>
        <a:r>
          <a:rPr lang="en-US"/>
          <a:t>step 4 will now change to say "Place jars under the heat lamp where they can be observed overtime." Small text underneath to say "explain to students that the heat lamp will mimic the sun in this scenario"
The image will change to show a jar with a thermometer and plastic wrap and an additional thermometer placed underneath a heat lamp. </a:t>
        </a:r>
      </a:p>
    </p188:txBody>
  </p188:cm>
  <p188:cm id="{57E2E838-433E-4B28-8141-8FE1A498F391}" authorId="{7CAC7481-0EF1-62B4-E7CF-607427B47A8F}" status="resolved" created="2023-09-27T19:33:18.868" complete="100000">
    <pc:sldMkLst xmlns:pc="http://schemas.microsoft.com/office/powerpoint/2013/main/command">
      <pc:docMk/>
      <pc:sldMk cId="2716658361" sldId="277"/>
    </pc:sldMkLst>
    <p188:replyLst>
      <p188:reply id="{11AA2FE3-B94B-474A-AC54-6055BD6270BC}" authorId="{AB889D32-19F0-DD30-A994-CF21DF79F750}" created="2023-09-27T20:37:24.581">
        <p188:txBody>
          <a:bodyPr/>
          <a:lstStyle/>
          <a:p>
            <a:r>
              <a:rPr lang="en-US"/>
              <a:t>I took a look at the lesson plan, it is 2 jars. One covered and one uncovered. Will edit slides to relflect this. [@Jeanine Cava] [@Alessandra Sommer] </a:t>
            </a:r>
          </a:p>
        </p188:txBody>
      </p188:reply>
      <p188:reply id="{6588E401-B79F-4B60-A90E-7BB08A7A1021}" authorId="{7CAC7481-0EF1-62B4-E7CF-607427B47A8F}" created="2023-09-28T16:28:18.192">
        <p188:txBody>
          <a:bodyPr/>
          <a:lstStyle/>
          <a:p>
            <a:r>
              <a:rPr lang="en-US"/>
              <a:t>Okay, and we need to look at the worksheet as well. I think it says "jars" there. </a:t>
            </a:r>
          </a:p>
        </p188:txBody>
      </p188:reply>
      <p188:reply id="{F2CD9CF4-C534-4ADF-825F-BF7ACE4EEC58}" authorId="{AB889D32-19F0-DD30-A994-CF21DF79F750}" created="2023-09-29T20:38:54.771">
        <p188:txBody>
          <a:bodyPr/>
          <a:lstStyle/>
          <a:p>
            <a:r>
              <a:rPr lang="en-US"/>
              <a:t>Editing to make it 1 jar and 1 thermometer on its own. </a:t>
            </a:r>
          </a:p>
        </p188:txBody>
      </p188:reply>
    </p188:replyLst>
    <p188:txBody>
      <a:bodyPr/>
      <a:lstStyle/>
      <a:p>
        <a:r>
          <a:rPr lang="en-US"/>
          <a:t>[@Sabrina Subhit] There is only on jar in this activity. It says "Jars" in several places in the slides and worksheets. We discovered this by walking through the activities in this lesson. </a:t>
        </a:r>
      </a:p>
    </p188:txBody>
  </p188:cm>
</p188:cmLst>
</file>

<file path=ppt/comments/modernComment_118_15E85F28.xml><?xml version="1.0" encoding="utf-8"?>
<p188:cmLst xmlns:a="http://schemas.openxmlformats.org/drawingml/2006/main" xmlns:r="http://schemas.openxmlformats.org/officeDocument/2006/relationships" xmlns:p188="http://schemas.microsoft.com/office/powerpoint/2018/8/main">
  <p188:cm id="{C6F38D38-1DDE-4B10-8069-0FE2546A10DE}" authorId="{7CAC7481-0EF1-62B4-E7CF-607427B47A8F}" status="resolved" created="2023-06-28T17:03:52.303" complete="100000">
    <pc:sldMkLst xmlns:pc="http://schemas.microsoft.com/office/powerpoint/2013/main/command">
      <pc:docMk/>
      <pc:sldMk cId="2579895071" sldId="387"/>
    </pc:sldMkLst>
    <p188:txBody>
      <a:bodyPr/>
      <a:lstStyle/>
      <a:p>
        <a:r>
          <a:rPr lang="en-US"/>
          <a:t>Are they asked to record what they think will happen before they begin? </a:t>
        </a:r>
      </a:p>
    </p188:txBody>
  </p188:cm>
  <p188:cm id="{71D41B4A-E3AB-418B-84A0-8C3E239560B6}" authorId="{8CDDF3F0-63BA-D4E7-DADC-8B3C94A543A7}" status="resolved" created="2023-09-01T11:45:44.122" complete="100000">
    <pc:sldMkLst xmlns:pc="http://schemas.microsoft.com/office/powerpoint/2013/main/command">
      <pc:docMk/>
      <pc:sldMk cId="367550248" sldId="280"/>
    </pc:sldMkLst>
    <p188:replyLst>
      <p188:reply id="{C614F591-FBC7-407B-AF29-8531CECD5145}" authorId="{7CAC7481-0EF1-62B4-E7CF-607427B47A8F}" created="2023-09-01T21:03:06.215">
        <p188:txBody>
          <a:bodyPr/>
          <a:lstStyle/>
          <a:p>
            <a:r>
              <a:rPr lang="en-US"/>
              <a:t>[@Shannon Barlow] I'm not familiar with this activity, so will need your help on these slides. </a:t>
            </a:r>
          </a:p>
        </p188:txBody>
      </p188:reply>
    </p188:replyLst>
    <p188:txBody>
      <a:bodyPr/>
      <a:lstStyle/>
      <a:p>
        <a:r>
          <a:rPr lang="en-US"/>
          <a:t>This will now be the phenomenon for Lesson 2 slides will need to be updated to match what is outlined in Lesson 2 Doc</a:t>
        </a:r>
      </a:p>
    </p188:txBody>
  </p188:cm>
  <p188:cm id="{8731D424-8730-4FC1-85CC-1EE648A1A0A7}" authorId="{98B16889-5C26-3694-5558-AA917AF6C3CB}" status="resolved" created="2023-09-06T15:45:37.154" complete="100000">
    <ac:deMkLst xmlns:ac="http://schemas.microsoft.com/office/drawing/2013/main/command">
      <pc:docMk xmlns:pc="http://schemas.microsoft.com/office/powerpoint/2013/main/command"/>
      <pc:sldMk xmlns:pc="http://schemas.microsoft.com/office/powerpoint/2013/main/command" cId="367550248" sldId="280"/>
      <ac:picMk id="6" creationId="{921930CB-0E90-CDBD-1F79-B35F7D856121}"/>
    </ac:deMkLst>
    <p188:replyLst>
      <p188:reply id="{E74AA045-D621-41FA-94E1-E7A2D7238A13}" authorId="{A9A22BCC-AA3A-DACD-251A-0617B99B6628}" created="2023-09-09T04:46:28.291">
        <p188:txBody>
          <a:bodyPr/>
          <a:lstStyle/>
          <a:p>
            <a:r>
              <a:rPr lang="en-US"/>
              <a:t>changed</a:t>
            </a:r>
          </a:p>
        </p188:txBody>
      </p188:reply>
    </p188:replyLst>
    <p188:txBody>
      <a:bodyPr/>
      <a:lstStyle/>
      <a:p>
        <a:r>
          <a:rPr lang="en-US"/>
          <a:t>step 4 will now change to say "Place jars under the heat lamp where they can be observed overtime." Small text underneath to say "explain to students that the heat lamp will mimic the sun in this scenario"
The image will change to show a jar with a thermometer and plastic wrap and an additional thermometer placed underneath a heat lamp. </a:t>
        </a:r>
      </a:p>
    </p188:txBody>
  </p188:cm>
</p188:cmLst>
</file>

<file path=ppt/comments/modernComment_121_381B4FD9.xml><?xml version="1.0" encoding="utf-8"?>
<p188:cmLst xmlns:a="http://schemas.openxmlformats.org/drawingml/2006/main" xmlns:r="http://schemas.openxmlformats.org/officeDocument/2006/relationships" xmlns:p188="http://schemas.microsoft.com/office/powerpoint/2018/8/main">
  <p188:cm id="{C9ABA2D1-318C-4C99-A4D9-19D7D913749B}" authorId="{8CDDF3F0-63BA-D4E7-DADC-8B3C94A543A7}" status="resolved" created="2023-08-31T18:19:16.087" complete="100000">
    <ac:deMkLst xmlns:ac="http://schemas.microsoft.com/office/drawing/2013/main/command">
      <pc:docMk xmlns:pc="http://schemas.microsoft.com/office/powerpoint/2013/main/command"/>
      <pc:sldMk xmlns:pc="http://schemas.microsoft.com/office/powerpoint/2013/main/command" cId="1641165799" sldId="281"/>
      <ac:picMk id="5" creationId="{2B68909F-A952-CEDB-3FCF-1ED4405BB2B8}"/>
    </ac:deMkLst>
    <p188:replyLst>
      <p188:reply id="{E31FCEF1-004D-4375-A0E0-5C7883261AA0}" authorId="{7CAC7481-0EF1-62B4-E7CF-607427B47A8F}" created="2023-09-01T20:51:31.872">
        <p188:txBody>
          <a:bodyPr/>
          <a:lstStyle/>
          <a:p>
            <a:r>
              <a:rPr lang="en-US"/>
              <a:t>[@Shannon Barlow]  This is just a screen grab of the handout page. How are we making changes to the handouts? Alessandra was doing that but is she still working on it? </a:t>
            </a:r>
          </a:p>
        </p188:txBody>
      </p188:reply>
      <p188:reply id="{DAF33FD4-4BF7-46DC-8177-9C11DEF33B9A}" authorId="{98B16889-5C26-3694-5558-AA917AF6C3CB}" created="2023-09-05T10:57:49.267">
        <p188:txBody>
          <a:bodyPr/>
          <a:lstStyle/>
          <a:p>
            <a:r>
              <a:rPr lang="en-US"/>
              <a:t>[@Jeanine Cava] yes Alessandra was making all the handout and slide changes for us so I assume she will be doing the same for lessons 1 &amp; 2 </a:t>
            </a:r>
          </a:p>
        </p188:txBody>
      </p188:reply>
      <p188:reply id="{2B156630-8C3B-428E-95D6-E7FB7356DC1E}" authorId="{A9A22BCC-AA3A-DACD-251A-0617B99B6628}" created="2023-09-22T22:36:03.945">
        <p188:txBody>
          <a:bodyPr/>
          <a:lstStyle/>
          <a:p>
            <a:r>
              <a:rPr lang="en-US"/>
              <a:t>[@Sabrina Subhit] Is creating the new exit tickets, when they are all completed all exit ticket screengrabs will be updated</a:t>
            </a:r>
          </a:p>
        </p188:txBody>
        <p188:extLst>
          <p:ext xmlns:p="http://schemas.openxmlformats.org/presentationml/2006/main" uri="{57CB4572-C831-44C2-8A1C-0ADB6CCDFE69}">
            <p223:reactions xmlns:p223="http://schemas.microsoft.com/office/powerpoint/2022/03/main">
              <p223:rxn type="👍">
                <p223:instance time="2023-09-23T20:35:35.897" authorId="{AB889D32-19F0-DD30-A994-CF21DF79F750}"/>
              </p223:rxn>
            </p223:reactions>
          </p:ext>
        </p188:extLst>
      </p188:reply>
      <p188:reply id="{352E2DCE-26AB-4C82-9AA9-C14F9D9C04D8}" authorId="{AB889D32-19F0-DD30-A994-CF21DF79F750}" created="2023-09-23T20:36:20.945">
        <p188:txBody>
          <a:bodyPr/>
          <a:lstStyle/>
          <a:p>
            <a:r>
              <a:rPr lang="en-US"/>
              <a:t>Yes that is correct! Thanks all. </a:t>
            </a:r>
          </a:p>
        </p188:txBody>
      </p188:reply>
    </p188:replyLst>
    <p188:txBody>
      <a:bodyPr/>
      <a:lstStyle/>
      <a:p>
        <a:r>
          <a:rPr lang="en-US"/>
          <a:t>Need to change the number so matches new lesson plan of just 2</a:t>
        </a:r>
      </a:p>
    </p188:txBody>
  </p188:cm>
  <p188:cm id="{49DFE687-6906-4A2F-8EAF-C88B963AD1B5}" authorId="{98B16889-5C26-3694-5558-AA917AF6C3CB}" status="resolved" created="2023-09-08T12:41:29.178" complete="100000">
    <pc:sldMkLst xmlns:pc="http://schemas.microsoft.com/office/powerpoint/2013/main/command">
      <pc:docMk/>
      <pc:sldMk cId="941314009" sldId="289"/>
    </pc:sldMkLst>
    <p188:txBody>
      <a:bodyPr/>
      <a:lstStyle/>
      <a:p>
        <a:r>
          <a:rPr lang="en-US"/>
          <a:t>needs to say lesson 2</a:t>
        </a:r>
      </a:p>
    </p188:txBody>
  </p188:cm>
</p188:cmLst>
</file>

<file path=ppt/comments/modernComment_12F_F5F68A71.xml><?xml version="1.0" encoding="utf-8"?>
<p188:cmLst xmlns:a="http://schemas.openxmlformats.org/drawingml/2006/main" xmlns:r="http://schemas.openxmlformats.org/officeDocument/2006/relationships" xmlns:p188="http://schemas.microsoft.com/office/powerpoint/2018/8/main">
  <p188:cm id="{AC837109-520B-4E20-9A53-2292B08C04AF}" authorId="{AB889D32-19F0-DD30-A994-CF21DF79F750}" status="resolved" created="2023-09-08T15:16:45.444" complete="100000">
    <pc:sldMkLst xmlns:pc="http://schemas.microsoft.com/office/powerpoint/2013/main/command">
      <pc:docMk/>
      <pc:sldMk cId="4126575217" sldId="303"/>
    </pc:sldMkLst>
    <p188:replyLst>
      <p188:reply id="{CFE2699C-78CA-4B2D-A3F4-E2F8E2124469}" authorId="{A9A22BCC-AA3A-DACD-251A-0617B99B6628}" created="2023-09-09T04:46:10.210">
        <p188:txBody>
          <a:bodyPr/>
          <a:lstStyle/>
          <a:p>
            <a:r>
              <a:rPr lang="en-US"/>
              <a:t>Created and added</a:t>
            </a:r>
          </a:p>
        </p188:txBody>
      </p188:reply>
    </p188:replyLst>
    <p188:txBody>
      <a:bodyPr/>
      <a:lstStyle/>
      <a:p>
        <a:r>
          <a:rPr lang="en-US"/>
          <a:t>For the handout: 
Notice and Wonder template plus add a line or two where they can make their predictions. </a:t>
        </a:r>
      </a:p>
    </p188:txBody>
  </p188:cm>
</p188:cmLst>
</file>

<file path=ppt/comments/modernComment_132_D399F69C.xml><?xml version="1.0" encoding="utf-8"?>
<p188:cmLst xmlns:a="http://schemas.openxmlformats.org/drawingml/2006/main" xmlns:r="http://schemas.openxmlformats.org/officeDocument/2006/relationships" xmlns:p188="http://schemas.microsoft.com/office/powerpoint/2018/8/main">
  <p188:cm id="{F2DB4031-8707-4520-88DC-A9DE29BBA8BB}" authorId="{7CAC7481-0EF1-62B4-E7CF-607427B47A8F}" status="resolved" created="2023-09-05T15:03:05.441" complete="100000">
    <ac:deMkLst xmlns:ac="http://schemas.microsoft.com/office/drawing/2013/main/command">
      <pc:docMk xmlns:pc="http://schemas.microsoft.com/office/powerpoint/2013/main/command"/>
      <pc:sldMk xmlns:pc="http://schemas.microsoft.com/office/powerpoint/2013/main/command" cId="3550082716" sldId="306"/>
      <ac:spMk id="2" creationId="{AC77C949-169F-7743-D421-898973CD3582}"/>
    </ac:deMkLst>
    <p188:replyLst>
      <p188:reply id="{21B73829-C051-40AC-84B2-29E75A7470B3}" authorId="{AB889D32-19F0-DD30-A994-CF21DF79F750}" created="2023-09-06T16:19:41.066">
        <p188:txBody>
          <a:bodyPr/>
          <a:lstStyle/>
          <a:p>
            <a:r>
              <a:rPr lang="en-US"/>
              <a:t>https://njaes.rutgers.edu/food-waste-lessons/story.html</a:t>
            </a:r>
          </a:p>
        </p188:txBody>
      </p188:reply>
      <p188:reply id="{DFF98DC7-5036-4936-B87A-34F6180B9249}" authorId="{AB889D32-19F0-DD30-A994-CF21DF79F750}" created="2023-09-11T12:37:51.637">
        <p188:txBody>
          <a:bodyPr/>
          <a:lstStyle/>
          <a:p>
            <a:r>
              <a:rPr lang="en-US"/>
              <a:t>done</a:t>
            </a:r>
          </a:p>
        </p188:txBody>
      </p188:reply>
    </p188:replyLst>
    <p188:txBody>
      <a:bodyPr/>
      <a:lstStyle/>
      <a:p>
        <a:r>
          <a:rPr lang="en-US"/>
          <a:t>add a screengrab and link to our Lesson One e-Learning game.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EEE54-6741-4B10-B205-E6E6CBC89E29}" type="datetimeFigureOut">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63E65-6295-4ACA-8E5C-27143EC29FE1}" type="slidenum">
              <a:t>‹#›</a:t>
            </a:fld>
            <a:endParaRPr lang="en-US"/>
          </a:p>
        </p:txBody>
      </p:sp>
    </p:spTree>
    <p:extLst>
      <p:ext uri="{BB962C8B-B14F-4D97-AF65-F5344CB8AC3E}">
        <p14:creationId xmlns:p14="http://schemas.microsoft.com/office/powerpoint/2010/main" val="263584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Introduce yourself [guest instructors] and Name of Lesson</a:t>
            </a:r>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1</a:t>
            </a:fld>
            <a:endParaRPr lang="en-US"/>
          </a:p>
        </p:txBody>
      </p:sp>
    </p:spTree>
    <p:extLst>
      <p:ext uri="{BB962C8B-B14F-4D97-AF65-F5344CB8AC3E}">
        <p14:creationId xmlns:p14="http://schemas.microsoft.com/office/powerpoint/2010/main" val="409559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10</a:t>
            </a:fld>
            <a:endParaRPr lang="en-US"/>
          </a:p>
        </p:txBody>
      </p:sp>
    </p:spTree>
    <p:extLst>
      <p:ext uri="{BB962C8B-B14F-4D97-AF65-F5344CB8AC3E}">
        <p14:creationId xmlns:p14="http://schemas.microsoft.com/office/powerpoint/2010/main" val="223091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Once the students have completed the index card, collect them and make minor adjustments to the next lesson based on the data received</a:t>
            </a:r>
          </a:p>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11</a:t>
            </a:fld>
            <a:endParaRPr lang="en-US"/>
          </a:p>
        </p:txBody>
      </p:sp>
    </p:spTree>
    <p:extLst>
      <p:ext uri="{BB962C8B-B14F-4D97-AF65-F5344CB8AC3E}">
        <p14:creationId xmlns:p14="http://schemas.microsoft.com/office/powerpoint/2010/main" val="105132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2</a:t>
            </a:fld>
            <a:endParaRPr lang="en-US"/>
          </a:p>
        </p:txBody>
      </p:sp>
    </p:spTree>
    <p:extLst>
      <p:ext uri="{BB962C8B-B14F-4D97-AF65-F5344CB8AC3E}">
        <p14:creationId xmlns:p14="http://schemas.microsoft.com/office/powerpoint/2010/main" val="53284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3</a:t>
            </a:fld>
            <a:endParaRPr lang="en-US"/>
          </a:p>
        </p:txBody>
      </p:sp>
    </p:spTree>
    <p:extLst>
      <p:ext uri="{BB962C8B-B14F-4D97-AF65-F5344CB8AC3E}">
        <p14:creationId xmlns:p14="http://schemas.microsoft.com/office/powerpoint/2010/main" val="172687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PREP SLIDES</a:t>
            </a:r>
          </a:p>
        </p:txBody>
      </p:sp>
      <p:sp>
        <p:nvSpPr>
          <p:cNvPr id="4" name="Slide Number Placeholder 3"/>
          <p:cNvSpPr>
            <a:spLocks noGrp="1"/>
          </p:cNvSpPr>
          <p:nvPr>
            <p:ph type="sldNum" sz="quarter" idx="5"/>
          </p:nvPr>
        </p:nvSpPr>
        <p:spPr/>
        <p:txBody>
          <a:bodyPr/>
          <a:lstStyle/>
          <a:p>
            <a:fld id="{0902822B-F851-4A7A-9B26-FA35DBFB07DB}" type="slidenum">
              <a:rPr lang="en-US" smtClean="0"/>
              <a:t>4</a:t>
            </a:fld>
            <a:endParaRPr lang="en-US"/>
          </a:p>
        </p:txBody>
      </p:sp>
    </p:spTree>
    <p:extLst>
      <p:ext uri="{BB962C8B-B14F-4D97-AF65-F5344CB8AC3E}">
        <p14:creationId xmlns:p14="http://schemas.microsoft.com/office/powerpoint/2010/main" val="265124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PREP SLIDES</a:t>
            </a:r>
          </a:p>
          <a:p>
            <a:endParaRPr lang="en-US" dirty="0"/>
          </a:p>
        </p:txBody>
      </p:sp>
      <p:sp>
        <p:nvSpPr>
          <p:cNvPr id="4" name="Slide Number Placeholder 3"/>
          <p:cNvSpPr>
            <a:spLocks noGrp="1"/>
          </p:cNvSpPr>
          <p:nvPr>
            <p:ph type="sldNum" sz="quarter" idx="5"/>
          </p:nvPr>
        </p:nvSpPr>
        <p:spPr/>
        <p:txBody>
          <a:bodyPr/>
          <a:lstStyle/>
          <a:p>
            <a:fld id="{0902822B-F851-4A7A-9B26-FA35DBFB07DB}" type="slidenum">
              <a:rPr lang="en-US" smtClean="0"/>
              <a:t>5</a:t>
            </a:fld>
            <a:endParaRPr lang="en-US"/>
          </a:p>
        </p:txBody>
      </p:sp>
    </p:spTree>
    <p:extLst>
      <p:ext uri="{BB962C8B-B14F-4D97-AF65-F5344CB8AC3E}">
        <p14:creationId xmlns:p14="http://schemas.microsoft.com/office/powerpoint/2010/main" val="139457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PREP SLIDES</a:t>
            </a:r>
          </a:p>
          <a:p>
            <a:endParaRPr lang="en-US" dirty="0"/>
          </a:p>
        </p:txBody>
      </p:sp>
      <p:sp>
        <p:nvSpPr>
          <p:cNvPr id="4" name="Slide Number Placeholder 3"/>
          <p:cNvSpPr>
            <a:spLocks noGrp="1"/>
          </p:cNvSpPr>
          <p:nvPr>
            <p:ph type="sldNum" sz="quarter" idx="5"/>
          </p:nvPr>
        </p:nvSpPr>
        <p:spPr/>
        <p:txBody>
          <a:bodyPr/>
          <a:lstStyle/>
          <a:p>
            <a:fld id="{0902822B-F851-4A7A-9B26-FA35DBFB07DB}" type="slidenum">
              <a:rPr lang="en-US" smtClean="0"/>
              <a:t>6</a:t>
            </a:fld>
            <a:endParaRPr lang="en-US"/>
          </a:p>
        </p:txBody>
      </p:sp>
    </p:spTree>
    <p:extLst>
      <p:ext uri="{BB962C8B-B14F-4D97-AF65-F5344CB8AC3E}">
        <p14:creationId xmlns:p14="http://schemas.microsoft.com/office/powerpoint/2010/main" val="56038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PREP SLIDES</a:t>
            </a:r>
          </a:p>
          <a:p>
            <a:endParaRPr lang="en-US" dirty="0"/>
          </a:p>
        </p:txBody>
      </p:sp>
      <p:sp>
        <p:nvSpPr>
          <p:cNvPr id="4" name="Slide Number Placeholder 3"/>
          <p:cNvSpPr>
            <a:spLocks noGrp="1"/>
          </p:cNvSpPr>
          <p:nvPr>
            <p:ph type="sldNum" sz="quarter" idx="5"/>
          </p:nvPr>
        </p:nvSpPr>
        <p:spPr/>
        <p:txBody>
          <a:bodyPr/>
          <a:lstStyle/>
          <a:p>
            <a:fld id="{0902822B-F851-4A7A-9B26-FA35DBFB07DB}" type="slidenum">
              <a:rPr lang="en-US" smtClean="0"/>
              <a:t>7</a:t>
            </a:fld>
            <a:endParaRPr lang="en-US"/>
          </a:p>
        </p:txBody>
      </p:sp>
    </p:spTree>
    <p:extLst>
      <p:ext uri="{BB962C8B-B14F-4D97-AF65-F5344CB8AC3E}">
        <p14:creationId xmlns:p14="http://schemas.microsoft.com/office/powerpoint/2010/main" val="78052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you are going to turn to the first page of your workbook to the first page where it says "NOTICE &amp; WONDER" and as we are going to watch a very short video made by scientists who study climate change. It shows how earth is changing. </a:t>
            </a:r>
          </a:p>
          <a:p>
            <a:r>
              <a:rPr lang="en-US">
                <a:cs typeface="Calibri"/>
              </a:rPr>
              <a:t>Pay close attention to what is happening. There is no talking or narration in the video, you must watch and try to observe or notice what you think this data is showing or telling us. You can write it down on the worksheet …"I notice" and "I wonder". Use the "I wonder" side of the worksheet to write down questions you have or things you are uncertain of. </a:t>
            </a:r>
          </a:p>
          <a:p>
            <a:r>
              <a:rPr lang="en-US">
                <a:cs typeface="Calibri"/>
              </a:rPr>
              <a:t>Okay, ready? Let's go. I can play it twice."</a:t>
            </a:r>
          </a:p>
        </p:txBody>
      </p:sp>
      <p:sp>
        <p:nvSpPr>
          <p:cNvPr id="4" name="Slide Number Placeholder 3"/>
          <p:cNvSpPr>
            <a:spLocks noGrp="1"/>
          </p:cNvSpPr>
          <p:nvPr>
            <p:ph type="sldNum" sz="quarter" idx="5"/>
          </p:nvPr>
        </p:nvSpPr>
        <p:spPr/>
        <p:txBody>
          <a:bodyPr/>
          <a:lstStyle/>
          <a:p>
            <a:fld id="{0902822B-F851-4A7A-9B26-FA35DBFB07DB}" type="slidenum">
              <a:rPr lang="en-US" smtClean="0"/>
              <a:t>8</a:t>
            </a:fld>
            <a:endParaRPr lang="en-US"/>
          </a:p>
        </p:txBody>
      </p:sp>
    </p:spTree>
    <p:extLst>
      <p:ext uri="{BB962C8B-B14F-4D97-AF65-F5344CB8AC3E}">
        <p14:creationId xmlns:p14="http://schemas.microsoft.com/office/powerpoint/2010/main" val="44668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9</a:t>
            </a:fld>
            <a:endParaRPr lang="en-US"/>
          </a:p>
        </p:txBody>
      </p:sp>
    </p:spTree>
    <p:extLst>
      <p:ext uri="{BB962C8B-B14F-4D97-AF65-F5344CB8AC3E}">
        <p14:creationId xmlns:p14="http://schemas.microsoft.com/office/powerpoint/2010/main" val="110016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715937"/>
            <a:ext cx="9813290" cy="64126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738664"/>
          </a:xfrm>
        </p:spPr>
        <p:txBody>
          <a:bodyPr lIns="0" tIns="0" rIns="0" bIns="0"/>
          <a:lstStyle>
            <a:lvl1pPr>
              <a:defRPr sz="48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10799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715937"/>
            <a:ext cx="9813290" cy="64126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738664"/>
          </a:xfrm>
        </p:spPr>
        <p:txBody>
          <a:bodyPr lIns="0" tIns="0" rIns="0" bIns="0"/>
          <a:lstStyle>
            <a:lvl1pPr>
              <a:defRPr sz="48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10799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7953C"/>
          </a:solidFill>
        </p:spPr>
        <p:txBody>
          <a:bodyPr wrap="square" lIns="0" tIns="0" rIns="0" bIns="0" rtlCol="0"/>
          <a:lstStyle/>
          <a:p>
            <a:endParaRPr/>
          </a:p>
        </p:txBody>
      </p:sp>
      <p:sp>
        <p:nvSpPr>
          <p:cNvPr id="2" name="Holder 2"/>
          <p:cNvSpPr>
            <a:spLocks noGrp="1"/>
          </p:cNvSpPr>
          <p:nvPr>
            <p:ph type="title"/>
          </p:nvPr>
        </p:nvSpPr>
        <p:spPr>
          <a:xfrm>
            <a:off x="367674" y="252908"/>
            <a:ext cx="4909397" cy="1077218"/>
          </a:xfrm>
          <a:prstGeom prst="rect">
            <a:avLst/>
          </a:prstGeom>
        </p:spPr>
        <p:txBody>
          <a:bodyPr wrap="square" lIns="0" tIns="0" rIns="0" bIns="0">
            <a:spAutoFit/>
          </a:bodyPr>
          <a:lstStyle>
            <a:lvl1pPr>
              <a:defRPr sz="70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1107996"/>
          </a:xfrm>
          <a:prstGeom prst="rect">
            <a:avLst/>
          </a:prstGeom>
        </p:spPr>
        <p:txBody>
          <a:bodyPr wrap="square" lIns="0" tIns="0" rIns="0" bIns="0">
            <a:spAutoFit/>
          </a:bodyPr>
          <a:lstStyle>
            <a:lvl1pPr>
              <a:defRPr sz="72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C5E19"/>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7953C"/>
          </a:solidFill>
        </p:spPr>
        <p:txBody>
          <a:bodyPr wrap="square" lIns="0" tIns="0" rIns="0" bIns="0" rtlCol="0"/>
          <a:lstStyle/>
          <a:p>
            <a:endParaRPr/>
          </a:p>
        </p:txBody>
      </p:sp>
      <p:sp>
        <p:nvSpPr>
          <p:cNvPr id="2" name="Holder 2"/>
          <p:cNvSpPr>
            <a:spLocks noGrp="1"/>
          </p:cNvSpPr>
          <p:nvPr>
            <p:ph type="title"/>
          </p:nvPr>
        </p:nvSpPr>
        <p:spPr>
          <a:xfrm>
            <a:off x="367674" y="252908"/>
            <a:ext cx="4909397" cy="1077218"/>
          </a:xfrm>
          <a:prstGeom prst="rect">
            <a:avLst/>
          </a:prstGeom>
        </p:spPr>
        <p:txBody>
          <a:bodyPr wrap="square" lIns="0" tIns="0" rIns="0" bIns="0">
            <a:spAutoFit/>
          </a:bodyPr>
          <a:lstStyle>
            <a:lvl1pPr>
              <a:defRPr sz="70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1107996"/>
          </a:xfrm>
          <a:prstGeom prst="rect">
            <a:avLst/>
          </a:prstGeom>
        </p:spPr>
        <p:txBody>
          <a:bodyPr wrap="square" lIns="0" tIns="0" rIns="0" bIns="0">
            <a:spAutoFit/>
          </a:bodyPr>
          <a:lstStyle>
            <a:lvl1pPr>
              <a:defRPr sz="72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18/10/relationships/comments" Target="../comments/modernComment_110_9A1DEE3D.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32_D399F69C.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njaes.rutgers.edu/food-waste-lessons/story.html" TargetMode="Externa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1_381B4FD9.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8_15E85F28.xm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5_A1ECEAB9.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2F_F5F68A7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4_4CA109B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grpSp>
        <p:nvGrpSpPr>
          <p:cNvPr id="3" name="object 3"/>
          <p:cNvGrpSpPr/>
          <p:nvPr/>
        </p:nvGrpSpPr>
        <p:grpSpPr>
          <a:xfrm>
            <a:off x="530691" y="1530613"/>
            <a:ext cx="7175500" cy="3206750"/>
            <a:chOff x="796036" y="2295919"/>
            <a:chExt cx="10763250" cy="4810125"/>
          </a:xfrm>
        </p:grpSpPr>
        <p:sp>
          <p:nvSpPr>
            <p:cNvPr id="4" name="object 4"/>
            <p:cNvSpPr/>
            <p:nvPr/>
          </p:nvSpPr>
          <p:spPr>
            <a:xfrm>
              <a:off x="915593" y="2355785"/>
              <a:ext cx="10524490" cy="4631055"/>
            </a:xfrm>
            <a:custGeom>
              <a:avLst/>
              <a:gdLst/>
              <a:ahLst/>
              <a:cxnLst/>
              <a:rect l="l" t="t" r="r" b="b"/>
              <a:pathLst>
                <a:path w="10524490" h="4631055">
                  <a:moveTo>
                    <a:pt x="10523969" y="0"/>
                  </a:moveTo>
                  <a:lnTo>
                    <a:pt x="0" y="0"/>
                  </a:lnTo>
                  <a:lnTo>
                    <a:pt x="0" y="59855"/>
                  </a:lnTo>
                  <a:lnTo>
                    <a:pt x="0" y="4630547"/>
                  </a:lnTo>
                  <a:lnTo>
                    <a:pt x="10523969" y="4630547"/>
                  </a:lnTo>
                  <a:lnTo>
                    <a:pt x="10523969" y="59855"/>
                  </a:lnTo>
                  <a:lnTo>
                    <a:pt x="10523969" y="0"/>
                  </a:lnTo>
                  <a:close/>
                </a:path>
              </a:pathLst>
            </a:custGeom>
            <a:solidFill>
              <a:srgbClr val="EBF094">
                <a:alpha val="83918"/>
              </a:srgbClr>
            </a:solidFill>
          </p:spPr>
          <p:txBody>
            <a:bodyPr wrap="square" lIns="0" tIns="0" rIns="0" bIns="0" rtlCol="0"/>
            <a:lstStyle/>
            <a:p>
              <a:endParaRPr/>
            </a:p>
          </p:txBody>
        </p:sp>
        <p:sp>
          <p:nvSpPr>
            <p:cNvPr id="5" name="object 5"/>
            <p:cNvSpPr/>
            <p:nvPr/>
          </p:nvSpPr>
          <p:spPr>
            <a:xfrm>
              <a:off x="796036" y="2295930"/>
              <a:ext cx="10763250" cy="4810125"/>
            </a:xfrm>
            <a:custGeom>
              <a:avLst/>
              <a:gdLst/>
              <a:ahLst/>
              <a:cxnLst/>
              <a:rect l="l" t="t" r="r" b="b"/>
              <a:pathLst>
                <a:path w="10763250" h="4810125">
                  <a:moveTo>
                    <a:pt x="10763098" y="0"/>
                  </a:moveTo>
                  <a:lnTo>
                    <a:pt x="10643527" y="0"/>
                  </a:lnTo>
                  <a:lnTo>
                    <a:pt x="10643527" y="119710"/>
                  </a:lnTo>
                  <a:lnTo>
                    <a:pt x="10643527" y="4690402"/>
                  </a:lnTo>
                  <a:lnTo>
                    <a:pt x="119557" y="4690402"/>
                  </a:lnTo>
                  <a:lnTo>
                    <a:pt x="119557" y="119710"/>
                  </a:lnTo>
                  <a:lnTo>
                    <a:pt x="10643527" y="119710"/>
                  </a:lnTo>
                  <a:lnTo>
                    <a:pt x="10643527" y="0"/>
                  </a:lnTo>
                  <a:lnTo>
                    <a:pt x="119557" y="0"/>
                  </a:lnTo>
                  <a:lnTo>
                    <a:pt x="0" y="0"/>
                  </a:lnTo>
                  <a:lnTo>
                    <a:pt x="0" y="4810125"/>
                  </a:lnTo>
                  <a:lnTo>
                    <a:pt x="119557" y="4810125"/>
                  </a:lnTo>
                  <a:lnTo>
                    <a:pt x="10643527" y="4810125"/>
                  </a:lnTo>
                  <a:lnTo>
                    <a:pt x="10763098" y="4810125"/>
                  </a:lnTo>
                  <a:lnTo>
                    <a:pt x="10763098" y="0"/>
                  </a:lnTo>
                  <a:close/>
                </a:path>
              </a:pathLst>
            </a:custGeom>
            <a:solidFill>
              <a:srgbClr val="C27962">
                <a:alpha val="83918"/>
              </a:srgbClr>
            </a:solidFill>
          </p:spPr>
          <p:txBody>
            <a:bodyPr wrap="square" lIns="0" tIns="0" rIns="0" bIns="0" rtlCol="0"/>
            <a:lstStyle/>
            <a:p>
              <a:endParaRPr/>
            </a:p>
          </p:txBody>
        </p:sp>
      </p:grpSp>
      <p:pic>
        <p:nvPicPr>
          <p:cNvPr id="6" name="object 6"/>
          <p:cNvPicPr/>
          <p:nvPr/>
        </p:nvPicPr>
        <p:blipFill>
          <a:blip r:embed="rId4" cstate="print"/>
          <a:stretch>
            <a:fillRect/>
          </a:stretch>
        </p:blipFill>
        <p:spPr>
          <a:xfrm>
            <a:off x="4493953" y="220981"/>
            <a:ext cx="971549" cy="977899"/>
          </a:xfrm>
          <a:prstGeom prst="rect">
            <a:avLst/>
          </a:prstGeom>
        </p:spPr>
      </p:pic>
      <p:pic>
        <p:nvPicPr>
          <p:cNvPr id="7" name="object 7"/>
          <p:cNvPicPr/>
          <p:nvPr/>
        </p:nvPicPr>
        <p:blipFill>
          <a:blip r:embed="rId4" cstate="print"/>
          <a:stretch>
            <a:fillRect/>
          </a:stretch>
        </p:blipFill>
        <p:spPr>
          <a:xfrm>
            <a:off x="7222302" y="196678"/>
            <a:ext cx="971549" cy="977899"/>
          </a:xfrm>
          <a:prstGeom prst="rect">
            <a:avLst/>
          </a:prstGeom>
        </p:spPr>
      </p:pic>
      <p:pic>
        <p:nvPicPr>
          <p:cNvPr id="8" name="object 8"/>
          <p:cNvPicPr/>
          <p:nvPr/>
        </p:nvPicPr>
        <p:blipFill>
          <a:blip r:embed="rId4" cstate="print"/>
          <a:stretch>
            <a:fillRect/>
          </a:stretch>
        </p:blipFill>
        <p:spPr>
          <a:xfrm>
            <a:off x="9091848" y="1337980"/>
            <a:ext cx="971549" cy="977899"/>
          </a:xfrm>
          <a:prstGeom prst="rect">
            <a:avLst/>
          </a:prstGeom>
        </p:spPr>
      </p:pic>
      <p:pic>
        <p:nvPicPr>
          <p:cNvPr id="9" name="object 9"/>
          <p:cNvPicPr/>
          <p:nvPr/>
        </p:nvPicPr>
        <p:blipFill>
          <a:blip r:embed="rId5" cstate="print"/>
          <a:stretch>
            <a:fillRect/>
          </a:stretch>
        </p:blipFill>
        <p:spPr>
          <a:xfrm>
            <a:off x="8722135" y="710341"/>
            <a:ext cx="2438430" cy="925529"/>
          </a:xfrm>
          <a:prstGeom prst="rect">
            <a:avLst/>
          </a:prstGeom>
        </p:spPr>
      </p:pic>
      <p:sp>
        <p:nvSpPr>
          <p:cNvPr id="10" name="object 10"/>
          <p:cNvSpPr txBox="1"/>
          <p:nvPr/>
        </p:nvSpPr>
        <p:spPr>
          <a:xfrm>
            <a:off x="610403" y="2026985"/>
            <a:ext cx="7016327" cy="2218001"/>
          </a:xfrm>
          <a:prstGeom prst="rect">
            <a:avLst/>
          </a:prstGeom>
        </p:spPr>
        <p:txBody>
          <a:bodyPr vert="horz" wrap="square" lIns="0" tIns="286597" rIns="0" bIns="0" rtlCol="0" anchor="b">
            <a:spAutoFit/>
          </a:bodyPr>
          <a:lstStyle/>
          <a:p>
            <a:pPr marL="13970" algn="ctr">
              <a:spcBef>
                <a:spcPts val="2257"/>
              </a:spcBef>
            </a:pPr>
            <a:r>
              <a:rPr sz="4400" spc="313" dirty="0">
                <a:latin typeface="Trebuchet MS"/>
                <a:cs typeface="Trebuchet MS"/>
              </a:rPr>
              <a:t>LESSON</a:t>
            </a:r>
            <a:r>
              <a:rPr lang="en-US" sz="4400" spc="-230" dirty="0">
                <a:latin typeface="Trebuchet MS"/>
                <a:cs typeface="Trebuchet MS"/>
              </a:rPr>
              <a:t> TWO:</a:t>
            </a:r>
            <a:endParaRPr lang="en-US" sz="4400" spc="273" dirty="0">
              <a:latin typeface="Trebuchet MS"/>
              <a:cs typeface="Trebuchet MS"/>
            </a:endParaRPr>
          </a:p>
          <a:p>
            <a:pPr marR="99695" algn="ctr">
              <a:spcBef>
                <a:spcPts val="1370"/>
              </a:spcBef>
            </a:pPr>
            <a:r>
              <a:rPr lang="en-US" sz="4000" b="1" spc="100" dirty="0">
                <a:latin typeface="Trebuchet MS"/>
                <a:cs typeface="Trebuchet MS"/>
              </a:rPr>
              <a:t>The Greenhouse Effect</a:t>
            </a:r>
          </a:p>
          <a:p>
            <a:pPr marL="1649095" marR="99695" indent="-1529715" algn="ctr">
              <a:lnSpc>
                <a:spcPct val="106500"/>
              </a:lnSpc>
              <a:spcBef>
                <a:spcPts val="136"/>
              </a:spcBef>
            </a:pPr>
            <a:endParaRPr lang="en-US" sz="2900" b="1" spc="167">
              <a:latin typeface="Trebuchet MS"/>
              <a:cs typeface="Trebuchet MS"/>
            </a:endParaRPr>
          </a:p>
        </p:txBody>
      </p:sp>
      <p:grpSp>
        <p:nvGrpSpPr>
          <p:cNvPr id="35" name="object 35"/>
          <p:cNvGrpSpPr/>
          <p:nvPr/>
        </p:nvGrpSpPr>
        <p:grpSpPr>
          <a:xfrm>
            <a:off x="6364928" y="0"/>
            <a:ext cx="3115310" cy="2984500"/>
            <a:chOff x="9547392" y="0"/>
            <a:chExt cx="4672965" cy="4476750"/>
          </a:xfrm>
        </p:grpSpPr>
        <p:pic>
          <p:nvPicPr>
            <p:cNvPr id="36" name="object 36"/>
            <p:cNvPicPr/>
            <p:nvPr/>
          </p:nvPicPr>
          <p:blipFill>
            <a:blip r:embed="rId6" cstate="print"/>
            <a:stretch>
              <a:fillRect/>
            </a:stretch>
          </p:blipFill>
          <p:spPr>
            <a:xfrm>
              <a:off x="9547392" y="0"/>
              <a:ext cx="4672770" cy="4476595"/>
            </a:xfrm>
            <a:prstGeom prst="rect">
              <a:avLst/>
            </a:prstGeom>
          </p:spPr>
        </p:pic>
        <p:pic>
          <p:nvPicPr>
            <p:cNvPr id="37" name="object 37"/>
            <p:cNvPicPr/>
            <p:nvPr/>
          </p:nvPicPr>
          <p:blipFill>
            <a:blip r:embed="rId7" cstate="print"/>
            <a:stretch>
              <a:fillRect/>
            </a:stretch>
          </p:blipFill>
          <p:spPr>
            <a:xfrm>
              <a:off x="10369588" y="3280569"/>
              <a:ext cx="214094" cy="97220"/>
            </a:xfrm>
            <a:prstGeom prst="rect">
              <a:avLst/>
            </a:prstGeom>
          </p:spPr>
        </p:pic>
        <p:pic>
          <p:nvPicPr>
            <p:cNvPr id="38" name="object 38"/>
            <p:cNvPicPr/>
            <p:nvPr/>
          </p:nvPicPr>
          <p:blipFill>
            <a:blip r:embed="rId8" cstate="print"/>
            <a:stretch>
              <a:fillRect/>
            </a:stretch>
          </p:blipFill>
          <p:spPr>
            <a:xfrm>
              <a:off x="10654582" y="3302494"/>
              <a:ext cx="30451" cy="68270"/>
            </a:xfrm>
            <a:prstGeom prst="rect">
              <a:avLst/>
            </a:prstGeom>
          </p:spPr>
        </p:pic>
        <p:pic>
          <p:nvPicPr>
            <p:cNvPr id="39" name="object 39"/>
            <p:cNvPicPr/>
            <p:nvPr/>
          </p:nvPicPr>
          <p:blipFill>
            <a:blip r:embed="rId9" cstate="print"/>
            <a:stretch>
              <a:fillRect/>
            </a:stretch>
          </p:blipFill>
          <p:spPr>
            <a:xfrm>
              <a:off x="10386233" y="3086024"/>
              <a:ext cx="321247" cy="237335"/>
            </a:xfrm>
            <a:prstGeom prst="rect">
              <a:avLst/>
            </a:prstGeom>
          </p:spPr>
        </p:pic>
        <p:pic>
          <p:nvPicPr>
            <p:cNvPr id="40" name="object 40"/>
            <p:cNvPicPr/>
            <p:nvPr/>
          </p:nvPicPr>
          <p:blipFill>
            <a:blip r:embed="rId10" cstate="print"/>
            <a:stretch>
              <a:fillRect/>
            </a:stretch>
          </p:blipFill>
          <p:spPr>
            <a:xfrm>
              <a:off x="10344768" y="3039034"/>
              <a:ext cx="279572" cy="109607"/>
            </a:xfrm>
            <a:prstGeom prst="rect">
              <a:avLst/>
            </a:prstGeom>
          </p:spPr>
        </p:pic>
      </p:grpSp>
      <p:pic>
        <p:nvPicPr>
          <p:cNvPr id="41" name="object 41"/>
          <p:cNvPicPr/>
          <p:nvPr/>
        </p:nvPicPr>
        <p:blipFill>
          <a:blip r:embed="rId11" cstate="print"/>
          <a:stretch>
            <a:fillRect/>
          </a:stretch>
        </p:blipFill>
        <p:spPr>
          <a:xfrm>
            <a:off x="7122142" y="2097656"/>
            <a:ext cx="8244" cy="14305"/>
          </a:xfrm>
          <a:prstGeom prst="rect">
            <a:avLst/>
          </a:prstGeom>
        </p:spPr>
      </p:pic>
      <p:pic>
        <p:nvPicPr>
          <p:cNvPr id="43" name="object 43"/>
          <p:cNvPicPr/>
          <p:nvPr/>
        </p:nvPicPr>
        <p:blipFill>
          <a:blip r:embed="rId12" cstate="print"/>
          <a:stretch>
            <a:fillRect/>
          </a:stretch>
        </p:blipFill>
        <p:spPr>
          <a:xfrm>
            <a:off x="5144397" y="196916"/>
            <a:ext cx="2438430" cy="925529"/>
          </a:xfrm>
          <a:prstGeom prst="rect">
            <a:avLst/>
          </a:prstGeom>
        </p:spPr>
      </p:pic>
      <p:sp>
        <p:nvSpPr>
          <p:cNvPr id="54" name="Oval 53">
            <a:extLst>
              <a:ext uri="{FF2B5EF4-FFF2-40B4-BE49-F238E27FC236}">
                <a16:creationId xmlns:a16="http://schemas.microsoft.com/office/drawing/2014/main" id="{4B051F01-2202-904B-2A8B-240C862B351F}"/>
              </a:ext>
            </a:extLst>
          </p:cNvPr>
          <p:cNvSpPr/>
          <p:nvPr/>
        </p:nvSpPr>
        <p:spPr>
          <a:xfrm>
            <a:off x="9577623" y="2366278"/>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sp>
        <p:nvSpPr>
          <p:cNvPr id="56" name="Oval 55">
            <a:extLst>
              <a:ext uri="{FF2B5EF4-FFF2-40B4-BE49-F238E27FC236}">
                <a16:creationId xmlns:a16="http://schemas.microsoft.com/office/drawing/2014/main" id="{4468D667-642E-C823-BD15-5336E7B164CD}"/>
              </a:ext>
            </a:extLst>
          </p:cNvPr>
          <p:cNvSpPr/>
          <p:nvPr/>
        </p:nvSpPr>
        <p:spPr>
          <a:xfrm>
            <a:off x="9214040" y="4360616"/>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a:t>
            </a:r>
          </a:p>
        </p:txBody>
      </p:sp>
      <p:sp>
        <p:nvSpPr>
          <p:cNvPr id="55" name="Oval 54">
            <a:extLst>
              <a:ext uri="{FF2B5EF4-FFF2-40B4-BE49-F238E27FC236}">
                <a16:creationId xmlns:a16="http://schemas.microsoft.com/office/drawing/2014/main" id="{E0C66C5D-A683-E574-F263-D890DC9CAAA1}"/>
              </a:ext>
            </a:extLst>
          </p:cNvPr>
          <p:cNvSpPr/>
          <p:nvPr/>
        </p:nvSpPr>
        <p:spPr>
          <a:xfrm>
            <a:off x="7898468" y="3898902"/>
            <a:ext cx="3463793" cy="36313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pic>
        <p:nvPicPr>
          <p:cNvPr id="13" name="Picture 12" descr="A person in a garment&#10;&#10;Description automatically generated with medium confidence">
            <a:extLst>
              <a:ext uri="{FF2B5EF4-FFF2-40B4-BE49-F238E27FC236}">
                <a16:creationId xmlns:a16="http://schemas.microsoft.com/office/drawing/2014/main" id="{C0F309DD-B96B-CF3D-A13E-9E6FC37419A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1217" b="10783"/>
          <a:stretch/>
        </p:blipFill>
        <p:spPr>
          <a:xfrm flipH="1">
            <a:off x="7782349" y="2097583"/>
            <a:ext cx="4562095" cy="4744560"/>
          </a:xfrm>
          <a:prstGeom prst="rect">
            <a:avLst/>
          </a:prstGeom>
        </p:spPr>
      </p:pic>
      <p:pic>
        <p:nvPicPr>
          <p:cNvPr id="12" name="Picture 11" descr="A black and white sign with white text&#10;&#10;Description automatically generated">
            <a:extLst>
              <a:ext uri="{FF2B5EF4-FFF2-40B4-BE49-F238E27FC236}">
                <a16:creationId xmlns:a16="http://schemas.microsoft.com/office/drawing/2014/main" id="{F56810BC-D775-7E6A-5552-8A2BD8A973AE}"/>
              </a:ext>
            </a:extLst>
          </p:cNvPr>
          <p:cNvPicPr>
            <a:picLocks noChangeAspect="1"/>
          </p:cNvPicPr>
          <p:nvPr/>
        </p:nvPicPr>
        <p:blipFill>
          <a:blip r:embed="rId14"/>
          <a:stretch>
            <a:fillRect/>
          </a:stretch>
        </p:blipFill>
        <p:spPr>
          <a:xfrm>
            <a:off x="612475" y="5306786"/>
            <a:ext cx="4109049" cy="1233372"/>
          </a:xfrm>
          <a:prstGeom prst="rect">
            <a:avLst/>
          </a:prstGeom>
        </p:spPr>
      </p:pic>
    </p:spTree>
    <p:extLst>
      <p:ext uri="{BB962C8B-B14F-4D97-AF65-F5344CB8AC3E}">
        <p14:creationId xmlns:p14="http://schemas.microsoft.com/office/powerpoint/2010/main" val="258565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C949-169F-7743-D421-898973CD3582}"/>
              </a:ext>
            </a:extLst>
          </p:cNvPr>
          <p:cNvSpPr>
            <a:spLocks noGrp="1"/>
          </p:cNvSpPr>
          <p:nvPr>
            <p:ph type="title"/>
          </p:nvPr>
        </p:nvSpPr>
        <p:spPr>
          <a:xfrm>
            <a:off x="1419491" y="1081038"/>
            <a:ext cx="9353013" cy="1107996"/>
          </a:xfrm>
        </p:spPr>
        <p:txBody>
          <a:bodyPr wrap="square" lIns="0" tIns="0" rIns="0" bIns="0" anchor="t">
            <a:spAutoFit/>
          </a:bodyPr>
          <a:lstStyle/>
          <a:p>
            <a:pPr algn="ctr"/>
            <a:r>
              <a:rPr lang="en-US" sz="3600" b="1" dirty="0"/>
              <a:t>Let’s Play eLearning Game: Earth's Climate System</a:t>
            </a:r>
            <a:endParaRPr lang="en-US" sz="4400" b="1" dirty="0"/>
          </a:p>
        </p:txBody>
      </p:sp>
      <p:pic>
        <p:nvPicPr>
          <p:cNvPr id="3" name="Picture 2" descr="A map of the state of new jersey&#10;&#10;Description automatically generated">
            <a:hlinkClick r:id="rId4"/>
            <a:extLst>
              <a:ext uri="{FF2B5EF4-FFF2-40B4-BE49-F238E27FC236}">
                <a16:creationId xmlns:a16="http://schemas.microsoft.com/office/drawing/2014/main" id="{54036E96-0FF9-262A-E6FE-FF4781EAB7E6}"/>
              </a:ext>
            </a:extLst>
          </p:cNvPr>
          <p:cNvPicPr>
            <a:picLocks noChangeAspect="1"/>
          </p:cNvPicPr>
          <p:nvPr/>
        </p:nvPicPr>
        <p:blipFill>
          <a:blip r:embed="rId5"/>
          <a:stretch>
            <a:fillRect/>
          </a:stretch>
        </p:blipFill>
        <p:spPr>
          <a:xfrm>
            <a:off x="1100876" y="2348766"/>
            <a:ext cx="6498823" cy="3667698"/>
          </a:xfrm>
          <a:prstGeom prst="rect">
            <a:avLst/>
          </a:prstGeom>
        </p:spPr>
      </p:pic>
      <p:sp>
        <p:nvSpPr>
          <p:cNvPr id="4" name="object 13">
            <a:extLst>
              <a:ext uri="{FF2B5EF4-FFF2-40B4-BE49-F238E27FC236}">
                <a16:creationId xmlns:a16="http://schemas.microsoft.com/office/drawing/2014/main" id="{159A4629-3AC4-DEC9-B8F5-97552501DEBB}"/>
              </a:ext>
            </a:extLst>
          </p:cNvPr>
          <p:cNvSpPr/>
          <p:nvPr/>
        </p:nvSpPr>
        <p:spPr>
          <a:xfrm>
            <a:off x="-29819" y="-18992"/>
            <a:ext cx="12251635" cy="958095"/>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002060"/>
          </a:solidFill>
        </p:spPr>
        <p:txBody>
          <a:bodyPr wrap="square" lIns="0" tIns="0" rIns="0" bIns="0" rtlCol="0"/>
          <a:lstStyle/>
          <a:p>
            <a:endParaRPr/>
          </a:p>
        </p:txBody>
      </p:sp>
      <p:pic>
        <p:nvPicPr>
          <p:cNvPr id="5" name="Picture 4" descr="A screenshot of a cell phone&#10;&#10;Description automatically generated">
            <a:extLst>
              <a:ext uri="{FF2B5EF4-FFF2-40B4-BE49-F238E27FC236}">
                <a16:creationId xmlns:a16="http://schemas.microsoft.com/office/drawing/2014/main" id="{28014F83-B092-5025-2C0A-8626A409940F}"/>
              </a:ext>
            </a:extLst>
          </p:cNvPr>
          <p:cNvPicPr>
            <a:picLocks noChangeAspect="1"/>
          </p:cNvPicPr>
          <p:nvPr/>
        </p:nvPicPr>
        <p:blipFill>
          <a:blip r:embed="rId6"/>
          <a:stretch>
            <a:fillRect/>
          </a:stretch>
        </p:blipFill>
        <p:spPr>
          <a:xfrm>
            <a:off x="8586061" y="2402252"/>
            <a:ext cx="2743200" cy="3551663"/>
          </a:xfrm>
          <a:prstGeom prst="rect">
            <a:avLst/>
          </a:prstGeom>
        </p:spPr>
      </p:pic>
    </p:spTree>
    <p:extLst>
      <p:ext uri="{BB962C8B-B14F-4D97-AF65-F5344CB8AC3E}">
        <p14:creationId xmlns:p14="http://schemas.microsoft.com/office/powerpoint/2010/main" val="355008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object 13">
            <a:extLst>
              <a:ext uri="{FF2B5EF4-FFF2-40B4-BE49-F238E27FC236}">
                <a16:creationId xmlns:a16="http://schemas.microsoft.com/office/drawing/2014/main" id="{B984B4F0-4ECC-6B67-7AEA-D7C45A42AD39}"/>
              </a:ext>
            </a:extLst>
          </p:cNvPr>
          <p:cNvSpPr/>
          <p:nvPr/>
        </p:nvSpPr>
        <p:spPr>
          <a:xfrm>
            <a:off x="0" y="15452"/>
            <a:ext cx="12192000" cy="1699047"/>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002060"/>
          </a:solidFill>
        </p:spPr>
        <p:txBody>
          <a:bodyPr wrap="square" lIns="0" tIns="0" rIns="0" bIns="0" rtlCol="0"/>
          <a:lstStyle/>
          <a:p>
            <a:endParaRPr/>
          </a:p>
        </p:txBody>
      </p:sp>
      <p:sp>
        <p:nvSpPr>
          <p:cNvPr id="19" name="TextBox 18">
            <a:extLst>
              <a:ext uri="{FF2B5EF4-FFF2-40B4-BE49-F238E27FC236}">
                <a16:creationId xmlns:a16="http://schemas.microsoft.com/office/drawing/2014/main" id="{97627325-4F6C-7C54-FA39-09F661E72E46}"/>
              </a:ext>
            </a:extLst>
          </p:cNvPr>
          <p:cNvSpPr txBox="1"/>
          <p:nvPr/>
        </p:nvSpPr>
        <p:spPr>
          <a:xfrm>
            <a:off x="1396866" y="95533"/>
            <a:ext cx="9398267" cy="1538883"/>
          </a:xfrm>
          <a:prstGeom prst="rect">
            <a:avLst/>
          </a:prstGeom>
          <a:noFill/>
        </p:spPr>
        <p:txBody>
          <a:bodyPr wrap="square" lIns="60960" tIns="30480" rIns="60960" bIns="30480" rtlCol="0" anchor="t">
            <a:spAutoFit/>
          </a:bodyPr>
          <a:lstStyle/>
          <a:p>
            <a:pPr algn="ctr"/>
            <a:r>
              <a:rPr lang="en-US" sz="4800" b="1">
                <a:solidFill>
                  <a:schemeClr val="bg1"/>
                </a:solidFill>
                <a:latin typeface="Aharoni"/>
                <a:cs typeface="Aharoni"/>
              </a:rPr>
              <a:t>WRAP UP</a:t>
            </a:r>
            <a:endParaRPr lang="en-US" sz="4800" b="1">
              <a:solidFill>
                <a:schemeClr val="bg1"/>
              </a:solidFill>
              <a:latin typeface="Aharoni" panose="02010803020104030203" pitchFamily="2" charset="-79"/>
              <a:cs typeface="Aharoni" panose="02010803020104030203" pitchFamily="2" charset="-79"/>
            </a:endParaRPr>
          </a:p>
          <a:p>
            <a:pPr algn="ctr"/>
            <a:r>
              <a:rPr lang="en-US" sz="4800" b="1">
                <a:solidFill>
                  <a:srgbClr val="FFC000"/>
                </a:solidFill>
                <a:latin typeface="Aharoni"/>
                <a:cs typeface="Aharoni"/>
              </a:rPr>
              <a:t>On your EXIT TICKET write...</a:t>
            </a:r>
            <a:endParaRPr lang="en-US" sz="4800" b="1">
              <a:solidFill>
                <a:srgbClr val="FFC000"/>
              </a:solidFill>
              <a:latin typeface="Aharoni" panose="02010803020104030203" pitchFamily="2" charset="-79"/>
              <a:cs typeface="Aharoni" panose="02010803020104030203" pitchFamily="2" charset="-79"/>
            </a:endParaRPr>
          </a:p>
        </p:txBody>
      </p:sp>
      <p:pic>
        <p:nvPicPr>
          <p:cNvPr id="2" name="Picture 1" descr="A white exit ticket with black text&#10;&#10;Description automatically generated">
            <a:extLst>
              <a:ext uri="{FF2B5EF4-FFF2-40B4-BE49-F238E27FC236}">
                <a16:creationId xmlns:a16="http://schemas.microsoft.com/office/drawing/2014/main" id="{D26FD451-0AF4-7921-FF1D-43FEE71BAF34}"/>
              </a:ext>
            </a:extLst>
          </p:cNvPr>
          <p:cNvPicPr>
            <a:picLocks noChangeAspect="1"/>
          </p:cNvPicPr>
          <p:nvPr/>
        </p:nvPicPr>
        <p:blipFill>
          <a:blip r:embed="rId4"/>
          <a:stretch>
            <a:fillRect/>
          </a:stretch>
        </p:blipFill>
        <p:spPr>
          <a:xfrm>
            <a:off x="2729027" y="2191628"/>
            <a:ext cx="6413325" cy="3982955"/>
          </a:xfrm>
          <a:prstGeom prst="rect">
            <a:avLst/>
          </a:prstGeom>
        </p:spPr>
      </p:pic>
    </p:spTree>
    <p:extLst>
      <p:ext uri="{BB962C8B-B14F-4D97-AF65-F5344CB8AC3E}">
        <p14:creationId xmlns:p14="http://schemas.microsoft.com/office/powerpoint/2010/main" val="94131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6CD6EEF-6EBF-C579-21CB-FFC604D9E460}"/>
              </a:ext>
            </a:extLst>
          </p:cNvPr>
          <p:cNvSpPr/>
          <p:nvPr/>
        </p:nvSpPr>
        <p:spPr>
          <a:xfrm>
            <a:off x="3693620" y="1732477"/>
            <a:ext cx="7973750" cy="29744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67"/>
          </a:p>
        </p:txBody>
      </p:sp>
      <p:sp>
        <p:nvSpPr>
          <p:cNvPr id="6" name="TextBox 5">
            <a:extLst>
              <a:ext uri="{FF2B5EF4-FFF2-40B4-BE49-F238E27FC236}">
                <a16:creationId xmlns:a16="http://schemas.microsoft.com/office/drawing/2014/main" id="{DA0976B4-4B0F-BE3D-5E42-C3C63978FC47}"/>
              </a:ext>
            </a:extLst>
          </p:cNvPr>
          <p:cNvSpPr txBox="1"/>
          <p:nvPr/>
        </p:nvSpPr>
        <p:spPr>
          <a:xfrm>
            <a:off x="4726317" y="1551317"/>
            <a:ext cx="6739148" cy="334444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rtl="0"/>
            <a:endParaRPr lang="en-US" sz="2400" b="1" dirty="0">
              <a:latin typeface="Trebuchet MS"/>
              <a:cs typeface="Segoe UI"/>
            </a:endParaRPr>
          </a:p>
          <a:p>
            <a:pPr algn="ctr"/>
            <a:endParaRPr lang="en-US" sz="2133" b="1" dirty="0">
              <a:latin typeface="Trebuchet MS"/>
              <a:cs typeface="Segoe UI"/>
            </a:endParaRPr>
          </a:p>
          <a:p>
            <a:r>
              <a:rPr lang="en-US" sz="2400" dirty="0">
                <a:latin typeface="Trebuchet MS"/>
                <a:cs typeface="Segoe UI"/>
              </a:rPr>
              <a:t>How do different gases in Earth's atmosphere affect the temperature of the planet?</a:t>
            </a:r>
          </a:p>
          <a:p>
            <a:pPr marL="457200" indent="-457200">
              <a:buFont typeface="Arial" panose="020B0604020202020204" pitchFamily="34" charset="0"/>
              <a:buChar char="•"/>
            </a:pPr>
            <a:endParaRPr lang="en-US" sz="2400" dirty="0">
              <a:latin typeface="Trebuchet MS"/>
              <a:cs typeface="Segoe UI"/>
            </a:endParaRPr>
          </a:p>
          <a:p>
            <a:r>
              <a:rPr lang="en-US" sz="2400" dirty="0">
                <a:latin typeface="Trebuchet MS"/>
                <a:cs typeface="Segoe UI"/>
              </a:rPr>
              <a:t>Which human activities generate greenhouse gases &amp; which activities can remove them?</a:t>
            </a:r>
          </a:p>
          <a:p>
            <a:pPr marL="457200" indent="-457200">
              <a:buFont typeface="Arial" panose="020B0604020202020204" pitchFamily="34" charset="0"/>
              <a:buChar char="•"/>
            </a:pPr>
            <a:endParaRPr lang="en-US" sz="2400" dirty="0">
              <a:latin typeface="Trebuchet MS"/>
              <a:cs typeface="Segoe UI"/>
            </a:endParaRPr>
          </a:p>
          <a:p>
            <a:pPr marL="457200" indent="-457200">
              <a:buFont typeface="Arial" panose="020B0604020202020204" pitchFamily="34" charset="0"/>
              <a:buChar char="•"/>
            </a:pPr>
            <a:endParaRPr lang="en-US" sz="2400" b="1" dirty="0">
              <a:latin typeface="Trebuchet MS"/>
              <a:cs typeface="Segoe UI"/>
            </a:endParaRPr>
          </a:p>
        </p:txBody>
      </p:sp>
      <p:sp>
        <p:nvSpPr>
          <p:cNvPr id="2" name="object 10">
            <a:extLst>
              <a:ext uri="{FF2B5EF4-FFF2-40B4-BE49-F238E27FC236}">
                <a16:creationId xmlns:a16="http://schemas.microsoft.com/office/drawing/2014/main" id="{480BCFB4-D9E8-A22E-2EC4-AEB0D9857600}"/>
              </a:ext>
            </a:extLst>
          </p:cNvPr>
          <p:cNvSpPr txBox="1"/>
          <p:nvPr/>
        </p:nvSpPr>
        <p:spPr>
          <a:xfrm>
            <a:off x="395" y="2025982"/>
            <a:ext cx="3386943" cy="2580492"/>
          </a:xfrm>
          <a:prstGeom prst="rect">
            <a:avLst/>
          </a:prstGeom>
        </p:spPr>
        <p:txBody>
          <a:bodyPr vert="horz" wrap="square" lIns="0" tIns="8043"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3175" algn="ctr">
              <a:lnSpc>
                <a:spcPct val="115900"/>
              </a:lnSpc>
              <a:spcBef>
                <a:spcPts val="63"/>
              </a:spcBef>
            </a:pPr>
            <a:r>
              <a:rPr lang="en-US" sz="3600" b="1" dirty="0">
                <a:solidFill>
                  <a:schemeClr val="bg1"/>
                </a:solidFill>
                <a:latin typeface="Aharoni"/>
                <a:cs typeface="Aharoni"/>
              </a:rPr>
              <a:t>Big Ideas </a:t>
            </a:r>
          </a:p>
          <a:p>
            <a:pPr marR="3175" algn="ctr">
              <a:lnSpc>
                <a:spcPct val="115900"/>
              </a:lnSpc>
              <a:spcBef>
                <a:spcPts val="63"/>
              </a:spcBef>
            </a:pPr>
            <a:r>
              <a:rPr lang="en-US" sz="3600" b="1" dirty="0">
                <a:solidFill>
                  <a:schemeClr val="bg1"/>
                </a:solidFill>
                <a:latin typeface="Aharoni"/>
                <a:cs typeface="Aharoni"/>
              </a:rPr>
              <a:t>&amp; </a:t>
            </a:r>
          </a:p>
          <a:p>
            <a:pPr marR="3175" algn="ctr">
              <a:lnSpc>
                <a:spcPct val="115900"/>
              </a:lnSpc>
              <a:spcBef>
                <a:spcPts val="63"/>
              </a:spcBef>
            </a:pPr>
            <a:r>
              <a:rPr lang="en-US" sz="3600" b="1" dirty="0">
                <a:solidFill>
                  <a:schemeClr val="bg1"/>
                </a:solidFill>
                <a:latin typeface="Aharoni"/>
                <a:cs typeface="Aharoni"/>
              </a:rPr>
              <a:t>Questions of the Day</a:t>
            </a:r>
            <a:endParaRPr lang="en-US" dirty="0">
              <a:solidFill>
                <a:schemeClr val="bg1"/>
              </a:solidFill>
            </a:endParaRPr>
          </a:p>
        </p:txBody>
      </p:sp>
      <p:pic>
        <p:nvPicPr>
          <p:cNvPr id="5" name="Picture 4" descr="A brown rectangular object with a black background&#10;&#10;Description automatically generated">
            <a:extLst>
              <a:ext uri="{FF2B5EF4-FFF2-40B4-BE49-F238E27FC236}">
                <a16:creationId xmlns:a16="http://schemas.microsoft.com/office/drawing/2014/main" id="{AFD16471-992A-D7B5-987F-7E22B656BF10}"/>
              </a:ext>
            </a:extLst>
          </p:cNvPr>
          <p:cNvPicPr>
            <a:picLocks noChangeAspect="1"/>
          </p:cNvPicPr>
          <p:nvPr/>
        </p:nvPicPr>
        <p:blipFill>
          <a:blip r:embed="rId3"/>
          <a:stretch>
            <a:fillRect/>
          </a:stretch>
        </p:blipFill>
        <p:spPr>
          <a:xfrm>
            <a:off x="6188075" y="1164597"/>
            <a:ext cx="2978150" cy="1965325"/>
          </a:xfrm>
          <a:prstGeom prst="rect">
            <a:avLst/>
          </a:prstGeom>
        </p:spPr>
      </p:pic>
      <p:grpSp>
        <p:nvGrpSpPr>
          <p:cNvPr id="7" name="Group 6">
            <a:extLst>
              <a:ext uri="{FF2B5EF4-FFF2-40B4-BE49-F238E27FC236}">
                <a16:creationId xmlns:a16="http://schemas.microsoft.com/office/drawing/2014/main" id="{DB15C1D3-E7E6-9929-7D8B-719320F36603}"/>
              </a:ext>
            </a:extLst>
          </p:cNvPr>
          <p:cNvGrpSpPr/>
          <p:nvPr/>
        </p:nvGrpSpPr>
        <p:grpSpPr>
          <a:xfrm>
            <a:off x="3854052" y="2153849"/>
            <a:ext cx="766127" cy="772393"/>
            <a:chOff x="4082652" y="2280849"/>
            <a:chExt cx="1221695" cy="1270000"/>
          </a:xfrm>
        </p:grpSpPr>
        <p:sp>
          <p:nvSpPr>
            <p:cNvPr id="8" name="Oval 7">
              <a:extLst>
                <a:ext uri="{FF2B5EF4-FFF2-40B4-BE49-F238E27FC236}">
                  <a16:creationId xmlns:a16="http://schemas.microsoft.com/office/drawing/2014/main" id="{D4DC8DD7-AB73-9EA1-F5AA-79FAE8BFC192}"/>
                </a:ext>
              </a:extLst>
            </p:cNvPr>
            <p:cNvSpPr/>
            <p:nvPr/>
          </p:nvSpPr>
          <p:spPr>
            <a:xfrm>
              <a:off x="4082652" y="2280849"/>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3" descr="Lightbulb with solid fill">
              <a:extLst>
                <a:ext uri="{FF2B5EF4-FFF2-40B4-BE49-F238E27FC236}">
                  <a16:creationId xmlns:a16="http://schemas.microsoft.com/office/drawing/2014/main" id="{81183A92-F13E-25E1-DADA-84414485FD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6299" y="2458649"/>
              <a:ext cx="914400" cy="914400"/>
            </a:xfrm>
            <a:prstGeom prst="rect">
              <a:avLst/>
            </a:prstGeom>
          </p:spPr>
        </p:pic>
      </p:grpSp>
      <p:grpSp>
        <p:nvGrpSpPr>
          <p:cNvPr id="10" name="Group 9">
            <a:extLst>
              <a:ext uri="{FF2B5EF4-FFF2-40B4-BE49-F238E27FC236}">
                <a16:creationId xmlns:a16="http://schemas.microsoft.com/office/drawing/2014/main" id="{DB15C1D3-E7E6-9929-7D8B-719320F36603}"/>
              </a:ext>
            </a:extLst>
          </p:cNvPr>
          <p:cNvGrpSpPr/>
          <p:nvPr/>
        </p:nvGrpSpPr>
        <p:grpSpPr>
          <a:xfrm>
            <a:off x="3857227" y="3325424"/>
            <a:ext cx="766127" cy="772393"/>
            <a:chOff x="4225527" y="2423724"/>
            <a:chExt cx="1221695" cy="1270000"/>
          </a:xfrm>
        </p:grpSpPr>
        <p:sp>
          <p:nvSpPr>
            <p:cNvPr id="11" name="Oval 10">
              <a:extLst>
                <a:ext uri="{FF2B5EF4-FFF2-40B4-BE49-F238E27FC236}">
                  <a16:creationId xmlns:a16="http://schemas.microsoft.com/office/drawing/2014/main" id="{D4DC8DD7-AB73-9EA1-F5AA-79FAE8BFC192}"/>
                </a:ext>
              </a:extLst>
            </p:cNvPr>
            <p:cNvSpPr/>
            <p:nvPr/>
          </p:nvSpPr>
          <p:spPr>
            <a:xfrm>
              <a:off x="4225527" y="2423724"/>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Graphic 3" descr="Lightbulb with solid fill">
              <a:extLst>
                <a:ext uri="{FF2B5EF4-FFF2-40B4-BE49-F238E27FC236}">
                  <a16:creationId xmlns:a16="http://schemas.microsoft.com/office/drawing/2014/main" id="{81183A92-F13E-25E1-DADA-84414485FD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9174" y="2601524"/>
              <a:ext cx="914400" cy="914400"/>
            </a:xfrm>
            <a:prstGeom prst="rect">
              <a:avLst/>
            </a:prstGeom>
          </p:spPr>
        </p:pic>
      </p:grpSp>
    </p:spTree>
    <p:extLst>
      <p:ext uri="{BB962C8B-B14F-4D97-AF65-F5344CB8AC3E}">
        <p14:creationId xmlns:p14="http://schemas.microsoft.com/office/powerpoint/2010/main" val="427160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A diagram of earth&amp;#39;s atmosphere&#10;&#10;Description automatically generated">
            <a:extLst>
              <a:ext uri="{FF2B5EF4-FFF2-40B4-BE49-F238E27FC236}">
                <a16:creationId xmlns:a16="http://schemas.microsoft.com/office/drawing/2014/main" id="{12C89F3A-A985-43EC-0264-2AB5887B7E32}"/>
              </a:ext>
            </a:extLst>
          </p:cNvPr>
          <p:cNvPicPr>
            <a:picLocks noChangeAspect="1"/>
          </p:cNvPicPr>
          <p:nvPr/>
        </p:nvPicPr>
        <p:blipFill>
          <a:blip r:embed="rId3"/>
          <a:stretch>
            <a:fillRect/>
          </a:stretch>
        </p:blipFill>
        <p:spPr>
          <a:xfrm>
            <a:off x="1438006" y="1270788"/>
            <a:ext cx="9202977" cy="5058692"/>
          </a:xfrm>
          <a:prstGeom prst="rect">
            <a:avLst/>
          </a:prstGeom>
        </p:spPr>
      </p:pic>
      <p:sp>
        <p:nvSpPr>
          <p:cNvPr id="5" name="TextBox 4">
            <a:extLst>
              <a:ext uri="{FF2B5EF4-FFF2-40B4-BE49-F238E27FC236}">
                <a16:creationId xmlns:a16="http://schemas.microsoft.com/office/drawing/2014/main" id="{49C66913-F5DF-5AD7-3D9E-AFC9FD602D65}"/>
              </a:ext>
            </a:extLst>
          </p:cNvPr>
          <p:cNvSpPr txBox="1"/>
          <p:nvPr/>
        </p:nvSpPr>
        <p:spPr>
          <a:xfrm>
            <a:off x="-2583" y="6209655"/>
            <a:ext cx="81546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chemeClr val="bg1"/>
                </a:solidFill>
                <a:latin typeface="Calibri"/>
                <a:cs typeface="Calibri"/>
              </a:rPr>
              <a:t>NJCTL.org</a:t>
            </a:r>
            <a:endParaRPr lang="en-US" sz="1200" dirty="0">
              <a:solidFill>
                <a:schemeClr val="bg1"/>
              </a:solidFill>
              <a:latin typeface="Calibri"/>
              <a:cs typeface="Calibri"/>
            </a:endParaRPr>
          </a:p>
          <a:p>
            <a:r>
              <a:rPr lang="en-US" sz="1200" b="1" dirty="0">
                <a:solidFill>
                  <a:schemeClr val="bg1"/>
                </a:solidFill>
                <a:latin typeface="Calibri"/>
                <a:cs typeface="Calibri"/>
              </a:rPr>
              <a:t>Human Impacts on Earth Unit</a:t>
            </a:r>
            <a:endParaRPr lang="en-US" sz="1200" dirty="0">
              <a:solidFill>
                <a:schemeClr val="bg1"/>
              </a:solidFill>
              <a:latin typeface="Calibri"/>
              <a:cs typeface="Calibri"/>
            </a:endParaRPr>
          </a:p>
          <a:p>
            <a:r>
              <a:rPr lang="en-US" sz="1200" dirty="0">
                <a:solidFill>
                  <a:schemeClr val="bg1"/>
                </a:solidFill>
                <a:latin typeface="Calibri"/>
                <a:cs typeface="Calibri"/>
              </a:rPr>
              <a:t>PROGRESSIVE SCIENCE INITIATIVE® (PSI®)</a:t>
            </a:r>
          </a:p>
        </p:txBody>
      </p:sp>
      <p:sp>
        <p:nvSpPr>
          <p:cNvPr id="6" name="Rectangle 5">
            <a:extLst>
              <a:ext uri="{FF2B5EF4-FFF2-40B4-BE49-F238E27FC236}">
                <a16:creationId xmlns:a16="http://schemas.microsoft.com/office/drawing/2014/main" id="{4EFE4F9A-8DBF-5767-8DA7-42B04220B42E}"/>
              </a:ext>
            </a:extLst>
          </p:cNvPr>
          <p:cNvSpPr/>
          <p:nvPr/>
        </p:nvSpPr>
        <p:spPr>
          <a:xfrm>
            <a:off x="884878" y="292052"/>
            <a:ext cx="10220960" cy="701040"/>
          </a:xfrm>
          <a:prstGeom prst="rect">
            <a:avLst/>
          </a:prstGeom>
          <a:solidFill>
            <a:schemeClr val="accent1">
              <a:lumMod val="60000"/>
              <a:lumOff val="40000"/>
            </a:schemeClr>
          </a:solidFill>
          <a:ln>
            <a:solidFill>
              <a:srgbClr val="32154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tx1"/>
                </a:solidFill>
                <a:latin typeface="Congenial Black"/>
                <a:cs typeface="Calibri"/>
              </a:rPr>
              <a:t>Let's Review!</a:t>
            </a:r>
          </a:p>
        </p:txBody>
      </p:sp>
    </p:spTree>
    <p:extLst>
      <p:ext uri="{BB962C8B-B14F-4D97-AF65-F5344CB8AC3E}">
        <p14:creationId xmlns:p14="http://schemas.microsoft.com/office/powerpoint/2010/main" val="8728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50596DA-7E60-2CD2-7D1E-6006A5B1D7C5}"/>
              </a:ext>
            </a:extLst>
          </p:cNvPr>
          <p:cNvSpPr>
            <a:spLocks noGrp="1"/>
          </p:cNvSpPr>
          <p:nvPr>
            <p:ph type="title"/>
          </p:nvPr>
        </p:nvSpPr>
        <p:spPr>
          <a:xfrm>
            <a:off x="-450331" y="716540"/>
            <a:ext cx="11060273" cy="830997"/>
          </a:xfrm>
        </p:spPr>
        <p:txBody>
          <a:bodyPr wrap="square" lIns="0" tIns="0" rIns="0" bIns="0" anchor="t">
            <a:spAutoFit/>
          </a:bodyPr>
          <a:lstStyle/>
          <a:p>
            <a:pPr algn="ctr"/>
            <a:r>
              <a:rPr lang="en-US" sz="5400" b="1"/>
              <a:t>Observable Phenomenon</a:t>
            </a:r>
          </a:p>
        </p:txBody>
      </p:sp>
      <p:pic>
        <p:nvPicPr>
          <p:cNvPr id="13" name="Picture 2" descr="Simple clock vector graphics | Free SVG">
            <a:extLst>
              <a:ext uri="{FF2B5EF4-FFF2-40B4-BE49-F238E27FC236}">
                <a16:creationId xmlns:a16="http://schemas.microsoft.com/office/drawing/2014/main" id="{0273B6F0-C30F-1344-322D-7AE8D2BE37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0190" y="94344"/>
            <a:ext cx="2075391" cy="20753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air of thermometers&#10;&#10;Description automatically generated">
            <a:extLst>
              <a:ext uri="{FF2B5EF4-FFF2-40B4-BE49-F238E27FC236}">
                <a16:creationId xmlns:a16="http://schemas.microsoft.com/office/drawing/2014/main" id="{9C2AE654-691C-4FCC-9555-9AE7317683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013" t="287" r="17315" b="-2032"/>
          <a:stretch/>
        </p:blipFill>
        <p:spPr>
          <a:xfrm>
            <a:off x="47206" y="2327910"/>
            <a:ext cx="3306741" cy="2796642"/>
          </a:xfrm>
          <a:prstGeom prst="rect">
            <a:avLst/>
          </a:prstGeom>
        </p:spPr>
      </p:pic>
      <p:pic>
        <p:nvPicPr>
          <p:cNvPr id="4" name="Picture 3" descr="A thermometer and a jar&#10;&#10;Description automatically generated">
            <a:extLst>
              <a:ext uri="{FF2B5EF4-FFF2-40B4-BE49-F238E27FC236}">
                <a16:creationId xmlns:a16="http://schemas.microsoft.com/office/drawing/2014/main" id="{A57C7262-5EF2-CB5B-7D3E-B4266B7F72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62" r="12209" b="3588"/>
          <a:stretch/>
        </p:blipFill>
        <p:spPr>
          <a:xfrm>
            <a:off x="3476916" y="2327910"/>
            <a:ext cx="4162473" cy="2739428"/>
          </a:xfrm>
          <a:prstGeom prst="rect">
            <a:avLst/>
          </a:prstGeom>
        </p:spPr>
      </p:pic>
      <p:pic>
        <p:nvPicPr>
          <p:cNvPr id="5" name="Picture 4" descr="A cartoon of a lamp and a jar&#10;&#10;Description automatically generated">
            <a:extLst>
              <a:ext uri="{FF2B5EF4-FFF2-40B4-BE49-F238E27FC236}">
                <a16:creationId xmlns:a16="http://schemas.microsoft.com/office/drawing/2014/main" id="{65AC2F07-80D4-6075-92C8-45C356288C94}"/>
              </a:ext>
            </a:extLst>
          </p:cNvPr>
          <p:cNvPicPr>
            <a:picLocks noChangeAspect="1"/>
          </p:cNvPicPr>
          <p:nvPr/>
        </p:nvPicPr>
        <p:blipFill>
          <a:blip r:embed="rId7"/>
          <a:stretch>
            <a:fillRect/>
          </a:stretch>
        </p:blipFill>
        <p:spPr>
          <a:xfrm>
            <a:off x="7762504" y="2329959"/>
            <a:ext cx="4366161" cy="2732471"/>
          </a:xfrm>
          <a:prstGeom prst="rect">
            <a:avLst/>
          </a:prstGeom>
        </p:spPr>
      </p:pic>
    </p:spTree>
    <p:extLst>
      <p:ext uri="{BB962C8B-B14F-4D97-AF65-F5344CB8AC3E}">
        <p14:creationId xmlns:p14="http://schemas.microsoft.com/office/powerpoint/2010/main" val="36755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A pair of thermometers&#10;&#10;Description automatically generated">
            <a:extLst>
              <a:ext uri="{FF2B5EF4-FFF2-40B4-BE49-F238E27FC236}">
                <a16:creationId xmlns:a16="http://schemas.microsoft.com/office/drawing/2014/main" id="{60F68A00-E9BB-635F-2D73-F7BBCC4C36C2}"/>
              </a:ext>
            </a:extLst>
          </p:cNvPr>
          <p:cNvPicPr>
            <a:picLocks noChangeAspect="1"/>
          </p:cNvPicPr>
          <p:nvPr/>
        </p:nvPicPr>
        <p:blipFill rotWithShape="1">
          <a:blip r:embed="rId3">
            <a:extLst>
              <a:ext uri="{28A0092B-C50C-407E-A947-70E740481C1C}">
                <a14:useLocalDpi xmlns:a14="http://schemas.microsoft.com/office/drawing/2010/main" val="0"/>
              </a:ext>
            </a:extLst>
          </a:blip>
          <a:srcRect t="5355" b="5355"/>
          <a:stretch/>
        </p:blipFill>
        <p:spPr>
          <a:xfrm>
            <a:off x="554768" y="645886"/>
            <a:ext cx="11082464" cy="5566228"/>
          </a:xfrm>
          <a:prstGeom prst="rect">
            <a:avLst/>
          </a:prstGeom>
        </p:spPr>
      </p:pic>
    </p:spTree>
    <p:extLst>
      <p:ext uri="{BB962C8B-B14F-4D97-AF65-F5344CB8AC3E}">
        <p14:creationId xmlns:p14="http://schemas.microsoft.com/office/powerpoint/2010/main" val="41370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A thermometer and a jar&#10;&#10;Description automatically generated">
            <a:extLst>
              <a:ext uri="{FF2B5EF4-FFF2-40B4-BE49-F238E27FC236}">
                <a16:creationId xmlns:a16="http://schemas.microsoft.com/office/drawing/2014/main" id="{06237A5D-6367-A3ED-50E0-2E4CDE0176AE}"/>
              </a:ext>
            </a:extLst>
          </p:cNvPr>
          <p:cNvPicPr>
            <a:picLocks noChangeAspect="1"/>
          </p:cNvPicPr>
          <p:nvPr/>
        </p:nvPicPr>
        <p:blipFill rotWithShape="1">
          <a:blip r:embed="rId3">
            <a:extLst>
              <a:ext uri="{28A0092B-C50C-407E-A947-70E740481C1C}">
                <a14:useLocalDpi xmlns:a14="http://schemas.microsoft.com/office/drawing/2010/main" val="0"/>
              </a:ext>
            </a:extLst>
          </a:blip>
          <a:srcRect b="3588"/>
          <a:stretch/>
        </p:blipFill>
        <p:spPr>
          <a:xfrm>
            <a:off x="740228" y="583520"/>
            <a:ext cx="10711543" cy="5690960"/>
          </a:xfrm>
          <a:prstGeom prst="rect">
            <a:avLst/>
          </a:prstGeom>
        </p:spPr>
      </p:pic>
    </p:spTree>
    <p:extLst>
      <p:ext uri="{BB962C8B-B14F-4D97-AF65-F5344CB8AC3E}">
        <p14:creationId xmlns:p14="http://schemas.microsoft.com/office/powerpoint/2010/main" val="144364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A cartoon of a lamp and a jar&#10;&#10;Description automatically generated">
            <a:extLst>
              <a:ext uri="{FF2B5EF4-FFF2-40B4-BE49-F238E27FC236}">
                <a16:creationId xmlns:a16="http://schemas.microsoft.com/office/drawing/2014/main" id="{43429CA1-055C-243A-45A9-38C1A8926B40}"/>
              </a:ext>
            </a:extLst>
          </p:cNvPr>
          <p:cNvPicPr>
            <a:picLocks noChangeAspect="1"/>
          </p:cNvPicPr>
          <p:nvPr/>
        </p:nvPicPr>
        <p:blipFill>
          <a:blip r:embed="rId4"/>
          <a:stretch>
            <a:fillRect/>
          </a:stretch>
        </p:blipFill>
        <p:spPr>
          <a:xfrm>
            <a:off x="1359725" y="796064"/>
            <a:ext cx="9462654" cy="5265873"/>
          </a:xfrm>
          <a:prstGeom prst="rect">
            <a:avLst/>
          </a:prstGeom>
        </p:spPr>
      </p:pic>
    </p:spTree>
    <p:extLst>
      <p:ext uri="{BB962C8B-B14F-4D97-AF65-F5344CB8AC3E}">
        <p14:creationId xmlns:p14="http://schemas.microsoft.com/office/powerpoint/2010/main" val="271665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object 2"/>
          <p:cNvSpPr/>
          <p:nvPr/>
        </p:nvSpPr>
        <p:spPr>
          <a:xfrm>
            <a:off x="354973" y="4321305"/>
            <a:ext cx="5093123" cy="0"/>
          </a:xfrm>
          <a:custGeom>
            <a:avLst/>
            <a:gdLst/>
            <a:ahLst/>
            <a:cxnLst/>
            <a:rect l="l" t="t" r="r" b="b"/>
            <a:pathLst>
              <a:path w="7639684">
                <a:moveTo>
                  <a:pt x="0" y="0"/>
                </a:moveTo>
                <a:lnTo>
                  <a:pt x="7639193" y="0"/>
                </a:lnTo>
              </a:path>
            </a:pathLst>
          </a:custGeom>
          <a:ln w="28575">
            <a:solidFill>
              <a:srgbClr val="FFFFFF"/>
            </a:solidFill>
          </a:ln>
        </p:spPr>
        <p:txBody>
          <a:bodyPr wrap="square" lIns="0" tIns="0" rIns="0" bIns="0" rtlCol="0"/>
          <a:lstStyle/>
          <a:p>
            <a:endParaRPr/>
          </a:p>
        </p:txBody>
      </p:sp>
      <p:sp>
        <p:nvSpPr>
          <p:cNvPr id="3" name="object 3"/>
          <p:cNvSpPr/>
          <p:nvPr/>
        </p:nvSpPr>
        <p:spPr>
          <a:xfrm rot="1200000">
            <a:off x="3560122" y="4797584"/>
            <a:ext cx="2258763" cy="1023748"/>
          </a:xfrm>
          <a:custGeom>
            <a:avLst/>
            <a:gdLst/>
            <a:ahLst/>
            <a:cxnLst/>
            <a:rect l="l" t="t" r="r" b="b"/>
            <a:pathLst>
              <a:path w="2051050" h="565150">
                <a:moveTo>
                  <a:pt x="2050529" y="222250"/>
                </a:moveTo>
                <a:lnTo>
                  <a:pt x="2030069" y="168910"/>
                </a:lnTo>
                <a:lnTo>
                  <a:pt x="2014004" y="143510"/>
                </a:lnTo>
                <a:lnTo>
                  <a:pt x="2007311" y="134620"/>
                </a:lnTo>
                <a:lnTo>
                  <a:pt x="2003933" y="132080"/>
                </a:lnTo>
                <a:lnTo>
                  <a:pt x="2000478" y="128270"/>
                </a:lnTo>
                <a:lnTo>
                  <a:pt x="1995170" y="128270"/>
                </a:lnTo>
                <a:lnTo>
                  <a:pt x="1988959" y="120650"/>
                </a:lnTo>
                <a:lnTo>
                  <a:pt x="1986330" y="119380"/>
                </a:lnTo>
                <a:lnTo>
                  <a:pt x="1981085" y="116840"/>
                </a:lnTo>
                <a:lnTo>
                  <a:pt x="1972144" y="114300"/>
                </a:lnTo>
                <a:lnTo>
                  <a:pt x="1962734" y="114300"/>
                </a:lnTo>
                <a:lnTo>
                  <a:pt x="1850491" y="119380"/>
                </a:lnTo>
                <a:lnTo>
                  <a:pt x="1847875" y="118110"/>
                </a:lnTo>
                <a:lnTo>
                  <a:pt x="1842655" y="115570"/>
                </a:lnTo>
                <a:lnTo>
                  <a:pt x="1826361" y="118110"/>
                </a:lnTo>
                <a:lnTo>
                  <a:pt x="1823796" y="116840"/>
                </a:lnTo>
                <a:lnTo>
                  <a:pt x="1818665" y="114300"/>
                </a:lnTo>
                <a:lnTo>
                  <a:pt x="1802295" y="116840"/>
                </a:lnTo>
                <a:lnTo>
                  <a:pt x="1799831" y="114300"/>
                </a:lnTo>
                <a:lnTo>
                  <a:pt x="1797380" y="111760"/>
                </a:lnTo>
                <a:lnTo>
                  <a:pt x="1791220" y="114300"/>
                </a:lnTo>
                <a:lnTo>
                  <a:pt x="1785620" y="113030"/>
                </a:lnTo>
                <a:lnTo>
                  <a:pt x="1740281" y="105410"/>
                </a:lnTo>
                <a:lnTo>
                  <a:pt x="1695564" y="95250"/>
                </a:lnTo>
                <a:lnTo>
                  <a:pt x="1651508" y="83820"/>
                </a:lnTo>
                <a:lnTo>
                  <a:pt x="1608162" y="68580"/>
                </a:lnTo>
                <a:lnTo>
                  <a:pt x="1565605" y="50800"/>
                </a:lnTo>
                <a:lnTo>
                  <a:pt x="1560296" y="48260"/>
                </a:lnTo>
                <a:lnTo>
                  <a:pt x="1554848" y="46990"/>
                </a:lnTo>
                <a:lnTo>
                  <a:pt x="1549463" y="44450"/>
                </a:lnTo>
                <a:lnTo>
                  <a:pt x="1543075" y="41910"/>
                </a:lnTo>
                <a:lnTo>
                  <a:pt x="1535861" y="39370"/>
                </a:lnTo>
                <a:lnTo>
                  <a:pt x="1526933" y="49530"/>
                </a:lnTo>
                <a:lnTo>
                  <a:pt x="1528013" y="58420"/>
                </a:lnTo>
                <a:lnTo>
                  <a:pt x="1531391" y="62230"/>
                </a:lnTo>
                <a:lnTo>
                  <a:pt x="1540573" y="74930"/>
                </a:lnTo>
                <a:lnTo>
                  <a:pt x="1547190" y="90170"/>
                </a:lnTo>
                <a:lnTo>
                  <a:pt x="1553438" y="105410"/>
                </a:lnTo>
                <a:lnTo>
                  <a:pt x="1561528" y="119380"/>
                </a:lnTo>
                <a:lnTo>
                  <a:pt x="1635379" y="162560"/>
                </a:lnTo>
                <a:lnTo>
                  <a:pt x="1687855" y="182880"/>
                </a:lnTo>
                <a:lnTo>
                  <a:pt x="1741690" y="200660"/>
                </a:lnTo>
                <a:lnTo>
                  <a:pt x="1796681" y="213360"/>
                </a:lnTo>
                <a:lnTo>
                  <a:pt x="1803298" y="215900"/>
                </a:lnTo>
                <a:lnTo>
                  <a:pt x="1810296" y="215900"/>
                </a:lnTo>
                <a:lnTo>
                  <a:pt x="1823440" y="222250"/>
                </a:lnTo>
                <a:lnTo>
                  <a:pt x="1821434" y="228600"/>
                </a:lnTo>
                <a:lnTo>
                  <a:pt x="1817903" y="233680"/>
                </a:lnTo>
                <a:lnTo>
                  <a:pt x="1810219" y="232410"/>
                </a:lnTo>
                <a:lnTo>
                  <a:pt x="1804758" y="234950"/>
                </a:lnTo>
                <a:lnTo>
                  <a:pt x="1801215" y="242570"/>
                </a:lnTo>
                <a:lnTo>
                  <a:pt x="1794065" y="242570"/>
                </a:lnTo>
                <a:lnTo>
                  <a:pt x="1787156" y="243840"/>
                </a:lnTo>
                <a:lnTo>
                  <a:pt x="1783537" y="251460"/>
                </a:lnTo>
                <a:lnTo>
                  <a:pt x="1781771" y="250190"/>
                </a:lnTo>
                <a:lnTo>
                  <a:pt x="1780997" y="251053"/>
                </a:lnTo>
                <a:lnTo>
                  <a:pt x="1780997" y="259080"/>
                </a:lnTo>
                <a:lnTo>
                  <a:pt x="1780844" y="257810"/>
                </a:lnTo>
                <a:lnTo>
                  <a:pt x="1780997" y="259080"/>
                </a:lnTo>
                <a:lnTo>
                  <a:pt x="1780997" y="251053"/>
                </a:lnTo>
                <a:lnTo>
                  <a:pt x="1780616" y="251460"/>
                </a:lnTo>
                <a:lnTo>
                  <a:pt x="1780082" y="252730"/>
                </a:lnTo>
                <a:lnTo>
                  <a:pt x="1773237" y="252730"/>
                </a:lnTo>
                <a:lnTo>
                  <a:pt x="1766938" y="254000"/>
                </a:lnTo>
                <a:lnTo>
                  <a:pt x="1763242" y="261620"/>
                </a:lnTo>
                <a:lnTo>
                  <a:pt x="1758632" y="262890"/>
                </a:lnTo>
                <a:lnTo>
                  <a:pt x="1753793" y="262890"/>
                </a:lnTo>
                <a:lnTo>
                  <a:pt x="1714080" y="281940"/>
                </a:lnTo>
                <a:lnTo>
                  <a:pt x="1607807" y="331470"/>
                </a:lnTo>
                <a:lnTo>
                  <a:pt x="1477581" y="387350"/>
                </a:lnTo>
                <a:lnTo>
                  <a:pt x="1468526" y="389890"/>
                </a:lnTo>
                <a:lnTo>
                  <a:pt x="1459471" y="391160"/>
                </a:lnTo>
                <a:lnTo>
                  <a:pt x="1450467" y="394970"/>
                </a:lnTo>
                <a:lnTo>
                  <a:pt x="1441538" y="397510"/>
                </a:lnTo>
                <a:lnTo>
                  <a:pt x="1391881" y="412750"/>
                </a:lnTo>
                <a:lnTo>
                  <a:pt x="1341882" y="425450"/>
                </a:lnTo>
                <a:lnTo>
                  <a:pt x="1291526" y="436880"/>
                </a:lnTo>
                <a:lnTo>
                  <a:pt x="1240815" y="447040"/>
                </a:lnTo>
                <a:lnTo>
                  <a:pt x="1189736" y="454660"/>
                </a:lnTo>
                <a:lnTo>
                  <a:pt x="1138288" y="459740"/>
                </a:lnTo>
                <a:lnTo>
                  <a:pt x="1086459" y="463550"/>
                </a:lnTo>
                <a:lnTo>
                  <a:pt x="1053934" y="464820"/>
                </a:lnTo>
                <a:lnTo>
                  <a:pt x="1021422" y="464820"/>
                </a:lnTo>
                <a:lnTo>
                  <a:pt x="956386" y="467360"/>
                </a:lnTo>
                <a:lnTo>
                  <a:pt x="953287" y="466090"/>
                </a:lnTo>
                <a:lnTo>
                  <a:pt x="950175" y="464820"/>
                </a:lnTo>
                <a:lnTo>
                  <a:pt x="943902" y="463550"/>
                </a:lnTo>
                <a:lnTo>
                  <a:pt x="931176" y="466090"/>
                </a:lnTo>
                <a:lnTo>
                  <a:pt x="929233" y="464820"/>
                </a:lnTo>
                <a:lnTo>
                  <a:pt x="923417" y="461010"/>
                </a:lnTo>
                <a:lnTo>
                  <a:pt x="915339" y="462280"/>
                </a:lnTo>
                <a:lnTo>
                  <a:pt x="907186" y="464820"/>
                </a:lnTo>
                <a:lnTo>
                  <a:pt x="903655" y="462280"/>
                </a:lnTo>
                <a:lnTo>
                  <a:pt x="900112" y="459740"/>
                </a:lnTo>
                <a:lnTo>
                  <a:pt x="884821" y="462280"/>
                </a:lnTo>
                <a:lnTo>
                  <a:pt x="883361" y="461010"/>
                </a:lnTo>
                <a:lnTo>
                  <a:pt x="880440" y="458470"/>
                </a:lnTo>
                <a:lnTo>
                  <a:pt x="875601" y="458470"/>
                </a:lnTo>
                <a:lnTo>
                  <a:pt x="870597" y="461010"/>
                </a:lnTo>
                <a:lnTo>
                  <a:pt x="868908" y="459740"/>
                </a:lnTo>
                <a:lnTo>
                  <a:pt x="865454" y="459740"/>
                </a:lnTo>
                <a:lnTo>
                  <a:pt x="862164" y="457200"/>
                </a:lnTo>
                <a:lnTo>
                  <a:pt x="860526" y="455930"/>
                </a:lnTo>
                <a:lnTo>
                  <a:pt x="854456" y="457200"/>
                </a:lnTo>
                <a:lnTo>
                  <a:pt x="848918" y="457200"/>
                </a:lnTo>
                <a:lnTo>
                  <a:pt x="828294" y="453390"/>
                </a:lnTo>
                <a:lnTo>
                  <a:pt x="807593" y="452120"/>
                </a:lnTo>
                <a:lnTo>
                  <a:pt x="766673" y="444500"/>
                </a:lnTo>
                <a:lnTo>
                  <a:pt x="764286" y="445770"/>
                </a:lnTo>
                <a:lnTo>
                  <a:pt x="756361" y="447040"/>
                </a:lnTo>
                <a:lnTo>
                  <a:pt x="766051" y="452120"/>
                </a:lnTo>
                <a:lnTo>
                  <a:pt x="772515" y="454660"/>
                </a:lnTo>
                <a:lnTo>
                  <a:pt x="772896" y="455930"/>
                </a:lnTo>
                <a:lnTo>
                  <a:pt x="769594" y="459740"/>
                </a:lnTo>
                <a:lnTo>
                  <a:pt x="766432" y="461010"/>
                </a:lnTo>
                <a:lnTo>
                  <a:pt x="764133" y="462280"/>
                </a:lnTo>
                <a:lnTo>
                  <a:pt x="712927" y="449580"/>
                </a:lnTo>
                <a:lnTo>
                  <a:pt x="662419" y="435610"/>
                </a:lnTo>
                <a:lnTo>
                  <a:pt x="612533" y="420370"/>
                </a:lnTo>
                <a:lnTo>
                  <a:pt x="563206" y="402590"/>
                </a:lnTo>
                <a:lnTo>
                  <a:pt x="514375" y="382270"/>
                </a:lnTo>
                <a:lnTo>
                  <a:pt x="499846" y="374650"/>
                </a:lnTo>
                <a:lnTo>
                  <a:pt x="427774" y="337820"/>
                </a:lnTo>
                <a:lnTo>
                  <a:pt x="365328" y="304800"/>
                </a:lnTo>
                <a:lnTo>
                  <a:pt x="362927" y="303530"/>
                </a:lnTo>
                <a:lnTo>
                  <a:pt x="362089" y="300990"/>
                </a:lnTo>
                <a:lnTo>
                  <a:pt x="360857" y="300990"/>
                </a:lnTo>
                <a:lnTo>
                  <a:pt x="358241" y="299720"/>
                </a:lnTo>
                <a:lnTo>
                  <a:pt x="357085" y="298450"/>
                </a:lnTo>
                <a:lnTo>
                  <a:pt x="355777" y="298450"/>
                </a:lnTo>
                <a:lnTo>
                  <a:pt x="354393" y="295910"/>
                </a:lnTo>
                <a:lnTo>
                  <a:pt x="352018" y="294640"/>
                </a:lnTo>
                <a:lnTo>
                  <a:pt x="348792" y="294640"/>
                </a:lnTo>
                <a:lnTo>
                  <a:pt x="347484" y="292100"/>
                </a:lnTo>
                <a:lnTo>
                  <a:pt x="346290" y="290830"/>
                </a:lnTo>
                <a:lnTo>
                  <a:pt x="345097" y="289560"/>
                </a:lnTo>
                <a:lnTo>
                  <a:pt x="341795" y="290830"/>
                </a:lnTo>
                <a:lnTo>
                  <a:pt x="340563" y="287020"/>
                </a:lnTo>
                <a:lnTo>
                  <a:pt x="338175" y="285750"/>
                </a:lnTo>
                <a:lnTo>
                  <a:pt x="334797" y="285750"/>
                </a:lnTo>
                <a:lnTo>
                  <a:pt x="333565" y="283210"/>
                </a:lnTo>
                <a:lnTo>
                  <a:pt x="332409" y="281940"/>
                </a:lnTo>
                <a:lnTo>
                  <a:pt x="331266" y="280670"/>
                </a:lnTo>
                <a:lnTo>
                  <a:pt x="327875" y="281940"/>
                </a:lnTo>
                <a:lnTo>
                  <a:pt x="326720" y="278130"/>
                </a:lnTo>
                <a:lnTo>
                  <a:pt x="324421" y="276860"/>
                </a:lnTo>
                <a:lnTo>
                  <a:pt x="320954" y="276860"/>
                </a:lnTo>
                <a:lnTo>
                  <a:pt x="319887" y="273050"/>
                </a:lnTo>
                <a:lnTo>
                  <a:pt x="317576" y="271780"/>
                </a:lnTo>
                <a:lnTo>
                  <a:pt x="314121" y="271780"/>
                </a:lnTo>
                <a:lnTo>
                  <a:pt x="313131" y="271183"/>
                </a:lnTo>
                <a:lnTo>
                  <a:pt x="312585" y="269506"/>
                </a:lnTo>
                <a:lnTo>
                  <a:pt x="310349" y="268033"/>
                </a:lnTo>
                <a:lnTo>
                  <a:pt x="307644" y="268160"/>
                </a:lnTo>
                <a:lnTo>
                  <a:pt x="307276" y="267970"/>
                </a:lnTo>
                <a:lnTo>
                  <a:pt x="306197" y="264160"/>
                </a:lnTo>
                <a:lnTo>
                  <a:pt x="304050" y="262890"/>
                </a:lnTo>
                <a:lnTo>
                  <a:pt x="300431" y="262890"/>
                </a:lnTo>
                <a:lnTo>
                  <a:pt x="299364" y="259080"/>
                </a:lnTo>
                <a:lnTo>
                  <a:pt x="297205" y="257810"/>
                </a:lnTo>
                <a:lnTo>
                  <a:pt x="293598" y="257810"/>
                </a:lnTo>
                <a:lnTo>
                  <a:pt x="292595" y="255270"/>
                </a:lnTo>
                <a:lnTo>
                  <a:pt x="291477" y="254000"/>
                </a:lnTo>
                <a:lnTo>
                  <a:pt x="290360" y="252730"/>
                </a:lnTo>
                <a:lnTo>
                  <a:pt x="286981" y="254000"/>
                </a:lnTo>
                <a:lnTo>
                  <a:pt x="286829" y="254000"/>
                </a:lnTo>
                <a:lnTo>
                  <a:pt x="285826" y="250190"/>
                </a:lnTo>
                <a:lnTo>
                  <a:pt x="283832" y="249059"/>
                </a:lnTo>
                <a:lnTo>
                  <a:pt x="283832" y="271780"/>
                </a:lnTo>
                <a:lnTo>
                  <a:pt x="283298" y="271780"/>
                </a:lnTo>
                <a:lnTo>
                  <a:pt x="282752" y="270510"/>
                </a:lnTo>
                <a:lnTo>
                  <a:pt x="283832" y="271780"/>
                </a:lnTo>
                <a:lnTo>
                  <a:pt x="283832" y="249059"/>
                </a:lnTo>
                <a:lnTo>
                  <a:pt x="283603" y="248920"/>
                </a:lnTo>
                <a:lnTo>
                  <a:pt x="280377" y="248920"/>
                </a:lnTo>
                <a:lnTo>
                  <a:pt x="280377" y="269240"/>
                </a:lnTo>
                <a:lnTo>
                  <a:pt x="279908" y="269240"/>
                </a:lnTo>
                <a:lnTo>
                  <a:pt x="278993" y="267970"/>
                </a:lnTo>
                <a:lnTo>
                  <a:pt x="280377" y="269240"/>
                </a:lnTo>
                <a:lnTo>
                  <a:pt x="280377" y="248920"/>
                </a:lnTo>
                <a:lnTo>
                  <a:pt x="280136" y="248920"/>
                </a:lnTo>
                <a:lnTo>
                  <a:pt x="279069" y="245110"/>
                </a:lnTo>
                <a:lnTo>
                  <a:pt x="276834" y="243840"/>
                </a:lnTo>
                <a:lnTo>
                  <a:pt x="273456" y="243840"/>
                </a:lnTo>
                <a:lnTo>
                  <a:pt x="214490" y="195580"/>
                </a:lnTo>
                <a:lnTo>
                  <a:pt x="205536" y="190500"/>
                </a:lnTo>
                <a:lnTo>
                  <a:pt x="197599" y="185420"/>
                </a:lnTo>
                <a:lnTo>
                  <a:pt x="190207" y="177800"/>
                </a:lnTo>
                <a:lnTo>
                  <a:pt x="182892" y="171450"/>
                </a:lnTo>
                <a:lnTo>
                  <a:pt x="190119" y="163830"/>
                </a:lnTo>
                <a:lnTo>
                  <a:pt x="185089" y="158750"/>
                </a:lnTo>
                <a:lnTo>
                  <a:pt x="179870" y="152400"/>
                </a:lnTo>
                <a:lnTo>
                  <a:pt x="174091" y="148590"/>
                </a:lnTo>
                <a:lnTo>
                  <a:pt x="167373" y="144780"/>
                </a:lnTo>
                <a:lnTo>
                  <a:pt x="164299" y="143510"/>
                </a:lnTo>
                <a:lnTo>
                  <a:pt x="161455" y="142240"/>
                </a:lnTo>
                <a:lnTo>
                  <a:pt x="159219" y="139700"/>
                </a:lnTo>
                <a:lnTo>
                  <a:pt x="164604" y="142240"/>
                </a:lnTo>
                <a:lnTo>
                  <a:pt x="167373" y="144780"/>
                </a:lnTo>
                <a:lnTo>
                  <a:pt x="165671" y="140970"/>
                </a:lnTo>
                <a:lnTo>
                  <a:pt x="163753" y="139700"/>
                </a:lnTo>
                <a:lnTo>
                  <a:pt x="160147" y="139700"/>
                </a:lnTo>
                <a:lnTo>
                  <a:pt x="159905" y="138430"/>
                </a:lnTo>
                <a:lnTo>
                  <a:pt x="159219" y="134620"/>
                </a:lnTo>
                <a:lnTo>
                  <a:pt x="156070" y="132080"/>
                </a:lnTo>
                <a:lnTo>
                  <a:pt x="152996" y="130390"/>
                </a:lnTo>
                <a:lnTo>
                  <a:pt x="152996" y="139700"/>
                </a:lnTo>
                <a:lnTo>
                  <a:pt x="152603" y="139700"/>
                </a:lnTo>
                <a:lnTo>
                  <a:pt x="152374" y="138430"/>
                </a:lnTo>
                <a:lnTo>
                  <a:pt x="152996" y="139700"/>
                </a:lnTo>
                <a:lnTo>
                  <a:pt x="152996" y="130390"/>
                </a:lnTo>
                <a:lnTo>
                  <a:pt x="151460" y="129540"/>
                </a:lnTo>
                <a:lnTo>
                  <a:pt x="150914" y="127000"/>
                </a:lnTo>
                <a:lnTo>
                  <a:pt x="149225" y="124460"/>
                </a:lnTo>
                <a:lnTo>
                  <a:pt x="145770" y="124460"/>
                </a:lnTo>
                <a:lnTo>
                  <a:pt x="144843" y="121920"/>
                </a:lnTo>
                <a:lnTo>
                  <a:pt x="144386" y="120650"/>
                </a:lnTo>
                <a:lnTo>
                  <a:pt x="142544" y="119380"/>
                </a:lnTo>
                <a:lnTo>
                  <a:pt x="139700" y="118389"/>
                </a:lnTo>
                <a:lnTo>
                  <a:pt x="139700" y="121920"/>
                </a:lnTo>
                <a:lnTo>
                  <a:pt x="139001" y="120650"/>
                </a:lnTo>
                <a:lnTo>
                  <a:pt x="138620" y="119380"/>
                </a:lnTo>
                <a:lnTo>
                  <a:pt x="139153" y="120650"/>
                </a:lnTo>
                <a:lnTo>
                  <a:pt x="139700" y="121920"/>
                </a:lnTo>
                <a:lnTo>
                  <a:pt x="139700" y="118389"/>
                </a:lnTo>
                <a:lnTo>
                  <a:pt x="138925" y="118110"/>
                </a:lnTo>
                <a:lnTo>
                  <a:pt x="138468" y="116840"/>
                </a:lnTo>
                <a:lnTo>
                  <a:pt x="137617" y="115570"/>
                </a:lnTo>
                <a:lnTo>
                  <a:pt x="135928" y="114300"/>
                </a:lnTo>
                <a:lnTo>
                  <a:pt x="131673" y="109220"/>
                </a:lnTo>
                <a:lnTo>
                  <a:pt x="126847" y="102870"/>
                </a:lnTo>
                <a:lnTo>
                  <a:pt x="121437" y="97790"/>
                </a:lnTo>
                <a:lnTo>
                  <a:pt x="115404" y="93980"/>
                </a:lnTo>
                <a:lnTo>
                  <a:pt x="111328" y="87630"/>
                </a:lnTo>
                <a:lnTo>
                  <a:pt x="107403" y="82550"/>
                </a:lnTo>
                <a:lnTo>
                  <a:pt x="100723" y="78740"/>
                </a:lnTo>
                <a:lnTo>
                  <a:pt x="99491" y="74930"/>
                </a:lnTo>
                <a:lnTo>
                  <a:pt x="95719" y="72390"/>
                </a:lnTo>
                <a:lnTo>
                  <a:pt x="92265" y="69850"/>
                </a:lnTo>
                <a:lnTo>
                  <a:pt x="79692" y="52070"/>
                </a:lnTo>
                <a:lnTo>
                  <a:pt x="66713" y="35560"/>
                </a:lnTo>
                <a:lnTo>
                  <a:pt x="60109" y="26670"/>
                </a:lnTo>
                <a:lnTo>
                  <a:pt x="54444" y="19050"/>
                </a:lnTo>
                <a:lnTo>
                  <a:pt x="43992" y="0"/>
                </a:lnTo>
                <a:lnTo>
                  <a:pt x="38341" y="3810"/>
                </a:lnTo>
                <a:lnTo>
                  <a:pt x="32308" y="7620"/>
                </a:lnTo>
                <a:lnTo>
                  <a:pt x="27216" y="10160"/>
                </a:lnTo>
                <a:lnTo>
                  <a:pt x="24384" y="16510"/>
                </a:lnTo>
                <a:lnTo>
                  <a:pt x="23304" y="17780"/>
                </a:lnTo>
                <a:lnTo>
                  <a:pt x="23152" y="19050"/>
                </a:lnTo>
                <a:lnTo>
                  <a:pt x="23850" y="21590"/>
                </a:lnTo>
                <a:lnTo>
                  <a:pt x="19697" y="26670"/>
                </a:lnTo>
                <a:lnTo>
                  <a:pt x="10160" y="22860"/>
                </a:lnTo>
                <a:lnTo>
                  <a:pt x="8547" y="31750"/>
                </a:lnTo>
                <a:lnTo>
                  <a:pt x="1422" y="41910"/>
                </a:lnTo>
                <a:lnTo>
                  <a:pt x="26746" y="102870"/>
                </a:lnTo>
                <a:lnTo>
                  <a:pt x="69151" y="156210"/>
                </a:lnTo>
                <a:lnTo>
                  <a:pt x="126657" y="215900"/>
                </a:lnTo>
                <a:lnTo>
                  <a:pt x="162191" y="248920"/>
                </a:lnTo>
                <a:lnTo>
                  <a:pt x="198882" y="280670"/>
                </a:lnTo>
                <a:lnTo>
                  <a:pt x="236689" y="309880"/>
                </a:lnTo>
                <a:lnTo>
                  <a:pt x="275602" y="339090"/>
                </a:lnTo>
                <a:lnTo>
                  <a:pt x="315620" y="365760"/>
                </a:lnTo>
                <a:lnTo>
                  <a:pt x="356717" y="389890"/>
                </a:lnTo>
                <a:lnTo>
                  <a:pt x="398894" y="414020"/>
                </a:lnTo>
                <a:lnTo>
                  <a:pt x="442125" y="435610"/>
                </a:lnTo>
                <a:lnTo>
                  <a:pt x="486384" y="457200"/>
                </a:lnTo>
                <a:lnTo>
                  <a:pt x="535355" y="477520"/>
                </a:lnTo>
                <a:lnTo>
                  <a:pt x="584504" y="496570"/>
                </a:lnTo>
                <a:lnTo>
                  <a:pt x="633844" y="511810"/>
                </a:lnTo>
                <a:lnTo>
                  <a:pt x="683387" y="525780"/>
                </a:lnTo>
                <a:lnTo>
                  <a:pt x="733107" y="537210"/>
                </a:lnTo>
                <a:lnTo>
                  <a:pt x="783018" y="547370"/>
                </a:lnTo>
                <a:lnTo>
                  <a:pt x="833107" y="554990"/>
                </a:lnTo>
                <a:lnTo>
                  <a:pt x="883373" y="560070"/>
                </a:lnTo>
                <a:lnTo>
                  <a:pt x="933818" y="563880"/>
                </a:lnTo>
                <a:lnTo>
                  <a:pt x="984440" y="565150"/>
                </a:lnTo>
                <a:lnTo>
                  <a:pt x="1035227" y="563880"/>
                </a:lnTo>
                <a:lnTo>
                  <a:pt x="1086192" y="561340"/>
                </a:lnTo>
                <a:lnTo>
                  <a:pt x="1137323" y="557530"/>
                </a:lnTo>
                <a:lnTo>
                  <a:pt x="1188631" y="551180"/>
                </a:lnTo>
                <a:lnTo>
                  <a:pt x="1291704" y="533400"/>
                </a:lnTo>
                <a:lnTo>
                  <a:pt x="1339329" y="521970"/>
                </a:lnTo>
                <a:lnTo>
                  <a:pt x="1386344" y="509270"/>
                </a:lnTo>
                <a:lnTo>
                  <a:pt x="1432826" y="495300"/>
                </a:lnTo>
                <a:lnTo>
                  <a:pt x="1478813" y="478790"/>
                </a:lnTo>
                <a:lnTo>
                  <a:pt x="1569554" y="443230"/>
                </a:lnTo>
                <a:lnTo>
                  <a:pt x="1614411" y="424180"/>
                </a:lnTo>
                <a:lnTo>
                  <a:pt x="1700606" y="384810"/>
                </a:lnTo>
                <a:lnTo>
                  <a:pt x="1741843" y="364490"/>
                </a:lnTo>
                <a:lnTo>
                  <a:pt x="1782851" y="342900"/>
                </a:lnTo>
                <a:lnTo>
                  <a:pt x="1864791" y="302260"/>
                </a:lnTo>
                <a:lnTo>
                  <a:pt x="1866709" y="299720"/>
                </a:lnTo>
                <a:lnTo>
                  <a:pt x="1868563" y="297180"/>
                </a:lnTo>
                <a:lnTo>
                  <a:pt x="1870481" y="294640"/>
                </a:lnTo>
                <a:lnTo>
                  <a:pt x="1873859" y="294640"/>
                </a:lnTo>
                <a:lnTo>
                  <a:pt x="1877631" y="293370"/>
                </a:lnTo>
                <a:lnTo>
                  <a:pt x="1880400" y="294640"/>
                </a:lnTo>
                <a:lnTo>
                  <a:pt x="1882622" y="295910"/>
                </a:lnTo>
                <a:lnTo>
                  <a:pt x="1881162" y="298450"/>
                </a:lnTo>
                <a:lnTo>
                  <a:pt x="1878711" y="299720"/>
                </a:lnTo>
                <a:lnTo>
                  <a:pt x="1867814" y="320040"/>
                </a:lnTo>
                <a:lnTo>
                  <a:pt x="1855343" y="337820"/>
                </a:lnTo>
                <a:lnTo>
                  <a:pt x="1841652" y="355600"/>
                </a:lnTo>
                <a:lnTo>
                  <a:pt x="1827123" y="373380"/>
                </a:lnTo>
                <a:lnTo>
                  <a:pt x="1817319" y="384810"/>
                </a:lnTo>
                <a:lnTo>
                  <a:pt x="1808403" y="396240"/>
                </a:lnTo>
                <a:lnTo>
                  <a:pt x="1800707" y="410210"/>
                </a:lnTo>
                <a:lnTo>
                  <a:pt x="1794535" y="424180"/>
                </a:lnTo>
                <a:lnTo>
                  <a:pt x="1777809" y="448310"/>
                </a:lnTo>
                <a:lnTo>
                  <a:pt x="1771599" y="473710"/>
                </a:lnTo>
                <a:lnTo>
                  <a:pt x="1775802" y="497840"/>
                </a:lnTo>
                <a:lnTo>
                  <a:pt x="1790306" y="521970"/>
                </a:lnTo>
                <a:lnTo>
                  <a:pt x="1835645" y="499110"/>
                </a:lnTo>
                <a:lnTo>
                  <a:pt x="1874647" y="469900"/>
                </a:lnTo>
                <a:lnTo>
                  <a:pt x="1908644" y="434340"/>
                </a:lnTo>
                <a:lnTo>
                  <a:pt x="1938921" y="396240"/>
                </a:lnTo>
                <a:lnTo>
                  <a:pt x="1966798" y="354330"/>
                </a:lnTo>
                <a:lnTo>
                  <a:pt x="1979714" y="335280"/>
                </a:lnTo>
                <a:lnTo>
                  <a:pt x="1993061" y="316230"/>
                </a:lnTo>
                <a:lnTo>
                  <a:pt x="2009394" y="293370"/>
                </a:lnTo>
                <a:lnTo>
                  <a:pt x="2020303" y="278130"/>
                </a:lnTo>
                <a:lnTo>
                  <a:pt x="2033231" y="259080"/>
                </a:lnTo>
                <a:lnTo>
                  <a:pt x="2034095" y="257810"/>
                </a:lnTo>
                <a:lnTo>
                  <a:pt x="2038400" y="251460"/>
                </a:lnTo>
                <a:lnTo>
                  <a:pt x="2043569" y="243840"/>
                </a:lnTo>
                <a:lnTo>
                  <a:pt x="2046846" y="233680"/>
                </a:lnTo>
                <a:lnTo>
                  <a:pt x="2050529" y="222250"/>
                </a:lnTo>
                <a:close/>
              </a:path>
            </a:pathLst>
          </a:custGeom>
          <a:solidFill>
            <a:srgbClr val="9CBE5C"/>
          </a:solidFill>
        </p:spPr>
        <p:txBody>
          <a:bodyPr wrap="square" lIns="0" tIns="0" rIns="0" bIns="0" rtlCol="0"/>
          <a:lstStyle/>
          <a:p>
            <a:endParaRPr/>
          </a:p>
        </p:txBody>
      </p:sp>
      <p:sp>
        <p:nvSpPr>
          <p:cNvPr id="7" name="object 7"/>
          <p:cNvSpPr txBox="1"/>
          <p:nvPr/>
        </p:nvSpPr>
        <p:spPr>
          <a:xfrm>
            <a:off x="325340" y="1950844"/>
            <a:ext cx="5148156" cy="2082536"/>
          </a:xfrm>
          <a:prstGeom prst="rect">
            <a:avLst/>
          </a:prstGeom>
        </p:spPr>
        <p:txBody>
          <a:bodyPr vert="horz" wrap="square" lIns="0" tIns="8043" rIns="0" bIns="0" rtlCol="0" anchor="t">
            <a:spAutoFit/>
          </a:bodyPr>
          <a:lstStyle/>
          <a:p>
            <a:pPr marL="8255" marR="3175">
              <a:lnSpc>
                <a:spcPct val="116500"/>
              </a:lnSpc>
              <a:spcBef>
                <a:spcPts val="63"/>
              </a:spcBef>
            </a:pPr>
            <a:r>
              <a:rPr sz="5850" b="1" dirty="0">
                <a:solidFill>
                  <a:schemeClr val="bg1"/>
                </a:solidFill>
                <a:latin typeface="Aharoni"/>
                <a:ea typeface="+mj-ea"/>
                <a:cs typeface="Aharoni"/>
              </a:rPr>
              <a:t>NOTICE AND WONDER</a:t>
            </a:r>
            <a:r>
              <a:rPr lang="en-US" sz="5850" b="1" dirty="0">
                <a:solidFill>
                  <a:schemeClr val="bg1"/>
                </a:solidFill>
                <a:latin typeface="Aharoni"/>
                <a:ea typeface="+mj-ea"/>
                <a:cs typeface="Aharoni"/>
              </a:rPr>
              <a:t>!</a:t>
            </a:r>
            <a:endParaRPr lang="en-US" sz="5850" dirty="0">
              <a:solidFill>
                <a:schemeClr val="bg1"/>
              </a:solidFill>
              <a:latin typeface="Aharoni"/>
              <a:ea typeface="+mj-ea"/>
              <a:cs typeface="Aharoni"/>
            </a:endParaRPr>
          </a:p>
        </p:txBody>
      </p:sp>
      <p:sp>
        <p:nvSpPr>
          <p:cNvPr id="9" name="object 9"/>
          <p:cNvSpPr txBox="1">
            <a:spLocks noGrp="1"/>
          </p:cNvSpPr>
          <p:nvPr>
            <p:ph type="title"/>
          </p:nvPr>
        </p:nvSpPr>
        <p:spPr>
          <a:xfrm>
            <a:off x="354973" y="418385"/>
            <a:ext cx="9407314" cy="1411583"/>
          </a:xfrm>
          <a:prstGeom prst="rect">
            <a:avLst/>
          </a:prstGeom>
        </p:spPr>
        <p:txBody>
          <a:bodyPr vert="horz" wrap="square" lIns="0" tIns="8043" rIns="0" bIns="0" rtlCol="0" anchor="t">
            <a:spAutoFit/>
          </a:bodyPr>
          <a:lstStyle/>
          <a:p>
            <a:pPr marL="8255" marR="3175">
              <a:lnSpc>
                <a:spcPct val="116100"/>
              </a:lnSpc>
              <a:spcBef>
                <a:spcPts val="63"/>
              </a:spcBef>
              <a:tabLst>
                <a:tab pos="2974489" algn="l"/>
              </a:tabLst>
            </a:pPr>
            <a:r>
              <a:rPr lang="en-US" sz="4000" b="1">
                <a:latin typeface="Aharoni"/>
                <a:cs typeface="Aharoni"/>
              </a:rPr>
              <a:t>Lesson Two </a:t>
            </a:r>
            <a:br>
              <a:rPr lang="en-US" sz="4000" b="1">
                <a:latin typeface="Aharoni"/>
                <a:cs typeface="Aharoni"/>
              </a:rPr>
            </a:br>
            <a:r>
              <a:rPr lang="en-US" sz="4000" b="1">
                <a:latin typeface="Aharoni"/>
                <a:cs typeface="Aharoni"/>
              </a:rPr>
              <a:t>Observable Phenomenon</a:t>
            </a:r>
            <a:endParaRPr lang="en-US" sz="4000">
              <a:latin typeface="Aharoni"/>
              <a:cs typeface="Aharoni"/>
            </a:endParaRPr>
          </a:p>
        </p:txBody>
      </p:sp>
      <p:sp>
        <p:nvSpPr>
          <p:cNvPr id="4" name="TextBox 3">
            <a:extLst>
              <a:ext uri="{FF2B5EF4-FFF2-40B4-BE49-F238E27FC236}">
                <a16:creationId xmlns:a16="http://schemas.microsoft.com/office/drawing/2014/main" id="{DF67B488-A6A4-1D0A-E618-B90421BCD846}"/>
              </a:ext>
            </a:extLst>
          </p:cNvPr>
          <p:cNvSpPr txBox="1"/>
          <p:nvPr/>
        </p:nvSpPr>
        <p:spPr>
          <a:xfrm>
            <a:off x="5991968" y="4699451"/>
            <a:ext cx="496110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bg1"/>
                </a:solidFill>
                <a:cs typeface="Calibri"/>
              </a:rPr>
              <a:t>I think...</a:t>
            </a:r>
            <a:endParaRPr lang="en-US" b="1">
              <a:solidFill>
                <a:schemeClr val="bg1"/>
              </a:solidFill>
              <a:cs typeface="Calibri"/>
            </a:endParaRPr>
          </a:p>
          <a:p>
            <a:r>
              <a:rPr lang="en-US" sz="3600" b="1">
                <a:solidFill>
                  <a:schemeClr val="bg1"/>
                </a:solidFill>
                <a:cs typeface="Calibri"/>
              </a:rPr>
              <a:t>I notice...</a:t>
            </a:r>
            <a:endParaRPr lang="en-US" b="1">
              <a:solidFill>
                <a:schemeClr val="bg1"/>
              </a:solidFill>
              <a:cs typeface="Calibri"/>
            </a:endParaRPr>
          </a:p>
          <a:p>
            <a:r>
              <a:rPr lang="en-US" sz="3600" b="1">
                <a:solidFill>
                  <a:schemeClr val="bg1"/>
                </a:solidFill>
                <a:cs typeface="Calibri"/>
              </a:rPr>
              <a:t>I wonder...</a:t>
            </a:r>
          </a:p>
          <a:p>
            <a:endParaRPr lang="en-US" sz="3600" b="1">
              <a:solidFill>
                <a:schemeClr val="bg1"/>
              </a:solidFill>
              <a:cs typeface="Calibri"/>
            </a:endParaRPr>
          </a:p>
        </p:txBody>
      </p:sp>
      <p:sp>
        <p:nvSpPr>
          <p:cNvPr id="8" name="Cloud 7">
            <a:extLst>
              <a:ext uri="{FF2B5EF4-FFF2-40B4-BE49-F238E27FC236}">
                <a16:creationId xmlns:a16="http://schemas.microsoft.com/office/drawing/2014/main" id="{C2592EF4-B010-7B45-6156-4F83EDDAAA72}"/>
              </a:ext>
            </a:extLst>
          </p:cNvPr>
          <p:cNvSpPr/>
          <p:nvPr/>
        </p:nvSpPr>
        <p:spPr>
          <a:xfrm rot="240000">
            <a:off x="5446380" y="1521488"/>
            <a:ext cx="6490247" cy="3063698"/>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5FE2FB-62CF-C063-C142-4BD21EEE5D88}"/>
              </a:ext>
            </a:extLst>
          </p:cNvPr>
          <p:cNvSpPr txBox="1"/>
          <p:nvPr/>
        </p:nvSpPr>
        <p:spPr>
          <a:xfrm>
            <a:off x="6096000" y="2273605"/>
            <a:ext cx="53110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alibri"/>
                <a:ea typeface="+mn-lt"/>
                <a:cs typeface="+mn-lt"/>
              </a:rPr>
              <a:t>What do you think will happen to the temperatures of </a:t>
            </a:r>
            <a:r>
              <a:rPr lang="en-US" sz="3200" dirty="0">
                <a:latin typeface="Calibri"/>
                <a:ea typeface="+mn-lt"/>
                <a:cs typeface="+mn-lt"/>
              </a:rPr>
              <a:t>each thermometer</a:t>
            </a:r>
            <a:r>
              <a:rPr lang="en-US" sz="3200">
                <a:latin typeface="Calibri"/>
                <a:ea typeface="+mn-lt"/>
                <a:cs typeface="+mn-lt"/>
              </a:rPr>
              <a:t>?</a:t>
            </a:r>
            <a:endParaRPr lang="en-US" sz="3200"/>
          </a:p>
        </p:txBody>
      </p:sp>
    </p:spTree>
    <p:extLst>
      <p:ext uri="{BB962C8B-B14F-4D97-AF65-F5344CB8AC3E}">
        <p14:creationId xmlns:p14="http://schemas.microsoft.com/office/powerpoint/2010/main" val="41265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object 3"/>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3173790" y="142505"/>
            <a:ext cx="8920389" cy="6553199"/>
          </a:xfrm>
          <a:prstGeom prst="rect">
            <a:avLst/>
          </a:prstGeom>
        </p:spPr>
      </p:pic>
      <p:sp>
        <p:nvSpPr>
          <p:cNvPr id="6" name="object 6"/>
          <p:cNvSpPr txBox="1">
            <a:spLocks noGrp="1"/>
          </p:cNvSpPr>
          <p:nvPr>
            <p:ph type="ctrTitle"/>
          </p:nvPr>
        </p:nvSpPr>
        <p:spPr>
          <a:xfrm>
            <a:off x="5497942" y="1118480"/>
            <a:ext cx="4264632" cy="927604"/>
          </a:xfrm>
          <a:prstGeom prst="rect">
            <a:avLst/>
          </a:prstGeom>
        </p:spPr>
        <p:txBody>
          <a:bodyPr vert="horz" wrap="square" lIns="0" tIns="187113" rIns="0" bIns="0" rtlCol="0" anchor="t">
            <a:spAutoFit/>
          </a:bodyPr>
          <a:lstStyle/>
          <a:p>
            <a:pPr marL="8467" algn="ctr">
              <a:spcBef>
                <a:spcPts val="1473"/>
              </a:spcBef>
            </a:pPr>
            <a:r>
              <a:rPr lang="en-US" sz="4800">
                <a:solidFill>
                  <a:schemeClr val="tx1"/>
                </a:solidFill>
                <a:latin typeface="Aharoni" panose="02010803020104030203" pitchFamily="2" charset="-79"/>
                <a:cs typeface="Aharoni" panose="02010803020104030203" pitchFamily="2" charset="-79"/>
              </a:rPr>
              <a:t>Class Activity</a:t>
            </a:r>
            <a:endParaRPr lang="en-US" sz="7200">
              <a:latin typeface="Aharoni" panose="02010803020104030203" pitchFamily="2" charset="-79"/>
              <a:cs typeface="Aharoni" panose="02010803020104030203" pitchFamily="2" charset="-79"/>
            </a:endParaRPr>
          </a:p>
        </p:txBody>
      </p:sp>
      <p:sp>
        <p:nvSpPr>
          <p:cNvPr id="2" name="TextBox 1">
            <a:extLst>
              <a:ext uri="{FF2B5EF4-FFF2-40B4-BE49-F238E27FC236}">
                <a16:creationId xmlns:a16="http://schemas.microsoft.com/office/drawing/2014/main" id="{CEC88F6A-E671-07E6-9280-5526D64A35D8}"/>
              </a:ext>
            </a:extLst>
          </p:cNvPr>
          <p:cNvSpPr txBox="1"/>
          <p:nvPr/>
        </p:nvSpPr>
        <p:spPr>
          <a:xfrm>
            <a:off x="3980771" y="1876063"/>
            <a:ext cx="7557179" cy="401141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marL="457200" indent="-457200">
              <a:buFont typeface="Wingdings"/>
              <a:buChar char="q"/>
            </a:pPr>
            <a:endParaRPr lang="en-US" sz="2650" dirty="0">
              <a:latin typeface="Trebuchet MS"/>
            </a:endParaRPr>
          </a:p>
          <a:p>
            <a:pPr marL="457200" indent="-457200">
              <a:buFont typeface="Wingdings"/>
              <a:buChar char="q"/>
            </a:pPr>
            <a:r>
              <a:rPr lang="en-US" sz="2650" dirty="0">
                <a:latin typeface="Trebuchet MS"/>
              </a:rPr>
              <a:t>Check the temperature on the thermometers a few times throughout class</a:t>
            </a:r>
            <a:endParaRPr lang="en-US" dirty="0">
              <a:cs typeface="Calibri"/>
            </a:endParaRPr>
          </a:p>
          <a:p>
            <a:endParaRPr lang="en-US" dirty="0"/>
          </a:p>
          <a:p>
            <a:endParaRPr lang="en-US" sz="2650" dirty="0">
              <a:latin typeface="Trebuchet MS"/>
            </a:endParaRPr>
          </a:p>
          <a:p>
            <a:pPr marL="457200" indent="-457200">
              <a:buFont typeface="Wingdings"/>
              <a:buChar char="q"/>
            </a:pPr>
            <a:r>
              <a:rPr lang="en-US" sz="2650" dirty="0">
                <a:latin typeface="Trebuchet MS"/>
              </a:rPr>
              <a:t>When checking temperatures, record the temperature readings and discuss your observations </a:t>
            </a:r>
          </a:p>
          <a:p>
            <a:pPr marL="457200" indent="-457200" algn="l">
              <a:buFont typeface="Wingdings"/>
              <a:buChar char="q"/>
            </a:pPr>
            <a:endParaRPr lang="en-US" sz="2667" dirty="0">
              <a:latin typeface="Trebuchet MS" panose="020B0603020202020204" pitchFamily="34" charset="0"/>
            </a:endParaRPr>
          </a:p>
          <a:p>
            <a:pPr marL="457200" indent="-457200" algn="l">
              <a:buFont typeface="Wingdings"/>
              <a:buChar char="q"/>
            </a:pPr>
            <a:endParaRPr lang="en-US" sz="2650" dirty="0">
              <a:latin typeface="Trebuchet MS"/>
            </a:endParaRPr>
          </a:p>
        </p:txBody>
      </p:sp>
      <p:pic>
        <p:nvPicPr>
          <p:cNvPr id="5" name="Picture 4" descr="A thermometer and a jar with lights&#10;&#10;Description automatically generated">
            <a:extLst>
              <a:ext uri="{FF2B5EF4-FFF2-40B4-BE49-F238E27FC236}">
                <a16:creationId xmlns:a16="http://schemas.microsoft.com/office/drawing/2014/main" id="{61B2F581-B586-3BEB-3F97-E35EE39BF84E}"/>
              </a:ext>
            </a:extLst>
          </p:cNvPr>
          <p:cNvPicPr>
            <a:picLocks noChangeAspect="1"/>
          </p:cNvPicPr>
          <p:nvPr/>
        </p:nvPicPr>
        <p:blipFill>
          <a:blip r:embed="rId6"/>
          <a:stretch>
            <a:fillRect/>
          </a:stretch>
        </p:blipFill>
        <p:spPr>
          <a:xfrm>
            <a:off x="300842" y="2263577"/>
            <a:ext cx="2743200" cy="3241288"/>
          </a:xfrm>
          <a:prstGeom prst="rect">
            <a:avLst/>
          </a:prstGeom>
        </p:spPr>
      </p:pic>
    </p:spTree>
    <p:extLst>
      <p:ext uri="{BB962C8B-B14F-4D97-AF65-F5344CB8AC3E}">
        <p14:creationId xmlns:p14="http://schemas.microsoft.com/office/powerpoint/2010/main" val="128562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TotalTime>
  <Words>559</Words>
  <Application>Microsoft Office PowerPoint</Application>
  <PresentationFormat>Widescreen</PresentationFormat>
  <Paragraphs>78</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Office Theme</vt:lpstr>
      <vt:lpstr>PowerPoint Presentation</vt:lpstr>
      <vt:lpstr>PowerPoint Presentation</vt:lpstr>
      <vt:lpstr>PowerPoint Presentation</vt:lpstr>
      <vt:lpstr>Observable Phenomenon</vt:lpstr>
      <vt:lpstr>PowerPoint Presentation</vt:lpstr>
      <vt:lpstr>PowerPoint Presentation</vt:lpstr>
      <vt:lpstr>PowerPoint Presentation</vt:lpstr>
      <vt:lpstr>Lesson Two  Observable Phenomenon</vt:lpstr>
      <vt:lpstr>Class Activity</vt:lpstr>
      <vt:lpstr>Let’s Play eLearning Game: Earth's Climate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 Subhit</dc:creator>
  <cp:lastModifiedBy>Sabrina Subhit</cp:lastModifiedBy>
  <cp:revision>132</cp:revision>
  <dcterms:created xsi:type="dcterms:W3CDTF">2023-08-31T11:59:00Z</dcterms:created>
  <dcterms:modified xsi:type="dcterms:W3CDTF">2023-11-09T16:54:23Z</dcterms:modified>
</cp:coreProperties>
</file>