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omments/modernComment_173_77C1057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97_5FD17F8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7D_C660147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9A_9AEEAC3C.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8B_D41DA535.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81_5D66E2F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26" r:id="rId2"/>
    <p:sldMasterId id="2147483666" r:id="rId3"/>
    <p:sldMasterId id="2147483731" r:id="rId4"/>
    <p:sldMasterId id="2147483667" r:id="rId5"/>
  </p:sldMasterIdLst>
  <p:notesMasterIdLst>
    <p:notesMasterId r:id="rId31"/>
  </p:notesMasterIdLst>
  <p:sldIdLst>
    <p:sldId id="285" r:id="rId6"/>
    <p:sldId id="371" r:id="rId7"/>
    <p:sldId id="397" r:id="rId8"/>
    <p:sldId id="418" r:id="rId9"/>
    <p:sldId id="259" r:id="rId10"/>
    <p:sldId id="420" r:id="rId11"/>
    <p:sldId id="297" r:id="rId12"/>
    <p:sldId id="421" r:id="rId13"/>
    <p:sldId id="408" r:id="rId14"/>
    <p:sldId id="407" r:id="rId15"/>
    <p:sldId id="380" r:id="rId16"/>
    <p:sldId id="382" r:id="rId17"/>
    <p:sldId id="381" r:id="rId18"/>
    <p:sldId id="378" r:id="rId19"/>
    <p:sldId id="410" r:id="rId20"/>
    <p:sldId id="411" r:id="rId21"/>
    <p:sldId id="412" r:id="rId22"/>
    <p:sldId id="419" r:id="rId23"/>
    <p:sldId id="414" r:id="rId24"/>
    <p:sldId id="386" r:id="rId25"/>
    <p:sldId id="416" r:id="rId26"/>
    <p:sldId id="376" r:id="rId27"/>
    <p:sldId id="395" r:id="rId28"/>
    <p:sldId id="394" r:id="rId29"/>
    <p:sldId id="3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F29E2A-003B-ADE0-DDFC-F9F48C24131F}" name="Shannon Barlow" initials="SB" userId="S::sab516@sph.rutgers.edu::8a9e116c-a8ba-48cd-bf87-6b13e12bca2f" providerId="AD"/>
  <p188:author id="{AB889D32-19F0-DD30-A994-CF21DF79F750}" name="Sabrina Subhit" initials="SS" userId="S::ss2664@njaes.rutgers.edu::f57ff2ff-6f12-488b-86dd-4be04cd2bcbc" providerId="AD"/>
  <p188:author id="{0D937274-E2AC-14ED-2D56-6429B8D8CAA3}" name="Sedona Sabatino" initials="SS" userId="S::srs360@scarletmail.rutgers.edu::5c31ae94-6cf1-4cd4-b43b-514e66b199ef" providerId="AD"/>
  <p188:author id="{98B16889-5C26-3694-5558-AA917AF6C3CB}" name="Shannon Barlow" initials="SB" userId="S::sab516@njaes.rutgers.edu::8a9e116c-a8ba-48cd-bf87-6b13e12bca2f" providerId="AD"/>
  <p188:author id="{105823C3-E856-AF3B-9694-A357CFCB9D3F}" name="Sara Elnakib" initials="SE" userId="S::elnakisa@njaes.rutgers.edu::bf1e3227-a33c-4ffa-be7d-5e0ccfe8a194" providerId="AD"/>
  <p188:author id="{A9A22BCC-AA3A-DACD-251A-0617B99B6628}" name="Alessandra Sommer" initials="AS" userId="S::ads295@scarletmail.rutgers.edu::d1d89697-002c-413c-9ff0-29c100b231a8" providerId="AD"/>
  <p188:author id="{8CDDF3F0-63BA-D4E7-DADC-8B3C94A543A7}" name="Brielle Kociolek" initials="BK" userId="S::bkk34@docs.rutgers.edu::10be7d01-deae-4f0e-bfcb-7f99a859ed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1715"/>
    <a:srgbClr val="94211D"/>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5C43F-FA57-0907-3788-AB0B158F6429}" v="6" dt="2023-11-03T12:52:58.901"/>
    <p1510:client id="{20C99EA8-FB63-DA15-F270-B67FC2AD2AE5}" v="45" dt="2023-11-09T17:23:21.441"/>
    <p1510:client id="{2125E115-E466-4517-8A27-EEBDC9C98465}" v="104" dt="2023-10-07T21:01:11.141"/>
    <p1510:client id="{58BF95E7-B020-31E5-F4B1-392A5BF895BC}" v="19" dt="2023-10-17T17:13:22.781"/>
    <p1510:client id="{60C2F557-B872-C9D4-179E-26A2FA15631E}" v="22" dt="2023-11-08T16:43:34.595"/>
    <p1510:client id="{73B6AE9E-C611-0F06-4370-4213B17E3160}" v="125" dt="2023-10-12T18:12:36.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218" y="7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Barlow" userId="S::sab516@njaes.rutgers.edu::8a9e116c-a8ba-48cd-bf87-6b13e12bca2f" providerId="AD" clId="Web-{9A132323-E8C9-A241-20F7-97AC065D7E54}"/>
    <pc:docChg chg="">
      <pc:chgData name="Shannon Barlow" userId="S::sab516@njaes.rutgers.edu::8a9e116c-a8ba-48cd-bf87-6b13e12bca2f" providerId="AD" clId="Web-{9A132323-E8C9-A241-20F7-97AC065D7E54}" dt="2023-09-19T17:56:14.183" v="0"/>
      <pc:docMkLst>
        <pc:docMk/>
      </pc:docMkLst>
      <pc:sldChg chg="addCm">
        <pc:chgData name="Shannon Barlow" userId="S::sab516@njaes.rutgers.edu::8a9e116c-a8ba-48cd-bf87-6b13e12bca2f" providerId="AD" clId="Web-{9A132323-E8C9-A241-20F7-97AC065D7E54}" dt="2023-09-19T17:56:14.183" v="0"/>
        <pc:sldMkLst>
          <pc:docMk/>
          <pc:sldMk cId="2599332924" sldId="410"/>
        </pc:sldMkLst>
        <pc:extLst>
          <p:ext xmlns:p="http://schemas.openxmlformats.org/presentationml/2006/main" uri="{D6D511B9-2390-475A-947B-AFAB55BFBCF1}">
            <pc226:cmChg xmlns:pc226="http://schemas.microsoft.com/office/powerpoint/2022/06/main/command" chg="add">
              <pc226:chgData name="Shannon Barlow" userId="S::sab516@njaes.rutgers.edu::8a9e116c-a8ba-48cd-bf87-6b13e12bca2f" providerId="AD" clId="Web-{9A132323-E8C9-A241-20F7-97AC065D7E54}" dt="2023-09-19T17:56:14.183" v="0"/>
              <pc2:cmMkLst xmlns:pc2="http://schemas.microsoft.com/office/powerpoint/2019/9/main/command">
                <pc:docMk/>
                <pc:sldMk cId="2599332924" sldId="410"/>
                <pc2:cmMk id="{55BD8EC5-003C-419E-B16D-219073FCB49C}"/>
              </pc2:cmMkLst>
            </pc226:cmChg>
          </p:ext>
        </pc:extLst>
      </pc:sldChg>
    </pc:docChg>
  </pc:docChgLst>
  <pc:docChgLst>
    <pc:chgData name="Sabrina Subhit" userId="S::ss2664@njaes.rutgers.edu::f57ff2ff-6f12-488b-86dd-4be04cd2bcbc" providerId="AD" clId="Web-{73B6AE9E-C611-0F06-4370-4213B17E3160}"/>
    <pc:docChg chg="delSld modSld">
      <pc:chgData name="Sabrina Subhit" userId="S::ss2664@njaes.rutgers.edu::f57ff2ff-6f12-488b-86dd-4be04cd2bcbc" providerId="AD" clId="Web-{73B6AE9E-C611-0F06-4370-4213B17E3160}" dt="2023-10-12T18:12:33.759" v="78" actId="20577"/>
      <pc:docMkLst>
        <pc:docMk/>
      </pc:docMkLst>
      <pc:sldChg chg="del">
        <pc:chgData name="Sabrina Subhit" userId="S::ss2664@njaes.rutgers.edu::f57ff2ff-6f12-488b-86dd-4be04cd2bcbc" providerId="AD" clId="Web-{73B6AE9E-C611-0F06-4370-4213B17E3160}" dt="2023-10-12T18:05:35.982" v="36"/>
        <pc:sldMkLst>
          <pc:docMk/>
          <pc:sldMk cId="3540595723" sldId="364"/>
        </pc:sldMkLst>
      </pc:sldChg>
      <pc:sldChg chg="del">
        <pc:chgData name="Sabrina Subhit" userId="S::ss2664@njaes.rutgers.edu::f57ff2ff-6f12-488b-86dd-4be04cd2bcbc" providerId="AD" clId="Web-{73B6AE9E-C611-0F06-4370-4213B17E3160}" dt="2023-10-12T18:05:34.310" v="34"/>
        <pc:sldMkLst>
          <pc:docMk/>
          <pc:sldMk cId="1147301760" sldId="365"/>
        </pc:sldMkLst>
      </pc:sldChg>
      <pc:sldChg chg="modSp">
        <pc:chgData name="Sabrina Subhit" userId="S::ss2664@njaes.rutgers.edu::f57ff2ff-6f12-488b-86dd-4be04cd2bcbc" providerId="AD" clId="Web-{73B6AE9E-C611-0F06-4370-4213B17E3160}" dt="2023-10-12T16:15:10.640" v="15" actId="20577"/>
        <pc:sldMkLst>
          <pc:docMk/>
          <pc:sldMk cId="2009138559" sldId="371"/>
        </pc:sldMkLst>
        <pc:spChg chg="mod">
          <ac:chgData name="Sabrina Subhit" userId="S::ss2664@njaes.rutgers.edu::f57ff2ff-6f12-488b-86dd-4be04cd2bcbc" providerId="AD" clId="Web-{73B6AE9E-C611-0F06-4370-4213B17E3160}" dt="2023-10-12T16:15:10.640" v="15" actId="20577"/>
          <ac:spMkLst>
            <pc:docMk/>
            <pc:sldMk cId="2009138559" sldId="371"/>
            <ac:spMk id="7" creationId="{CB2FDEE2-11F0-C671-2C2B-A84108FAF028}"/>
          </ac:spMkLst>
        </pc:spChg>
      </pc:sldChg>
      <pc:sldChg chg="addSp delSp modSp">
        <pc:chgData name="Sabrina Subhit" userId="S::ss2664@njaes.rutgers.edu::f57ff2ff-6f12-488b-86dd-4be04cd2bcbc" providerId="AD" clId="Web-{73B6AE9E-C611-0F06-4370-4213B17E3160}" dt="2023-10-12T18:11:21.757" v="69" actId="1076"/>
        <pc:sldMkLst>
          <pc:docMk/>
          <pc:sldMk cId="1369470871" sldId="376"/>
        </pc:sldMkLst>
        <pc:picChg chg="add mod">
          <ac:chgData name="Sabrina Subhit" userId="S::ss2664@njaes.rutgers.edu::f57ff2ff-6f12-488b-86dd-4be04cd2bcbc" providerId="AD" clId="Web-{73B6AE9E-C611-0F06-4370-4213B17E3160}" dt="2023-10-12T18:11:21.757" v="69" actId="1076"/>
          <ac:picMkLst>
            <pc:docMk/>
            <pc:sldMk cId="1369470871" sldId="376"/>
            <ac:picMk id="3" creationId="{6F4F3F5E-5560-7444-2A51-6DAB38293947}"/>
          </ac:picMkLst>
        </pc:picChg>
        <pc:picChg chg="del">
          <ac:chgData name="Sabrina Subhit" userId="S::ss2664@njaes.rutgers.edu::f57ff2ff-6f12-488b-86dd-4be04cd2bcbc" providerId="AD" clId="Web-{73B6AE9E-C611-0F06-4370-4213B17E3160}" dt="2023-10-12T18:10:27.177" v="62"/>
          <ac:picMkLst>
            <pc:docMk/>
            <pc:sldMk cId="1369470871" sldId="376"/>
            <ac:picMk id="4" creationId="{8B1CEA9F-AF54-CFF1-9EDD-FD5126027887}"/>
          </ac:picMkLst>
        </pc:picChg>
        <pc:picChg chg="add mod">
          <ac:chgData name="Sabrina Subhit" userId="S::ss2664@njaes.rutgers.edu::f57ff2ff-6f12-488b-86dd-4be04cd2bcbc" providerId="AD" clId="Web-{73B6AE9E-C611-0F06-4370-4213B17E3160}" dt="2023-10-12T18:11:19.850" v="68" actId="1076"/>
          <ac:picMkLst>
            <pc:docMk/>
            <pc:sldMk cId="1369470871" sldId="376"/>
            <ac:picMk id="5" creationId="{94DBA1E0-57CE-B295-A260-B9ED2A04ADA4}"/>
          </ac:picMkLst>
        </pc:picChg>
        <pc:picChg chg="del">
          <ac:chgData name="Sabrina Subhit" userId="S::ss2664@njaes.rutgers.edu::f57ff2ff-6f12-488b-86dd-4be04cd2bcbc" providerId="AD" clId="Web-{73B6AE9E-C611-0F06-4370-4213B17E3160}" dt="2023-10-12T18:10:28.365" v="63"/>
          <ac:picMkLst>
            <pc:docMk/>
            <pc:sldMk cId="1369470871" sldId="376"/>
            <ac:picMk id="9" creationId="{FC0C47C2-44BD-526D-0E02-492595BB8771}"/>
          </ac:picMkLst>
        </pc:picChg>
      </pc:sldChg>
      <pc:sldChg chg="del">
        <pc:chgData name="Sabrina Subhit" userId="S::ss2664@njaes.rutgers.edu::f57ff2ff-6f12-488b-86dd-4be04cd2bcbc" providerId="AD" clId="Web-{73B6AE9E-C611-0F06-4370-4213B17E3160}" dt="2023-10-12T18:05:21.216" v="30"/>
        <pc:sldMkLst>
          <pc:docMk/>
          <pc:sldMk cId="4167468526" sldId="377"/>
        </pc:sldMkLst>
      </pc:sldChg>
      <pc:sldChg chg="modSp">
        <pc:chgData name="Sabrina Subhit" userId="S::ss2664@njaes.rutgers.edu::f57ff2ff-6f12-488b-86dd-4be04cd2bcbc" providerId="AD" clId="Web-{73B6AE9E-C611-0F06-4370-4213B17E3160}" dt="2023-10-12T18:04:56.262" v="26" actId="20577"/>
        <pc:sldMkLst>
          <pc:docMk/>
          <pc:sldMk cId="3998901622" sldId="378"/>
        </pc:sldMkLst>
        <pc:spChg chg="mod">
          <ac:chgData name="Sabrina Subhit" userId="S::ss2664@njaes.rutgers.edu::f57ff2ff-6f12-488b-86dd-4be04cd2bcbc" providerId="AD" clId="Web-{73B6AE9E-C611-0F06-4370-4213B17E3160}" dt="2023-10-12T18:04:56.262" v="26" actId="20577"/>
          <ac:spMkLst>
            <pc:docMk/>
            <pc:sldMk cId="3998901622" sldId="378"/>
            <ac:spMk id="7" creationId="{10596DDA-CEA6-E4A6-2926-3E4B17B6C276}"/>
          </ac:spMkLst>
        </pc:spChg>
      </pc:sldChg>
      <pc:sldChg chg="del">
        <pc:chgData name="Sabrina Subhit" userId="S::ss2664@njaes.rutgers.edu::f57ff2ff-6f12-488b-86dd-4be04cd2bcbc" providerId="AD" clId="Web-{73B6AE9E-C611-0F06-4370-4213B17E3160}" dt="2023-10-12T18:09:01.081" v="55"/>
        <pc:sldMkLst>
          <pc:docMk/>
          <pc:sldMk cId="4284227357" sldId="379"/>
        </pc:sldMkLst>
      </pc:sldChg>
      <pc:sldChg chg="modSp">
        <pc:chgData name="Sabrina Subhit" userId="S::ss2664@njaes.rutgers.edu::f57ff2ff-6f12-488b-86dd-4be04cd2bcbc" providerId="AD" clId="Web-{73B6AE9E-C611-0F06-4370-4213B17E3160}" dt="2023-10-12T18:04:38.152" v="21" actId="20577"/>
        <pc:sldMkLst>
          <pc:docMk/>
          <pc:sldMk cId="2724972747" sldId="382"/>
        </pc:sldMkLst>
        <pc:spChg chg="mod">
          <ac:chgData name="Sabrina Subhit" userId="S::ss2664@njaes.rutgers.edu::f57ff2ff-6f12-488b-86dd-4be04cd2bcbc" providerId="AD" clId="Web-{73B6AE9E-C611-0F06-4370-4213B17E3160}" dt="2023-10-12T18:04:38.152" v="21" actId="20577"/>
          <ac:spMkLst>
            <pc:docMk/>
            <pc:sldMk cId="2724972747" sldId="382"/>
            <ac:spMk id="65" creationId="{00000000-0000-0000-0000-000000000000}"/>
          </ac:spMkLst>
        </pc:spChg>
      </pc:sldChg>
      <pc:sldChg chg="del">
        <pc:chgData name="Sabrina Subhit" userId="S::ss2664@njaes.rutgers.edu::f57ff2ff-6f12-488b-86dd-4be04cd2bcbc" providerId="AD" clId="Web-{73B6AE9E-C611-0F06-4370-4213B17E3160}" dt="2023-10-12T18:05:35.091" v="35"/>
        <pc:sldMkLst>
          <pc:docMk/>
          <pc:sldMk cId="2073229044" sldId="384"/>
        </pc:sldMkLst>
      </pc:sldChg>
      <pc:sldChg chg="del">
        <pc:chgData name="Sabrina Subhit" userId="S::ss2664@njaes.rutgers.edu::f57ff2ff-6f12-488b-86dd-4be04cd2bcbc" providerId="AD" clId="Web-{73B6AE9E-C611-0F06-4370-4213B17E3160}" dt="2023-10-12T18:05:25.622" v="33"/>
        <pc:sldMkLst>
          <pc:docMk/>
          <pc:sldMk cId="2023430031" sldId="392"/>
        </pc:sldMkLst>
      </pc:sldChg>
      <pc:sldChg chg="modSp">
        <pc:chgData name="Sabrina Subhit" userId="S::ss2664@njaes.rutgers.edu::f57ff2ff-6f12-488b-86dd-4be04cd2bcbc" providerId="AD" clId="Web-{73B6AE9E-C611-0F06-4370-4213B17E3160}" dt="2023-10-12T18:12:33.759" v="78" actId="20577"/>
        <pc:sldMkLst>
          <pc:docMk/>
          <pc:sldMk cId="3676058373" sldId="394"/>
        </pc:sldMkLst>
        <pc:spChg chg="mod">
          <ac:chgData name="Sabrina Subhit" userId="S::ss2664@njaes.rutgers.edu::f57ff2ff-6f12-488b-86dd-4be04cd2bcbc" providerId="AD" clId="Web-{73B6AE9E-C611-0F06-4370-4213B17E3160}" dt="2023-10-12T18:12:26.745" v="75" actId="20577"/>
          <ac:spMkLst>
            <pc:docMk/>
            <pc:sldMk cId="3676058373" sldId="394"/>
            <ac:spMk id="2" creationId="{FFC4C8CB-4812-DBCB-553B-D23AD70EB44C}"/>
          </ac:spMkLst>
        </pc:spChg>
        <pc:spChg chg="mod">
          <ac:chgData name="Sabrina Subhit" userId="S::ss2664@njaes.rutgers.edu::f57ff2ff-6f12-488b-86dd-4be04cd2bcbc" providerId="AD" clId="Web-{73B6AE9E-C611-0F06-4370-4213B17E3160}" dt="2023-10-12T18:12:33.759" v="78" actId="20577"/>
          <ac:spMkLst>
            <pc:docMk/>
            <pc:sldMk cId="3676058373" sldId="394"/>
            <ac:spMk id="10" creationId="{4CC60974-C3C6-5A23-3753-9901E8542994}"/>
          </ac:spMkLst>
        </pc:spChg>
      </pc:sldChg>
      <pc:sldChg chg="modSp">
        <pc:chgData name="Sabrina Subhit" userId="S::ss2664@njaes.rutgers.edu::f57ff2ff-6f12-488b-86dd-4be04cd2bcbc" providerId="AD" clId="Web-{73B6AE9E-C611-0F06-4370-4213B17E3160}" dt="2023-10-12T18:12:21.040" v="72" actId="20577"/>
        <pc:sldMkLst>
          <pc:docMk/>
          <pc:sldMk cId="3558712629" sldId="395"/>
        </pc:sldMkLst>
        <pc:spChg chg="mod">
          <ac:chgData name="Sabrina Subhit" userId="S::ss2664@njaes.rutgers.edu::f57ff2ff-6f12-488b-86dd-4be04cd2bcbc" providerId="AD" clId="Web-{73B6AE9E-C611-0F06-4370-4213B17E3160}" dt="2023-10-12T18:12:21.040" v="72" actId="20577"/>
          <ac:spMkLst>
            <pc:docMk/>
            <pc:sldMk cId="3558712629" sldId="395"/>
            <ac:spMk id="10" creationId="{D442EAF1-8D78-EA27-2CD4-35C20EBFAE50}"/>
          </ac:spMkLst>
        </pc:spChg>
      </pc:sldChg>
      <pc:sldChg chg="del">
        <pc:chgData name="Sabrina Subhit" userId="S::ss2664@njaes.rutgers.edu::f57ff2ff-6f12-488b-86dd-4be04cd2bcbc" providerId="AD" clId="Web-{73B6AE9E-C611-0F06-4370-4213B17E3160}" dt="2023-10-12T18:05:22.606" v="31"/>
        <pc:sldMkLst>
          <pc:docMk/>
          <pc:sldMk cId="3895916663" sldId="396"/>
        </pc:sldMkLst>
      </pc:sldChg>
      <pc:sldChg chg="addSp delSp modSp">
        <pc:chgData name="Sabrina Subhit" userId="S::ss2664@njaes.rutgers.edu::f57ff2ff-6f12-488b-86dd-4be04cd2bcbc" providerId="AD" clId="Web-{73B6AE9E-C611-0F06-4370-4213B17E3160}" dt="2023-10-12T18:08:25.893" v="54" actId="1076"/>
        <pc:sldMkLst>
          <pc:docMk/>
          <pc:sldMk cId="1607565192" sldId="407"/>
        </pc:sldMkLst>
        <pc:picChg chg="add del mod">
          <ac:chgData name="Sabrina Subhit" userId="S::ss2664@njaes.rutgers.edu::f57ff2ff-6f12-488b-86dd-4be04cd2bcbc" providerId="AD" clId="Web-{73B6AE9E-C611-0F06-4370-4213B17E3160}" dt="2023-10-12T18:07:22.375" v="51"/>
          <ac:picMkLst>
            <pc:docMk/>
            <pc:sldMk cId="1607565192" sldId="407"/>
            <ac:picMk id="3" creationId="{64B7727B-0338-47F1-2C52-D47D45026A5E}"/>
          </ac:picMkLst>
        </pc:picChg>
        <pc:picChg chg="add mod">
          <ac:chgData name="Sabrina Subhit" userId="S::ss2664@njaes.rutgers.edu::f57ff2ff-6f12-488b-86dd-4be04cd2bcbc" providerId="AD" clId="Web-{73B6AE9E-C611-0F06-4370-4213B17E3160}" dt="2023-10-12T18:08:25.893" v="54" actId="1076"/>
          <ac:picMkLst>
            <pc:docMk/>
            <pc:sldMk cId="1607565192" sldId="407"/>
            <ac:picMk id="9" creationId="{8152099B-77C6-31AA-0C00-61737F1085AA}"/>
          </ac:picMkLst>
        </pc:picChg>
        <pc:picChg chg="del">
          <ac:chgData name="Sabrina Subhit" userId="S::ss2664@njaes.rutgers.edu::f57ff2ff-6f12-488b-86dd-4be04cd2bcbc" providerId="AD" clId="Web-{73B6AE9E-C611-0F06-4370-4213B17E3160}" dt="2023-10-12T18:07:11.141" v="46"/>
          <ac:picMkLst>
            <pc:docMk/>
            <pc:sldMk cId="1607565192" sldId="407"/>
            <ac:picMk id="22" creationId="{F2B70CF0-9EF2-68AC-4D07-8287415F8384}"/>
          </ac:picMkLst>
        </pc:picChg>
      </pc:sldChg>
      <pc:sldChg chg="del">
        <pc:chgData name="Sabrina Subhit" userId="S::ss2664@njaes.rutgers.edu::f57ff2ff-6f12-488b-86dd-4be04cd2bcbc" providerId="AD" clId="Web-{73B6AE9E-C611-0F06-4370-4213B17E3160}" dt="2023-10-12T18:05:24.044" v="32"/>
        <pc:sldMkLst>
          <pc:docMk/>
          <pc:sldMk cId="260720854" sldId="409"/>
        </pc:sldMkLst>
      </pc:sldChg>
      <pc:sldChg chg="addSp delSp modSp">
        <pc:chgData name="Sabrina Subhit" userId="S::ss2664@njaes.rutgers.edu::f57ff2ff-6f12-488b-86dd-4be04cd2bcbc" providerId="AD" clId="Web-{73B6AE9E-C611-0F06-4370-4213B17E3160}" dt="2023-10-12T18:09:42.129" v="61" actId="1076"/>
        <pc:sldMkLst>
          <pc:docMk/>
          <pc:sldMk cId="2599332924" sldId="410"/>
        </pc:sldMkLst>
        <pc:spChg chg="mod">
          <ac:chgData name="Sabrina Subhit" userId="S::ss2664@njaes.rutgers.edu::f57ff2ff-6f12-488b-86dd-4be04cd2bcbc" providerId="AD" clId="Web-{73B6AE9E-C611-0F06-4370-4213B17E3160}" dt="2023-10-12T18:05:16.497" v="29" actId="20577"/>
          <ac:spMkLst>
            <pc:docMk/>
            <pc:sldMk cId="2599332924" sldId="410"/>
            <ac:spMk id="8" creationId="{00000000-0000-0000-0000-000000000000}"/>
          </ac:spMkLst>
        </pc:spChg>
        <pc:picChg chg="del">
          <ac:chgData name="Sabrina Subhit" userId="S::ss2664@njaes.rutgers.edu::f57ff2ff-6f12-488b-86dd-4be04cd2bcbc" providerId="AD" clId="Web-{73B6AE9E-C611-0F06-4370-4213B17E3160}" dt="2023-10-12T18:09:04.769" v="56"/>
          <ac:picMkLst>
            <pc:docMk/>
            <pc:sldMk cId="2599332924" sldId="410"/>
            <ac:picMk id="6" creationId="{E1B643FD-7A6C-BF65-BDCF-602A0D612A8A}"/>
          </ac:picMkLst>
        </pc:picChg>
        <pc:picChg chg="add mod">
          <ac:chgData name="Sabrina Subhit" userId="S::ss2664@njaes.rutgers.edu::f57ff2ff-6f12-488b-86dd-4be04cd2bcbc" providerId="AD" clId="Web-{73B6AE9E-C611-0F06-4370-4213B17E3160}" dt="2023-10-12T18:09:08.784" v="58" actId="1076"/>
          <ac:picMkLst>
            <pc:docMk/>
            <pc:sldMk cId="2599332924" sldId="410"/>
            <ac:picMk id="16" creationId="{F3BB95F6-2579-DCB4-74EE-EF087AECBF2B}"/>
          </ac:picMkLst>
        </pc:picChg>
        <pc:picChg chg="del">
          <ac:chgData name="Sabrina Subhit" userId="S::ss2664@njaes.rutgers.edu::f57ff2ff-6f12-488b-86dd-4be04cd2bcbc" providerId="AD" clId="Web-{73B6AE9E-C611-0F06-4370-4213B17E3160}" dt="2023-10-12T18:09:09.566" v="59"/>
          <ac:picMkLst>
            <pc:docMk/>
            <pc:sldMk cId="2599332924" sldId="410"/>
            <ac:picMk id="17" creationId="{8B3D039A-9841-CC6D-4FFD-2635C9B95232}"/>
          </ac:picMkLst>
        </pc:picChg>
        <pc:picChg chg="add mod">
          <ac:chgData name="Sabrina Subhit" userId="S::ss2664@njaes.rutgers.edu::f57ff2ff-6f12-488b-86dd-4be04cd2bcbc" providerId="AD" clId="Web-{73B6AE9E-C611-0F06-4370-4213B17E3160}" dt="2023-10-12T18:09:42.129" v="61" actId="1076"/>
          <ac:picMkLst>
            <pc:docMk/>
            <pc:sldMk cId="2599332924" sldId="410"/>
            <ac:picMk id="18" creationId="{AACF7EF8-B581-B7CE-207C-D748C6A2B17D}"/>
          </ac:picMkLst>
        </pc:picChg>
      </pc:sldChg>
      <pc:sldChg chg="modSp">
        <pc:chgData name="Sabrina Subhit" userId="S::ss2664@njaes.rutgers.edu::f57ff2ff-6f12-488b-86dd-4be04cd2bcbc" providerId="AD" clId="Web-{73B6AE9E-C611-0F06-4370-4213B17E3160}" dt="2023-10-12T18:05:49.701" v="44" actId="20577"/>
        <pc:sldMkLst>
          <pc:docMk/>
          <pc:sldMk cId="2559429891" sldId="412"/>
        </pc:sldMkLst>
        <pc:spChg chg="mod">
          <ac:chgData name="Sabrina Subhit" userId="S::ss2664@njaes.rutgers.edu::f57ff2ff-6f12-488b-86dd-4be04cd2bcbc" providerId="AD" clId="Web-{73B6AE9E-C611-0F06-4370-4213B17E3160}" dt="2023-10-12T18:05:49.701" v="44" actId="20577"/>
          <ac:spMkLst>
            <pc:docMk/>
            <pc:sldMk cId="2559429891" sldId="412"/>
            <ac:spMk id="65" creationId="{00000000-0000-0000-0000-000000000000}"/>
          </ac:spMkLst>
        </pc:spChg>
      </pc:sldChg>
      <pc:sldChg chg="del">
        <pc:chgData name="Sabrina Subhit" userId="S::ss2664@njaes.rutgers.edu::f57ff2ff-6f12-488b-86dd-4be04cd2bcbc" providerId="AD" clId="Web-{73B6AE9E-C611-0F06-4370-4213B17E3160}" dt="2023-10-12T18:06:18.186" v="45"/>
        <pc:sldMkLst>
          <pc:docMk/>
          <pc:sldMk cId="4278382477" sldId="417"/>
        </pc:sldMkLst>
      </pc:sldChg>
      <pc:sldChg chg="modSp">
        <pc:chgData name="Sabrina Subhit" userId="S::ss2664@njaes.rutgers.edu::f57ff2ff-6f12-488b-86dd-4be04cd2bcbc" providerId="AD" clId="Web-{73B6AE9E-C611-0F06-4370-4213B17E3160}" dt="2023-10-12T16:16:16.347" v="16"/>
        <pc:sldMkLst>
          <pc:docMk/>
          <pc:sldMk cId="3445838165" sldId="420"/>
        </pc:sldMkLst>
        <pc:picChg chg="mod">
          <ac:chgData name="Sabrina Subhit" userId="S::ss2664@njaes.rutgers.edu::f57ff2ff-6f12-488b-86dd-4be04cd2bcbc" providerId="AD" clId="Web-{73B6AE9E-C611-0F06-4370-4213B17E3160}" dt="2023-10-12T16:16:16.347" v="16"/>
          <ac:picMkLst>
            <pc:docMk/>
            <pc:sldMk cId="3445838165" sldId="420"/>
            <ac:picMk id="9" creationId="{274E4001-A3CC-CC32-CC5D-46666FD7C492}"/>
          </ac:picMkLst>
        </pc:picChg>
      </pc:sldChg>
    </pc:docChg>
  </pc:docChgLst>
  <pc:docChgLst>
    <pc:chgData name="Shannon Barlow" userId="S::sab516@njaes.rutgers.edu::8a9e116c-a8ba-48cd-bf87-6b13e12bca2f" providerId="AD" clId="Web-{07C5C43F-FA57-0907-3788-AB0B158F6429}"/>
    <pc:docChg chg="modSld">
      <pc:chgData name="Shannon Barlow" userId="S::sab516@njaes.rutgers.edu::8a9e116c-a8ba-48cd-bf87-6b13e12bca2f" providerId="AD" clId="Web-{07C5C43F-FA57-0907-3788-AB0B158F6429}" dt="2023-11-03T12:52:57.198" v="1" actId="20577"/>
      <pc:docMkLst>
        <pc:docMk/>
      </pc:docMkLst>
      <pc:sldChg chg="modSp">
        <pc:chgData name="Shannon Barlow" userId="S::sab516@njaes.rutgers.edu::8a9e116c-a8ba-48cd-bf87-6b13e12bca2f" providerId="AD" clId="Web-{07C5C43F-FA57-0907-3788-AB0B158F6429}" dt="2023-11-03T12:52:57.198" v="1" actId="20577"/>
        <pc:sldMkLst>
          <pc:docMk/>
          <pc:sldMk cId="0" sldId="285"/>
        </pc:sldMkLst>
        <pc:spChg chg="mod">
          <ac:chgData name="Shannon Barlow" userId="S::sab516@njaes.rutgers.edu::8a9e116c-a8ba-48cd-bf87-6b13e12bca2f" providerId="AD" clId="Web-{07C5C43F-FA57-0907-3788-AB0B158F6429}" dt="2023-11-03T12:52:57.198" v="1" actId="20577"/>
          <ac:spMkLst>
            <pc:docMk/>
            <pc:sldMk cId="0" sldId="285"/>
            <ac:spMk id="94" creationId="{00000000-0000-0000-0000-000000000000}"/>
          </ac:spMkLst>
        </pc:spChg>
      </pc:sldChg>
    </pc:docChg>
  </pc:docChgLst>
  <pc:docChgLst>
    <pc:chgData name="Sabrina Subhit" userId="S::ss2664@njaes.rutgers.edu::f57ff2ff-6f12-488b-86dd-4be04cd2bcbc" providerId="AD" clId="Web-{96CC731E-C69B-D52A-22CD-008CBE7EDDFA}"/>
    <pc:docChg chg="modSld">
      <pc:chgData name="Sabrina Subhit" userId="S::ss2664@njaes.rutgers.edu::f57ff2ff-6f12-488b-86dd-4be04cd2bcbc" providerId="AD" clId="Web-{96CC731E-C69B-D52A-22CD-008CBE7EDDFA}" dt="2023-09-18T16:37:50.406" v="2" actId="14100"/>
      <pc:docMkLst>
        <pc:docMk/>
      </pc:docMkLst>
      <pc:sldChg chg="addSp modSp">
        <pc:chgData name="Sabrina Subhit" userId="S::ss2664@njaes.rutgers.edu::f57ff2ff-6f12-488b-86dd-4be04cd2bcbc" providerId="AD" clId="Web-{96CC731E-C69B-D52A-22CD-008CBE7EDDFA}" dt="2023-09-18T16:37:50.406" v="2" actId="14100"/>
        <pc:sldMkLst>
          <pc:docMk/>
          <pc:sldMk cId="0" sldId="285"/>
        </pc:sldMkLst>
        <pc:picChg chg="add mod">
          <ac:chgData name="Sabrina Subhit" userId="S::ss2664@njaes.rutgers.edu::f57ff2ff-6f12-488b-86dd-4be04cd2bcbc" providerId="AD" clId="Web-{96CC731E-C69B-D52A-22CD-008CBE7EDDFA}" dt="2023-09-18T16:37:50.406" v="2" actId="14100"/>
          <ac:picMkLst>
            <pc:docMk/>
            <pc:sldMk cId="0" sldId="285"/>
            <ac:picMk id="2" creationId="{987B83CF-32C1-31E6-2C34-BAC3409ECCF8}"/>
          </ac:picMkLst>
        </pc:picChg>
      </pc:sldChg>
    </pc:docChg>
  </pc:docChgLst>
  <pc:docChgLst>
    <pc:chgData clId="Web-{96CC731E-C69B-D52A-22CD-008CBE7EDDFA}"/>
    <pc:docChg chg="modSld">
      <pc:chgData name="" userId="" providerId="" clId="Web-{96CC731E-C69B-D52A-22CD-008CBE7EDDFA}" dt="2023-09-18T16:37:38.906" v="0"/>
      <pc:docMkLst>
        <pc:docMk/>
      </pc:docMkLst>
      <pc:sldChg chg="delSp">
        <pc:chgData name="" userId="" providerId="" clId="Web-{96CC731E-C69B-D52A-22CD-008CBE7EDDFA}" dt="2023-09-18T16:37:38.906" v="0"/>
        <pc:sldMkLst>
          <pc:docMk/>
          <pc:sldMk cId="0" sldId="285"/>
        </pc:sldMkLst>
        <pc:picChg chg="del">
          <ac:chgData name="" userId="" providerId="" clId="Web-{96CC731E-C69B-D52A-22CD-008CBE7EDDFA}" dt="2023-09-18T16:37:38.906" v="0"/>
          <ac:picMkLst>
            <pc:docMk/>
            <pc:sldMk cId="0" sldId="285"/>
            <ac:picMk id="7" creationId="{03B65292-E5C9-50A5-FDA5-CC0A38301049}"/>
          </ac:picMkLst>
        </pc:picChg>
      </pc:sldChg>
    </pc:docChg>
  </pc:docChgLst>
  <pc:docChgLst>
    <pc:chgData name="Sabrina Subhit" userId="S::ss2664@njaes.rutgers.edu::f57ff2ff-6f12-488b-86dd-4be04cd2bcbc" providerId="AD" clId="Web-{B5EC4D87-A020-A9B0-F970-5AB6A6C05879}"/>
    <pc:docChg chg="">
      <pc:chgData name="Sabrina Subhit" userId="S::ss2664@njaes.rutgers.edu::f57ff2ff-6f12-488b-86dd-4be04cd2bcbc" providerId="AD" clId="Web-{B5EC4D87-A020-A9B0-F970-5AB6A6C05879}" dt="2023-10-04T17:42:09.661" v="2"/>
      <pc:docMkLst>
        <pc:docMk/>
      </pc:docMkLst>
      <pc:sldChg chg="addCm delCm modCm">
        <pc:chgData name="Sabrina Subhit" userId="S::ss2664@njaes.rutgers.edu::f57ff2ff-6f12-488b-86dd-4be04cd2bcbc" providerId="AD" clId="Web-{B5EC4D87-A020-A9B0-F970-5AB6A6C05879}" dt="2023-10-04T17:42:09.661" v="2"/>
        <pc:sldMkLst>
          <pc:docMk/>
          <pc:sldMk cId="1369470871" sldId="376"/>
        </pc:sldMkLst>
        <pc:extLst>
          <p:ext xmlns:p="http://schemas.openxmlformats.org/presentationml/2006/main" uri="{D6D511B9-2390-475A-947B-AFAB55BFBCF1}">
            <pc226:cmChg xmlns:pc226="http://schemas.microsoft.com/office/powerpoint/2022/06/main/command" chg="del mod">
              <pc226:chgData name="Sabrina Subhit" userId="S::ss2664@njaes.rutgers.edu::f57ff2ff-6f12-488b-86dd-4be04cd2bcbc" providerId="AD" clId="Web-{B5EC4D87-A020-A9B0-F970-5AB6A6C05879}" dt="2023-10-04T17:41:57.489" v="1"/>
              <pc2:cmMkLst xmlns:pc2="http://schemas.microsoft.com/office/powerpoint/2019/9/main/command">
                <pc:docMk/>
                <pc:sldMk cId="1369470871" sldId="376"/>
                <pc2:cmMk id="{E7DD7972-9BA5-407B-BD7C-CB049801CA40}"/>
              </pc2:cmMkLst>
            </pc226:cmChg>
            <pc226:cmChg xmlns:pc226="http://schemas.microsoft.com/office/powerpoint/2022/06/main/command" chg="add">
              <pc226:chgData name="Sabrina Subhit" userId="S::ss2664@njaes.rutgers.edu::f57ff2ff-6f12-488b-86dd-4be04cd2bcbc" providerId="AD" clId="Web-{B5EC4D87-A020-A9B0-F970-5AB6A6C05879}" dt="2023-10-04T17:42:09.661" v="2"/>
              <pc2:cmMkLst xmlns:pc2="http://schemas.microsoft.com/office/powerpoint/2019/9/main/command">
                <pc:docMk/>
                <pc:sldMk cId="1369470871" sldId="376"/>
                <pc2:cmMk id="{BA004D7D-FB8F-4861-BCF9-990F2AAD04B4}"/>
              </pc2:cmMkLst>
            </pc226:cmChg>
          </p:ext>
        </pc:extLst>
      </pc:sldChg>
    </pc:docChg>
  </pc:docChgLst>
  <pc:docChgLst>
    <pc:chgData name="Sabrina Subhit" userId="f57ff2ff-6f12-488b-86dd-4be04cd2bcbc" providerId="ADAL" clId="{B860FF84-8EEC-4EC6-8640-CB9F5D7BEFA3}"/>
    <pc:docChg chg="undo custSel addSld delSld modSld sldOrd">
      <pc:chgData name="Sabrina Subhit" userId="f57ff2ff-6f12-488b-86dd-4be04cd2bcbc" providerId="ADAL" clId="{B860FF84-8EEC-4EC6-8640-CB9F5D7BEFA3}" dt="2023-09-15T13:49:45.041" v="1954" actId="2710"/>
      <pc:docMkLst>
        <pc:docMk/>
      </pc:docMkLst>
      <pc:sldChg chg="addSp modSp mod">
        <pc:chgData name="Sabrina Subhit" userId="f57ff2ff-6f12-488b-86dd-4be04cd2bcbc" providerId="ADAL" clId="{B860FF84-8EEC-4EC6-8640-CB9F5D7BEFA3}" dt="2023-09-15T13:46:30.010" v="1861" actId="13926"/>
        <pc:sldMkLst>
          <pc:docMk/>
          <pc:sldMk cId="834274154" sldId="297"/>
        </pc:sldMkLst>
        <pc:spChg chg="add mod">
          <ac:chgData name="Sabrina Subhit" userId="f57ff2ff-6f12-488b-86dd-4be04cd2bcbc" providerId="ADAL" clId="{B860FF84-8EEC-4EC6-8640-CB9F5D7BEFA3}" dt="2023-09-15T13:46:30.010" v="1861" actId="13926"/>
          <ac:spMkLst>
            <pc:docMk/>
            <pc:sldMk cId="834274154" sldId="297"/>
            <ac:spMk id="2" creationId="{52DE5330-BCED-029D-1052-BD0BEBBF4C01}"/>
          </ac:spMkLst>
        </pc:spChg>
      </pc:sldChg>
      <pc:sldChg chg="modSp mod modShow modCm">
        <pc:chgData name="Sabrina Subhit" userId="f57ff2ff-6f12-488b-86dd-4be04cd2bcbc" providerId="ADAL" clId="{B860FF84-8EEC-4EC6-8640-CB9F5D7BEFA3}" dt="2023-09-15T13:09:28.541" v="1361" actId="729"/>
        <pc:sldMkLst>
          <pc:docMk/>
          <pc:sldMk cId="3540595723" sldId="364"/>
        </pc:sldMkLst>
        <pc:spChg chg="mod">
          <ac:chgData name="Sabrina Subhit" userId="f57ff2ff-6f12-488b-86dd-4be04cd2bcbc" providerId="ADAL" clId="{B860FF84-8EEC-4EC6-8640-CB9F5D7BEFA3}" dt="2023-09-15T13:09:05.395" v="1360" actId="20577"/>
          <ac:spMkLst>
            <pc:docMk/>
            <pc:sldMk cId="3540595723" sldId="364"/>
            <ac:spMk id="6" creationId="{00000000-0000-0000-0000-000000000000}"/>
          </ac:spMkLst>
        </pc:spChg>
        <pc:extLst>
          <p:ext xmlns:p="http://schemas.openxmlformats.org/presentationml/2006/main" uri="{D6D511B9-2390-475A-947B-AFAB55BFBCF1}">
            <pc226:cmChg xmlns:pc226="http://schemas.microsoft.com/office/powerpoint/2022/06/main/command" chg="">
              <pc226:chgData name="Sabrina Subhit" userId="f57ff2ff-6f12-488b-86dd-4be04cd2bcbc" providerId="ADAL" clId="{B860FF84-8EEC-4EC6-8640-CB9F5D7BEFA3}" dt="2023-09-15T13:06:07.591" v="1284"/>
              <pc2:cmMkLst xmlns:pc2="http://schemas.microsoft.com/office/powerpoint/2019/9/main/command">
                <pc:docMk/>
                <pc:sldMk cId="3540595723" sldId="364"/>
                <pc2:cmMk id="{B3320D35-FFCA-4119-8D86-C4DF63D6034B}"/>
              </pc2:cmMkLst>
              <pc226:cmRplyChg chg="add">
                <pc226:chgData name="Sabrina Subhit" userId="f57ff2ff-6f12-488b-86dd-4be04cd2bcbc" providerId="ADAL" clId="{B860FF84-8EEC-4EC6-8640-CB9F5D7BEFA3}" dt="2023-09-15T13:06:07.591" v="1284"/>
                <pc2:cmRplyMkLst xmlns:pc2="http://schemas.microsoft.com/office/powerpoint/2019/9/main/command">
                  <pc:docMk/>
                  <pc:sldMk cId="3540595723" sldId="364"/>
                  <pc2:cmMk id="{B3320D35-FFCA-4119-8D86-C4DF63D6034B}"/>
                  <pc2:cmRplyMk id="{AF80CF1C-73C9-4615-ACFC-3715656CF49B}"/>
                </pc2:cmRplyMkLst>
              </pc226:cmRplyChg>
            </pc226:cmChg>
          </p:ext>
        </pc:extLst>
      </pc:sldChg>
      <pc:sldChg chg="addSp delSp modSp mod modCm">
        <pc:chgData name="Sabrina Subhit" userId="f57ff2ff-6f12-488b-86dd-4be04cd2bcbc" providerId="ADAL" clId="{B860FF84-8EEC-4EC6-8640-CB9F5D7BEFA3}" dt="2023-09-15T13:45:18.227" v="1774" actId="20577"/>
        <pc:sldMkLst>
          <pc:docMk/>
          <pc:sldMk cId="2009138559" sldId="371"/>
        </pc:sldMkLst>
        <pc:spChg chg="mod">
          <ac:chgData name="Sabrina Subhit" userId="f57ff2ff-6f12-488b-86dd-4be04cd2bcbc" providerId="ADAL" clId="{B860FF84-8EEC-4EC6-8640-CB9F5D7BEFA3}" dt="2023-09-15T12:44:07.709" v="600" actId="207"/>
          <ac:spMkLst>
            <pc:docMk/>
            <pc:sldMk cId="2009138559" sldId="371"/>
            <ac:spMk id="5" creationId="{635CA5A8-BE08-08A1-40DC-74725FA09DDA}"/>
          </ac:spMkLst>
        </pc:spChg>
        <pc:spChg chg="add del">
          <ac:chgData name="Sabrina Subhit" userId="f57ff2ff-6f12-488b-86dd-4be04cd2bcbc" providerId="ADAL" clId="{B860FF84-8EEC-4EC6-8640-CB9F5D7BEFA3}" dt="2023-09-15T12:39:33.453" v="21" actId="478"/>
          <ac:spMkLst>
            <pc:docMk/>
            <pc:sldMk cId="2009138559" sldId="371"/>
            <ac:spMk id="6" creationId="{63A80FEB-0A51-670D-E5AA-D4FF5F45B02A}"/>
          </ac:spMkLst>
        </pc:spChg>
        <pc:spChg chg="mod">
          <ac:chgData name="Sabrina Subhit" userId="f57ff2ff-6f12-488b-86dd-4be04cd2bcbc" providerId="ADAL" clId="{B860FF84-8EEC-4EC6-8640-CB9F5D7BEFA3}" dt="2023-09-15T13:45:18.227" v="1774" actId="20577"/>
          <ac:spMkLst>
            <pc:docMk/>
            <pc:sldMk cId="2009138559" sldId="371"/>
            <ac:spMk id="7" creationId="{CB2FDEE2-11F0-C671-2C2B-A84108FAF028}"/>
          </ac:spMkLst>
        </pc:spChg>
        <pc:picChg chg="mod">
          <ac:chgData name="Sabrina Subhit" userId="f57ff2ff-6f12-488b-86dd-4be04cd2bcbc" providerId="ADAL" clId="{B860FF84-8EEC-4EC6-8640-CB9F5D7BEFA3}" dt="2023-09-15T13:44:37.573" v="1766" actId="14100"/>
          <ac:picMkLst>
            <pc:docMk/>
            <pc:sldMk cId="2009138559" sldId="371"/>
            <ac:picMk id="2" creationId="{8FF34807-ED6B-79CC-AFC1-02B793ED7A01}"/>
          </ac:picMkLst>
        </pc:picChg>
        <pc:picChg chg="mod">
          <ac:chgData name="Sabrina Subhit" userId="f57ff2ff-6f12-488b-86dd-4be04cd2bcbc" providerId="ADAL" clId="{B860FF84-8EEC-4EC6-8640-CB9F5D7BEFA3}" dt="2023-09-15T13:44:40.679" v="1767" actId="14100"/>
          <ac:picMkLst>
            <pc:docMk/>
            <pc:sldMk cId="2009138559" sldId="371"/>
            <ac:picMk id="10" creationId="{56BD4382-9E14-D7DE-2215-C04F669A969F}"/>
          </ac:picMkLst>
        </pc:picChg>
        <pc:picChg chg="del">
          <ac:chgData name="Sabrina Subhit" userId="f57ff2ff-6f12-488b-86dd-4be04cd2bcbc" providerId="ADAL" clId="{B860FF84-8EEC-4EC6-8640-CB9F5D7BEFA3}" dt="2023-09-15T12:40:19.086" v="188" actId="478"/>
          <ac:picMkLst>
            <pc:docMk/>
            <pc:sldMk cId="2009138559" sldId="371"/>
            <ac:picMk id="11" creationId="{95C9A154-F260-3B68-760E-7B384B70F0FD}"/>
          </ac:picMkLst>
        </pc:picChg>
        <pc:extLst>
          <p:ext xmlns:p="http://schemas.openxmlformats.org/presentationml/2006/main" uri="{D6D511B9-2390-475A-947B-AFAB55BFBCF1}">
            <pc226:cmChg xmlns:pc226="http://schemas.microsoft.com/office/powerpoint/2022/06/main/command" chg="mod">
              <pc226:chgData name="Sabrina Subhit" userId="f57ff2ff-6f12-488b-86dd-4be04cd2bcbc" providerId="ADAL" clId="{B860FF84-8EEC-4EC6-8640-CB9F5D7BEFA3}" dt="2023-09-15T13:44:33.485" v="1765"/>
              <pc2:cmMkLst xmlns:pc2="http://schemas.microsoft.com/office/powerpoint/2019/9/main/command">
                <pc:docMk/>
                <pc:sldMk cId="2009138559" sldId="371"/>
                <pc2:cmMk id="{973AA8EA-4238-4946-890B-E4D83B76F761}"/>
              </pc2:cmMkLst>
            </pc226:cmChg>
          </p:ext>
        </pc:extLst>
      </pc:sldChg>
      <pc:sldChg chg="modCm">
        <pc:chgData name="Sabrina Subhit" userId="f57ff2ff-6f12-488b-86dd-4be04cd2bcbc" providerId="ADAL" clId="{B860FF84-8EEC-4EC6-8640-CB9F5D7BEFA3}" dt="2023-09-15T13:13:38.489" v="1763"/>
        <pc:sldMkLst>
          <pc:docMk/>
          <pc:sldMk cId="1369470871" sldId="376"/>
        </pc:sldMkLst>
        <pc:extLst>
          <p:ext xmlns:p="http://schemas.openxmlformats.org/presentationml/2006/main" uri="{D6D511B9-2390-475A-947B-AFAB55BFBCF1}">
            <pc226:cmChg xmlns:pc226="http://schemas.microsoft.com/office/powerpoint/2022/06/main/command" chg="">
              <pc226:chgData name="Sabrina Subhit" userId="f57ff2ff-6f12-488b-86dd-4be04cd2bcbc" providerId="ADAL" clId="{B860FF84-8EEC-4EC6-8640-CB9F5D7BEFA3}" dt="2023-09-15T13:13:38.489" v="1763"/>
              <pc2:cmMkLst xmlns:pc2="http://schemas.microsoft.com/office/powerpoint/2019/9/main/command">
                <pc:docMk/>
                <pc:sldMk cId="1369470871" sldId="376"/>
                <pc2:cmMk id="{E7DD7972-9BA5-407B-BD7C-CB049801CA40}"/>
              </pc2:cmMkLst>
              <pc226:cmRplyChg chg="add">
                <pc226:chgData name="Sabrina Subhit" userId="f57ff2ff-6f12-488b-86dd-4be04cd2bcbc" providerId="ADAL" clId="{B860FF84-8EEC-4EC6-8640-CB9F5D7BEFA3}" dt="2023-09-15T13:13:38.489" v="1763"/>
                <pc2:cmRplyMkLst xmlns:pc2="http://schemas.microsoft.com/office/powerpoint/2019/9/main/command">
                  <pc:docMk/>
                  <pc:sldMk cId="1369470871" sldId="376"/>
                  <pc2:cmMk id="{E7DD7972-9BA5-407B-BD7C-CB049801CA40}"/>
                  <pc2:cmRplyMk id="{75C90A2B-B910-4D0F-932A-B90F3903549D}"/>
                </pc2:cmRplyMkLst>
              </pc226:cmRplyChg>
            </pc226:cmChg>
          </p:ext>
        </pc:extLst>
      </pc:sldChg>
      <pc:sldChg chg="mod modShow">
        <pc:chgData name="Sabrina Subhit" userId="f57ff2ff-6f12-488b-86dd-4be04cd2bcbc" providerId="ADAL" clId="{B860FF84-8EEC-4EC6-8640-CB9F5D7BEFA3}" dt="2023-09-15T13:07:39.747" v="1288" actId="729"/>
        <pc:sldMkLst>
          <pc:docMk/>
          <pc:sldMk cId="4167468526" sldId="377"/>
        </pc:sldMkLst>
      </pc:sldChg>
      <pc:sldChg chg="modSp mod modCm">
        <pc:chgData name="Sabrina Subhit" userId="f57ff2ff-6f12-488b-86dd-4be04cd2bcbc" providerId="ADAL" clId="{B860FF84-8EEC-4EC6-8640-CB9F5D7BEFA3}" dt="2023-09-15T13:03:56.780" v="1152" actId="115"/>
        <pc:sldMkLst>
          <pc:docMk/>
          <pc:sldMk cId="3998901622" sldId="378"/>
        </pc:sldMkLst>
        <pc:spChg chg="mod">
          <ac:chgData name="Sabrina Subhit" userId="f57ff2ff-6f12-488b-86dd-4be04cd2bcbc" providerId="ADAL" clId="{B860FF84-8EEC-4EC6-8640-CB9F5D7BEFA3}" dt="2023-09-15T13:03:56.780" v="1152" actId="115"/>
          <ac:spMkLst>
            <pc:docMk/>
            <pc:sldMk cId="3998901622" sldId="378"/>
            <ac:spMk id="7" creationId="{10596DDA-CEA6-E4A6-2926-3E4B17B6C276}"/>
          </ac:spMkLst>
        </pc:spChg>
        <pc:picChg chg="mod">
          <ac:chgData name="Sabrina Subhit" userId="f57ff2ff-6f12-488b-86dd-4be04cd2bcbc" providerId="ADAL" clId="{B860FF84-8EEC-4EC6-8640-CB9F5D7BEFA3}" dt="2023-09-15T13:03:02.847" v="1145" actId="1076"/>
          <ac:picMkLst>
            <pc:docMk/>
            <pc:sldMk cId="3998901622" sldId="378"/>
            <ac:picMk id="16" creationId="{9EF2659B-A55F-0625-8806-4DF4C259CA36}"/>
          </ac:picMkLst>
        </pc:picChg>
        <pc:picChg chg="mod">
          <ac:chgData name="Sabrina Subhit" userId="f57ff2ff-6f12-488b-86dd-4be04cd2bcbc" providerId="ADAL" clId="{B860FF84-8EEC-4EC6-8640-CB9F5D7BEFA3}" dt="2023-09-15T13:03:15.575" v="1147" actId="1076"/>
          <ac:picMkLst>
            <pc:docMk/>
            <pc:sldMk cId="3998901622" sldId="378"/>
            <ac:picMk id="17" creationId="{E3018A3B-A512-0F8E-E64D-9BACD4C81159}"/>
          </ac:picMkLst>
        </pc:picChg>
        <pc:picChg chg="mod">
          <ac:chgData name="Sabrina Subhit" userId="f57ff2ff-6f12-488b-86dd-4be04cd2bcbc" providerId="ADAL" clId="{B860FF84-8EEC-4EC6-8640-CB9F5D7BEFA3}" dt="2023-09-15T13:03:39.719" v="1150" actId="1076"/>
          <ac:picMkLst>
            <pc:docMk/>
            <pc:sldMk cId="3998901622" sldId="378"/>
            <ac:picMk id="18" creationId="{3CFF00AF-B19B-3CEF-BB46-26A1C072FCA8}"/>
          </ac:picMkLst>
        </pc:picChg>
        <pc:extLst>
          <p:ext xmlns:p="http://schemas.openxmlformats.org/presentationml/2006/main" uri="{D6D511B9-2390-475A-947B-AFAB55BFBCF1}">
            <pc226:cmChg xmlns:pc226="http://schemas.microsoft.com/office/powerpoint/2022/06/main/command" chg="">
              <pc226:chgData name="Sabrina Subhit" userId="f57ff2ff-6f12-488b-86dd-4be04cd2bcbc" providerId="ADAL" clId="{B860FF84-8EEC-4EC6-8640-CB9F5D7BEFA3}" dt="2023-09-15T13:03:45.820" v="1151"/>
              <pc2:cmMkLst xmlns:pc2="http://schemas.microsoft.com/office/powerpoint/2019/9/main/command">
                <pc:docMk/>
                <pc:sldMk cId="3998901622" sldId="378"/>
                <pc2:cmMk id="{3356B3F0-7052-4FD7-97FD-D811F3BC0A8F}"/>
              </pc2:cmMkLst>
              <pc226:cmRplyChg chg="add">
                <pc226:chgData name="Sabrina Subhit" userId="f57ff2ff-6f12-488b-86dd-4be04cd2bcbc" providerId="ADAL" clId="{B860FF84-8EEC-4EC6-8640-CB9F5D7BEFA3}" dt="2023-09-15T13:03:45.820" v="1151"/>
                <pc2:cmRplyMkLst xmlns:pc2="http://schemas.microsoft.com/office/powerpoint/2019/9/main/command">
                  <pc:docMk/>
                  <pc:sldMk cId="3998901622" sldId="378"/>
                  <pc2:cmMk id="{3356B3F0-7052-4FD7-97FD-D811F3BC0A8F}"/>
                  <pc2:cmRplyMk id="{A9B47E17-2662-4BC5-9FE2-213029FFB68D}"/>
                </pc2:cmRplyMkLst>
              </pc226:cmRplyChg>
            </pc226:cmChg>
          </p:ext>
        </pc:extLst>
      </pc:sldChg>
      <pc:sldChg chg="addSp delSp modSp mod modCm">
        <pc:chgData name="Sabrina Subhit" userId="f57ff2ff-6f12-488b-86dd-4be04cd2bcbc" providerId="ADAL" clId="{B860FF84-8EEC-4EC6-8640-CB9F5D7BEFA3}" dt="2023-09-15T13:48:08.242" v="1944"/>
        <pc:sldMkLst>
          <pc:docMk/>
          <pc:sldMk cId="3328185463" sldId="381"/>
        </pc:sldMkLst>
        <pc:spChg chg="mod">
          <ac:chgData name="Sabrina Subhit" userId="f57ff2ff-6f12-488b-86dd-4be04cd2bcbc" providerId="ADAL" clId="{B860FF84-8EEC-4EC6-8640-CB9F5D7BEFA3}" dt="2023-09-15T13:04:10.661" v="1165" actId="20577"/>
          <ac:spMkLst>
            <pc:docMk/>
            <pc:sldMk cId="3328185463" sldId="381"/>
            <ac:spMk id="4" creationId="{5A0D1308-8C41-148C-0350-38E830773F6A}"/>
          </ac:spMkLst>
        </pc:spChg>
        <pc:spChg chg="mod">
          <ac:chgData name="Sabrina Subhit" userId="f57ff2ff-6f12-488b-86dd-4be04cd2bcbc" providerId="ADAL" clId="{B860FF84-8EEC-4EC6-8640-CB9F5D7BEFA3}" dt="2023-09-15T12:59:23.254" v="1029" actId="1076"/>
          <ac:spMkLst>
            <pc:docMk/>
            <pc:sldMk cId="3328185463" sldId="381"/>
            <ac:spMk id="65" creationId="{00000000-0000-0000-0000-000000000000}"/>
          </ac:spMkLst>
        </pc:spChg>
        <pc:grpChg chg="add del mod">
          <ac:chgData name="Sabrina Subhit" userId="f57ff2ff-6f12-488b-86dd-4be04cd2bcbc" providerId="ADAL" clId="{B860FF84-8EEC-4EC6-8640-CB9F5D7BEFA3}" dt="2023-09-15T12:57:06.834" v="846" actId="1076"/>
          <ac:grpSpMkLst>
            <pc:docMk/>
            <pc:sldMk cId="3328185463" sldId="381"/>
            <ac:grpSpMk id="62" creationId="{00000000-0000-0000-0000-000000000000}"/>
          </ac:grpSpMkLst>
        </pc:grpChg>
        <pc:picChg chg="del">
          <ac:chgData name="Sabrina Subhit" userId="f57ff2ff-6f12-488b-86dd-4be04cd2bcbc" providerId="ADAL" clId="{B860FF84-8EEC-4EC6-8640-CB9F5D7BEFA3}" dt="2023-09-15T12:55:45.805" v="779" actId="478"/>
          <ac:picMkLst>
            <pc:docMk/>
            <pc:sldMk cId="3328185463" sldId="381"/>
            <ac:picMk id="6" creationId="{2118C5B5-F874-DB1D-75F7-F1BF1747B85C}"/>
          </ac:picMkLst>
        </pc:picChg>
        <pc:extLst>
          <p:ext xmlns:p="http://schemas.openxmlformats.org/presentationml/2006/main" uri="{D6D511B9-2390-475A-947B-AFAB55BFBCF1}">
            <pc226:cmChg xmlns:pc226="http://schemas.microsoft.com/office/powerpoint/2022/06/main/command" chg="mod">
              <pc226:chgData name="Sabrina Subhit" userId="f57ff2ff-6f12-488b-86dd-4be04cd2bcbc" providerId="ADAL" clId="{B860FF84-8EEC-4EC6-8640-CB9F5D7BEFA3}" dt="2023-09-15T13:48:08.242" v="1944"/>
              <pc2:cmMkLst xmlns:pc2="http://schemas.microsoft.com/office/powerpoint/2019/9/main/command">
                <pc:docMk/>
                <pc:sldMk cId="3328185463" sldId="381"/>
                <pc2:cmMk id="{9A88A0A4-AA0C-491F-926D-EEE170B3C1BE}"/>
              </pc2:cmMkLst>
            </pc226:cmChg>
          </p:ext>
        </pc:extLst>
      </pc:sldChg>
      <pc:sldChg chg="mod modShow">
        <pc:chgData name="Sabrina Subhit" userId="f57ff2ff-6f12-488b-86dd-4be04cd2bcbc" providerId="ADAL" clId="{B860FF84-8EEC-4EC6-8640-CB9F5D7BEFA3}" dt="2023-09-15T13:08:03.906" v="1289" actId="729"/>
        <pc:sldMkLst>
          <pc:docMk/>
          <pc:sldMk cId="2073229044" sldId="384"/>
        </pc:sldMkLst>
      </pc:sldChg>
      <pc:sldChg chg="modSp mod">
        <pc:chgData name="Sabrina Subhit" userId="f57ff2ff-6f12-488b-86dd-4be04cd2bcbc" providerId="ADAL" clId="{B860FF84-8EEC-4EC6-8640-CB9F5D7BEFA3}" dt="2023-09-15T13:13:52.642" v="1764" actId="1076"/>
        <pc:sldMkLst>
          <pc:docMk/>
          <pc:sldMk cId="1567023860" sldId="385"/>
        </pc:sldMkLst>
        <pc:picChg chg="mod">
          <ac:chgData name="Sabrina Subhit" userId="f57ff2ff-6f12-488b-86dd-4be04cd2bcbc" providerId="ADAL" clId="{B860FF84-8EEC-4EC6-8640-CB9F5D7BEFA3}" dt="2023-09-15T13:13:52.642" v="1764" actId="1076"/>
          <ac:picMkLst>
            <pc:docMk/>
            <pc:sldMk cId="1567023860" sldId="385"/>
            <ac:picMk id="5" creationId="{1010FC40-3DE2-338D-5C0A-8B8C418060A3}"/>
          </ac:picMkLst>
        </pc:picChg>
      </pc:sldChg>
      <pc:sldChg chg="modSp mod">
        <pc:chgData name="Sabrina Subhit" userId="f57ff2ff-6f12-488b-86dd-4be04cd2bcbc" providerId="ADAL" clId="{B860FF84-8EEC-4EC6-8640-CB9F5D7BEFA3}" dt="2023-09-15T13:10:54.925" v="1467" actId="20577"/>
        <pc:sldMkLst>
          <pc:docMk/>
          <pc:sldMk cId="1012542606" sldId="386"/>
        </pc:sldMkLst>
        <pc:spChg chg="mod">
          <ac:chgData name="Sabrina Subhit" userId="f57ff2ff-6f12-488b-86dd-4be04cd2bcbc" providerId="ADAL" clId="{B860FF84-8EEC-4EC6-8640-CB9F5D7BEFA3}" dt="2023-09-15T13:10:54.925" v="1467" actId="20577"/>
          <ac:spMkLst>
            <pc:docMk/>
            <pc:sldMk cId="1012542606" sldId="386"/>
            <ac:spMk id="4" creationId="{03E5C984-F672-094D-11C4-11B2CEAED849}"/>
          </ac:spMkLst>
        </pc:spChg>
      </pc:sldChg>
      <pc:sldChg chg="addSp delSp modSp mod">
        <pc:chgData name="Sabrina Subhit" userId="f57ff2ff-6f12-488b-86dd-4be04cd2bcbc" providerId="ADAL" clId="{B860FF84-8EEC-4EC6-8640-CB9F5D7BEFA3}" dt="2023-09-15T13:46:02.139" v="1858" actId="20577"/>
        <pc:sldMkLst>
          <pc:docMk/>
          <pc:sldMk cId="924318705" sldId="397"/>
        </pc:sldMkLst>
        <pc:spChg chg="add mod">
          <ac:chgData name="Sabrina Subhit" userId="f57ff2ff-6f12-488b-86dd-4be04cd2bcbc" providerId="ADAL" clId="{B860FF84-8EEC-4EC6-8640-CB9F5D7BEFA3}" dt="2023-09-15T12:44:30.096" v="602"/>
          <ac:spMkLst>
            <pc:docMk/>
            <pc:sldMk cId="924318705" sldId="397"/>
            <ac:spMk id="3" creationId="{71D8504E-8E33-BD71-0699-0DEF47F1813C}"/>
          </ac:spMkLst>
        </pc:spChg>
        <pc:spChg chg="mod">
          <ac:chgData name="Sabrina Subhit" userId="f57ff2ff-6f12-488b-86dd-4be04cd2bcbc" providerId="ADAL" clId="{B860FF84-8EEC-4EC6-8640-CB9F5D7BEFA3}" dt="2023-09-15T12:44:58.659" v="639"/>
          <ac:spMkLst>
            <pc:docMk/>
            <pc:sldMk cId="924318705" sldId="397"/>
            <ac:spMk id="7" creationId="{0293ECAE-1E89-3B52-BFBD-E7F438B1DFF4}"/>
          </ac:spMkLst>
        </pc:spChg>
        <pc:spChg chg="mod">
          <ac:chgData name="Sabrina Subhit" userId="f57ff2ff-6f12-488b-86dd-4be04cd2bcbc" providerId="ADAL" clId="{B860FF84-8EEC-4EC6-8640-CB9F5D7BEFA3}" dt="2023-09-15T12:44:11.467" v="601" actId="403"/>
          <ac:spMkLst>
            <pc:docMk/>
            <pc:sldMk cId="924318705" sldId="397"/>
            <ac:spMk id="10" creationId="{00000000-0000-0000-0000-000000000000}"/>
          </ac:spMkLst>
        </pc:spChg>
        <pc:spChg chg="del">
          <ac:chgData name="Sabrina Subhit" userId="f57ff2ff-6f12-488b-86dd-4be04cd2bcbc" providerId="ADAL" clId="{B860FF84-8EEC-4EC6-8640-CB9F5D7BEFA3}" dt="2023-09-15T12:42:30.471" v="373" actId="478"/>
          <ac:spMkLst>
            <pc:docMk/>
            <pc:sldMk cId="924318705" sldId="397"/>
            <ac:spMk id="11" creationId="{00000000-0000-0000-0000-000000000000}"/>
          </ac:spMkLst>
        </pc:spChg>
        <pc:spChg chg="mod">
          <ac:chgData name="Sabrina Subhit" userId="f57ff2ff-6f12-488b-86dd-4be04cd2bcbc" providerId="ADAL" clId="{B860FF84-8EEC-4EC6-8640-CB9F5D7BEFA3}" dt="2023-09-15T12:45:00.709" v="641" actId="1076"/>
          <ac:spMkLst>
            <pc:docMk/>
            <pc:sldMk cId="924318705" sldId="397"/>
            <ac:spMk id="12" creationId="{8E087AC1-ED42-2CE0-0E8B-882F5DB8979A}"/>
          </ac:spMkLst>
        </pc:spChg>
        <pc:spChg chg="mod">
          <ac:chgData name="Sabrina Subhit" userId="f57ff2ff-6f12-488b-86dd-4be04cd2bcbc" providerId="ADAL" clId="{B860FF84-8EEC-4EC6-8640-CB9F5D7BEFA3}" dt="2023-09-15T12:45:06.357" v="643"/>
          <ac:spMkLst>
            <pc:docMk/>
            <pc:sldMk cId="924318705" sldId="397"/>
            <ac:spMk id="14" creationId="{7F7C0863-9B1F-BE8F-24E9-0DA10D0DB955}"/>
          </ac:spMkLst>
        </pc:spChg>
        <pc:spChg chg="mod">
          <ac:chgData name="Sabrina Subhit" userId="f57ff2ff-6f12-488b-86dd-4be04cd2bcbc" providerId="ADAL" clId="{B860FF84-8EEC-4EC6-8640-CB9F5D7BEFA3}" dt="2023-09-15T13:46:02.139" v="1858" actId="20577"/>
          <ac:spMkLst>
            <pc:docMk/>
            <pc:sldMk cId="924318705" sldId="397"/>
            <ac:spMk id="20" creationId="{927CA9B5-F360-9261-A168-6430E94BD4D6}"/>
          </ac:spMkLst>
        </pc:spChg>
        <pc:grpChg chg="add mod">
          <ac:chgData name="Sabrina Subhit" userId="f57ff2ff-6f12-488b-86dd-4be04cd2bcbc" providerId="ADAL" clId="{B860FF84-8EEC-4EC6-8640-CB9F5D7BEFA3}" dt="2023-09-15T12:44:57.338" v="638" actId="1076"/>
          <ac:grpSpMkLst>
            <pc:docMk/>
            <pc:sldMk cId="924318705" sldId="397"/>
            <ac:grpSpMk id="2" creationId="{FF6167A1-A15D-DB35-F190-23BDF5C9E5D9}"/>
          </ac:grpSpMkLst>
        </pc:grpChg>
        <pc:grpChg chg="add mod">
          <ac:chgData name="Sabrina Subhit" userId="f57ff2ff-6f12-488b-86dd-4be04cd2bcbc" providerId="ADAL" clId="{B860FF84-8EEC-4EC6-8640-CB9F5D7BEFA3}" dt="2023-09-15T12:46:05.281" v="664" actId="1076"/>
          <ac:grpSpMkLst>
            <pc:docMk/>
            <pc:sldMk cId="924318705" sldId="397"/>
            <ac:grpSpMk id="6" creationId="{626D26F8-6250-8156-E736-E097230D30FF}"/>
          </ac:grpSpMkLst>
        </pc:grpChg>
        <pc:grpChg chg="add mod">
          <ac:chgData name="Sabrina Subhit" userId="f57ff2ff-6f12-488b-86dd-4be04cd2bcbc" providerId="ADAL" clId="{B860FF84-8EEC-4EC6-8640-CB9F5D7BEFA3}" dt="2023-09-15T12:45:58.855" v="663" actId="1076"/>
          <ac:grpSpMkLst>
            <pc:docMk/>
            <pc:sldMk cId="924318705" sldId="397"/>
            <ac:grpSpMk id="13" creationId="{CBB3651E-B369-B8F3-AE47-04811A63D8DB}"/>
          </ac:grpSpMkLst>
        </pc:grpChg>
        <pc:picChg chg="del">
          <ac:chgData name="Sabrina Subhit" userId="f57ff2ff-6f12-488b-86dd-4be04cd2bcbc" providerId="ADAL" clId="{B860FF84-8EEC-4EC6-8640-CB9F5D7BEFA3}" dt="2023-09-15T12:42:35.062" v="375" actId="478"/>
          <ac:picMkLst>
            <pc:docMk/>
            <pc:sldMk cId="924318705" sldId="397"/>
            <ac:picMk id="4" creationId="{0203E41B-EADD-A51D-EA03-9864140A5F63}"/>
          </ac:picMkLst>
        </pc:picChg>
        <pc:picChg chg="add mod">
          <ac:chgData name="Sabrina Subhit" userId="f57ff2ff-6f12-488b-86dd-4be04cd2bcbc" providerId="ADAL" clId="{B860FF84-8EEC-4EC6-8640-CB9F5D7BEFA3}" dt="2023-09-15T12:44:30.096" v="602"/>
          <ac:picMkLst>
            <pc:docMk/>
            <pc:sldMk cId="924318705" sldId="397"/>
            <ac:picMk id="5" creationId="{984946B1-B8FF-CD1A-916C-5A25684CA822}"/>
          </ac:picMkLst>
        </pc:picChg>
        <pc:picChg chg="mod">
          <ac:chgData name="Sabrina Subhit" userId="f57ff2ff-6f12-488b-86dd-4be04cd2bcbc" providerId="ADAL" clId="{B860FF84-8EEC-4EC6-8640-CB9F5D7BEFA3}" dt="2023-09-15T12:43:58.949" v="598" actId="1076"/>
          <ac:picMkLst>
            <pc:docMk/>
            <pc:sldMk cId="924318705" sldId="397"/>
            <ac:picMk id="8" creationId="{00000000-0000-0000-0000-000000000000}"/>
          </ac:picMkLst>
        </pc:picChg>
        <pc:picChg chg="mod">
          <ac:chgData name="Sabrina Subhit" userId="f57ff2ff-6f12-488b-86dd-4be04cd2bcbc" providerId="ADAL" clId="{B860FF84-8EEC-4EC6-8640-CB9F5D7BEFA3}" dt="2023-09-15T12:44:58.659" v="639"/>
          <ac:picMkLst>
            <pc:docMk/>
            <pc:sldMk cId="924318705" sldId="397"/>
            <ac:picMk id="9" creationId="{ED723816-B93C-B9E0-D314-8097B154A37A}"/>
          </ac:picMkLst>
        </pc:picChg>
        <pc:picChg chg="mod">
          <ac:chgData name="Sabrina Subhit" userId="f57ff2ff-6f12-488b-86dd-4be04cd2bcbc" providerId="ADAL" clId="{B860FF84-8EEC-4EC6-8640-CB9F5D7BEFA3}" dt="2023-09-15T12:45:06.357" v="643"/>
          <ac:picMkLst>
            <pc:docMk/>
            <pc:sldMk cId="924318705" sldId="397"/>
            <ac:picMk id="15" creationId="{0A3A1683-54E5-40C2-34FB-07B12093BE53}"/>
          </ac:picMkLst>
        </pc:picChg>
      </pc:sldChg>
      <pc:sldChg chg="modSp mod">
        <pc:chgData name="Sabrina Subhit" userId="f57ff2ff-6f12-488b-86dd-4be04cd2bcbc" providerId="ADAL" clId="{B860FF84-8EEC-4EC6-8640-CB9F5D7BEFA3}" dt="2023-09-15T13:46:47.567" v="1899" actId="20577"/>
        <pc:sldMkLst>
          <pc:docMk/>
          <pc:sldMk cId="2253637366" sldId="406"/>
        </pc:sldMkLst>
        <pc:spChg chg="mod">
          <ac:chgData name="Sabrina Subhit" userId="f57ff2ff-6f12-488b-86dd-4be04cd2bcbc" providerId="ADAL" clId="{B860FF84-8EEC-4EC6-8640-CB9F5D7BEFA3}" dt="2023-09-15T13:46:47.567" v="1899" actId="20577"/>
          <ac:spMkLst>
            <pc:docMk/>
            <pc:sldMk cId="2253637366" sldId="406"/>
            <ac:spMk id="3" creationId="{BD630429-439C-E5DC-62F9-CAD5A351FB99}"/>
          </ac:spMkLst>
        </pc:spChg>
      </pc:sldChg>
      <pc:sldChg chg="modSp mod modCm">
        <pc:chgData name="Sabrina Subhit" userId="f57ff2ff-6f12-488b-86dd-4be04cd2bcbc" providerId="ADAL" clId="{B860FF84-8EEC-4EC6-8640-CB9F5D7BEFA3}" dt="2023-09-15T13:47:48.864" v="1943" actId="20577"/>
        <pc:sldMkLst>
          <pc:docMk/>
          <pc:sldMk cId="1607565192" sldId="407"/>
        </pc:sldMkLst>
        <pc:spChg chg="mod">
          <ac:chgData name="Sabrina Subhit" userId="f57ff2ff-6f12-488b-86dd-4be04cd2bcbc" providerId="ADAL" clId="{B860FF84-8EEC-4EC6-8640-CB9F5D7BEFA3}" dt="2023-09-15T13:47:48.864" v="1943" actId="20577"/>
          <ac:spMkLst>
            <pc:docMk/>
            <pc:sldMk cId="1607565192" sldId="407"/>
            <ac:spMk id="8" creationId="{00000000-0000-0000-0000-000000000000}"/>
          </ac:spMkLst>
        </pc:spChg>
        <pc:extLst>
          <p:ext xmlns:p="http://schemas.openxmlformats.org/presentationml/2006/main" uri="{D6D511B9-2390-475A-947B-AFAB55BFBCF1}">
            <pc226:cmChg xmlns:pc226="http://schemas.microsoft.com/office/powerpoint/2022/06/main/command" chg="">
              <pc226:chgData name="Sabrina Subhit" userId="f57ff2ff-6f12-488b-86dd-4be04cd2bcbc" providerId="ADAL" clId="{B860FF84-8EEC-4EC6-8640-CB9F5D7BEFA3}" dt="2023-09-15T12:50:49.507" v="665"/>
              <pc2:cmMkLst xmlns:pc2="http://schemas.microsoft.com/office/powerpoint/2019/9/main/command">
                <pc:docMk/>
                <pc:sldMk cId="1607565192" sldId="407"/>
                <pc2:cmMk id="{405A560E-FAB0-4602-BD66-432750977D55}"/>
              </pc2:cmMkLst>
              <pc226:cmRplyChg chg="add">
                <pc226:chgData name="Sabrina Subhit" userId="f57ff2ff-6f12-488b-86dd-4be04cd2bcbc" providerId="ADAL" clId="{B860FF84-8EEC-4EC6-8640-CB9F5D7BEFA3}" dt="2023-09-15T12:50:49.507" v="665"/>
                <pc2:cmRplyMkLst xmlns:pc2="http://schemas.microsoft.com/office/powerpoint/2019/9/main/command">
                  <pc:docMk/>
                  <pc:sldMk cId="1607565192" sldId="407"/>
                  <pc2:cmMk id="{405A560E-FAB0-4602-BD66-432750977D55}"/>
                  <pc2:cmRplyMk id="{1343F9FD-F6D2-4F22-B274-693A3547C977}"/>
                </pc2:cmRplyMkLst>
              </pc226:cmRplyChg>
            </pc226:cmChg>
            <pc226:cmChg xmlns:pc226="http://schemas.microsoft.com/office/powerpoint/2022/06/main/command" chg="mod">
              <pc226:chgData name="Sabrina Subhit" userId="f57ff2ff-6f12-488b-86dd-4be04cd2bcbc" providerId="ADAL" clId="{B860FF84-8EEC-4EC6-8640-CB9F5D7BEFA3}" dt="2023-09-15T13:47:48.864" v="1943" actId="20577"/>
              <pc2:cmMkLst xmlns:pc2="http://schemas.microsoft.com/office/powerpoint/2019/9/main/command">
                <pc:docMk/>
                <pc:sldMk cId="1607565192" sldId="407"/>
                <pc2:cmMk id="{D7585C75-CA01-4A83-A937-1AFEB78E514C}"/>
              </pc2:cmMkLst>
            </pc226:cmChg>
          </p:ext>
        </pc:extLst>
      </pc:sldChg>
      <pc:sldChg chg="modSp mod">
        <pc:chgData name="Sabrina Subhit" userId="f57ff2ff-6f12-488b-86dd-4be04cd2bcbc" providerId="ADAL" clId="{B860FF84-8EEC-4EC6-8640-CB9F5D7BEFA3}" dt="2023-09-15T13:48:52.790" v="1948" actId="207"/>
        <pc:sldMkLst>
          <pc:docMk/>
          <pc:sldMk cId="2599332924" sldId="410"/>
        </pc:sldMkLst>
        <pc:spChg chg="mod">
          <ac:chgData name="Sabrina Subhit" userId="f57ff2ff-6f12-488b-86dd-4be04cd2bcbc" providerId="ADAL" clId="{B860FF84-8EEC-4EC6-8640-CB9F5D7BEFA3}" dt="2023-09-15T13:48:52.790" v="1948" actId="207"/>
          <ac:spMkLst>
            <pc:docMk/>
            <pc:sldMk cId="2599332924" sldId="410"/>
            <ac:spMk id="8" creationId="{00000000-0000-0000-0000-000000000000}"/>
          </ac:spMkLst>
        </pc:spChg>
      </pc:sldChg>
      <pc:sldChg chg="del">
        <pc:chgData name="Sabrina Subhit" userId="f57ff2ff-6f12-488b-86dd-4be04cd2bcbc" providerId="ADAL" clId="{B860FF84-8EEC-4EC6-8640-CB9F5D7BEFA3}" dt="2023-09-15T13:49:22.363" v="1952" actId="2696"/>
        <pc:sldMkLst>
          <pc:docMk/>
          <pc:sldMk cId="3205159137" sldId="413"/>
        </pc:sldMkLst>
      </pc:sldChg>
      <pc:sldChg chg="modSp mod">
        <pc:chgData name="Sabrina Subhit" userId="f57ff2ff-6f12-488b-86dd-4be04cd2bcbc" providerId="ADAL" clId="{B860FF84-8EEC-4EC6-8640-CB9F5D7BEFA3}" dt="2023-09-15T13:10:41.528" v="1440" actId="20577"/>
        <pc:sldMkLst>
          <pc:docMk/>
          <pc:sldMk cId="1213535816" sldId="414"/>
        </pc:sldMkLst>
        <pc:spChg chg="mod">
          <ac:chgData name="Sabrina Subhit" userId="f57ff2ff-6f12-488b-86dd-4be04cd2bcbc" providerId="ADAL" clId="{B860FF84-8EEC-4EC6-8640-CB9F5D7BEFA3}" dt="2023-09-15T13:10:41.528" v="1440" actId="20577"/>
          <ac:spMkLst>
            <pc:docMk/>
            <pc:sldMk cId="1213535816" sldId="414"/>
            <ac:spMk id="6" creationId="{00000000-0000-0000-0000-000000000000}"/>
          </ac:spMkLst>
        </pc:spChg>
      </pc:sldChg>
      <pc:sldChg chg="modSp mod">
        <pc:chgData name="Sabrina Subhit" userId="f57ff2ff-6f12-488b-86dd-4be04cd2bcbc" providerId="ADAL" clId="{B860FF84-8EEC-4EC6-8640-CB9F5D7BEFA3}" dt="2023-09-15T13:49:45.041" v="1954" actId="2710"/>
        <pc:sldMkLst>
          <pc:docMk/>
          <pc:sldMk cId="3939340779" sldId="416"/>
        </pc:sldMkLst>
        <pc:spChg chg="mod">
          <ac:chgData name="Sabrina Subhit" userId="f57ff2ff-6f12-488b-86dd-4be04cd2bcbc" providerId="ADAL" clId="{B860FF84-8EEC-4EC6-8640-CB9F5D7BEFA3}" dt="2023-09-15T13:49:45.041" v="1954" actId="2710"/>
          <ac:spMkLst>
            <pc:docMk/>
            <pc:sldMk cId="3939340779" sldId="416"/>
            <ac:spMk id="7" creationId="{CB2FDEE2-11F0-C671-2C2B-A84108FAF028}"/>
          </ac:spMkLst>
        </pc:spChg>
      </pc:sldChg>
      <pc:sldChg chg="add">
        <pc:chgData name="Sabrina Subhit" userId="f57ff2ff-6f12-488b-86dd-4be04cd2bcbc" providerId="ADAL" clId="{B860FF84-8EEC-4EC6-8640-CB9F5D7BEFA3}" dt="2023-09-15T12:42:04.741" v="315" actId="2890"/>
        <pc:sldMkLst>
          <pc:docMk/>
          <pc:sldMk cId="199601636" sldId="418"/>
        </pc:sldMkLst>
      </pc:sldChg>
      <pc:sldChg chg="add ord">
        <pc:chgData name="Sabrina Subhit" userId="f57ff2ff-6f12-488b-86dd-4be04cd2bcbc" providerId="ADAL" clId="{B860FF84-8EEC-4EC6-8640-CB9F5D7BEFA3}" dt="2023-09-15T13:49:18.737" v="1951"/>
        <pc:sldMkLst>
          <pc:docMk/>
          <pc:sldMk cId="817241010" sldId="419"/>
        </pc:sldMkLst>
      </pc:sldChg>
    </pc:docChg>
  </pc:docChgLst>
  <pc:docChgLst>
    <pc:chgData name="Sabrina Subhit" userId="S::ss2664@njaes.rutgers.edu::f57ff2ff-6f12-488b-86dd-4be04cd2bcbc" providerId="AD" clId="Web-{3BF68316-1B73-D158-37D5-3E2905B39DAA}"/>
    <pc:docChg chg="modSld">
      <pc:chgData name="Sabrina Subhit" userId="S::ss2664@njaes.rutgers.edu::f57ff2ff-6f12-488b-86dd-4be04cd2bcbc" providerId="AD" clId="Web-{3BF68316-1B73-D158-37D5-3E2905B39DAA}" dt="2023-10-03T16:46:39.770" v="0"/>
      <pc:docMkLst>
        <pc:docMk/>
      </pc:docMkLst>
      <pc:sldChg chg="mod modShow">
        <pc:chgData name="Sabrina Subhit" userId="S::ss2664@njaes.rutgers.edu::f57ff2ff-6f12-488b-86dd-4be04cd2bcbc" providerId="AD" clId="Web-{3BF68316-1B73-D158-37D5-3E2905B39DAA}" dt="2023-10-03T16:46:39.770" v="0"/>
        <pc:sldMkLst>
          <pc:docMk/>
          <pc:sldMk cId="4278382477" sldId="417"/>
        </pc:sldMkLst>
      </pc:sldChg>
    </pc:docChg>
  </pc:docChgLst>
  <pc:docChgLst>
    <pc:chgData name="Sabrina Subhit" userId="S::ss2664@njaes.rutgers.edu::f57ff2ff-6f12-488b-86dd-4be04cd2bcbc" providerId="AD" clId="Web-{58BF95E7-B020-31E5-F4B1-392A5BF895BC}"/>
    <pc:docChg chg="modSld">
      <pc:chgData name="Sabrina Subhit" userId="S::ss2664@njaes.rutgers.edu::f57ff2ff-6f12-488b-86dd-4be04cd2bcbc" providerId="AD" clId="Web-{58BF95E7-B020-31E5-F4B1-392A5BF895BC}" dt="2023-10-17T17:13:22.781" v="17" actId="14100"/>
      <pc:docMkLst>
        <pc:docMk/>
      </pc:docMkLst>
      <pc:sldChg chg="addSp delSp modSp delAnim delCm">
        <pc:chgData name="Sabrina Subhit" userId="S::ss2664@njaes.rutgers.edu::f57ff2ff-6f12-488b-86dd-4be04cd2bcbc" providerId="AD" clId="Web-{58BF95E7-B020-31E5-F4B1-392A5BF895BC}" dt="2023-10-17T17:13:22.781" v="17" actId="14100"/>
        <pc:sldMkLst>
          <pc:docMk/>
          <pc:sldMk cId="834274154" sldId="297"/>
        </pc:sldMkLst>
        <pc:spChg chg="del mod">
          <ac:chgData name="Sabrina Subhit" userId="S::ss2664@njaes.rutgers.edu::f57ff2ff-6f12-488b-86dd-4be04cd2bcbc" providerId="AD" clId="Web-{58BF95E7-B020-31E5-F4B1-392A5BF895BC}" dt="2023-10-17T17:12:20.466" v="7"/>
          <ac:spMkLst>
            <pc:docMk/>
            <pc:sldMk cId="834274154" sldId="297"/>
            <ac:spMk id="2" creationId="{52DE5330-BCED-029D-1052-BD0BEBBF4C01}"/>
          </ac:spMkLst>
        </pc:spChg>
        <pc:spChg chg="mod">
          <ac:chgData name="Sabrina Subhit" userId="S::ss2664@njaes.rutgers.edu::f57ff2ff-6f12-488b-86dd-4be04cd2bcbc" providerId="AD" clId="Web-{58BF95E7-B020-31E5-F4B1-392A5BF895BC}" dt="2023-10-17T17:12:52.045" v="10" actId="1076"/>
          <ac:spMkLst>
            <pc:docMk/>
            <pc:sldMk cId="834274154" sldId="297"/>
            <ac:spMk id="5" creationId="{2A8C45FF-95F8-32E7-90EB-BB3E5AE4C574}"/>
          </ac:spMkLst>
        </pc:spChg>
        <pc:spChg chg="add mod">
          <ac:chgData name="Sabrina Subhit" userId="S::ss2664@njaes.rutgers.edu::f57ff2ff-6f12-488b-86dd-4be04cd2bcbc" providerId="AD" clId="Web-{58BF95E7-B020-31E5-F4B1-392A5BF895BC}" dt="2023-10-17T17:13:22.781" v="17" actId="14100"/>
          <ac:spMkLst>
            <pc:docMk/>
            <pc:sldMk cId="834274154" sldId="297"/>
            <ac:spMk id="10" creationId="{C269EDF5-9CF9-050B-C1C0-909E7A4D5F42}"/>
          </ac:spMkLst>
        </pc:spChg>
        <pc:grpChg chg="mod">
          <ac:chgData name="Sabrina Subhit" userId="S::ss2664@njaes.rutgers.edu::f57ff2ff-6f12-488b-86dd-4be04cd2bcbc" providerId="AD" clId="Web-{58BF95E7-B020-31E5-F4B1-392A5BF895BC}" dt="2023-10-17T17:12:37.857" v="9" actId="1076"/>
          <ac:grpSpMkLst>
            <pc:docMk/>
            <pc:sldMk cId="834274154" sldId="297"/>
            <ac:grpSpMk id="4" creationId="{F3F0BDA3-D943-3609-A630-AC5F07287323}"/>
          </ac:grpSpMkLst>
        </pc:grpChg>
        <pc:picChg chg="del">
          <ac:chgData name="Sabrina Subhit" userId="S::ss2664@njaes.rutgers.edu::f57ff2ff-6f12-488b-86dd-4be04cd2bcbc" providerId="AD" clId="Web-{58BF95E7-B020-31E5-F4B1-392A5BF895BC}" dt="2023-10-17T17:11:55.621" v="2"/>
          <ac:picMkLst>
            <pc:docMk/>
            <pc:sldMk cId="834274154" sldId="297"/>
            <ac:picMk id="3" creationId="{7020ED27-FA13-D86E-5D86-7F3D0C4B34AE}"/>
          </ac:picMkLst>
        </pc:picChg>
        <pc:picChg chg="add mod">
          <ac:chgData name="Sabrina Subhit" userId="S::ss2664@njaes.rutgers.edu::f57ff2ff-6f12-488b-86dd-4be04cd2bcbc" providerId="AD" clId="Web-{58BF95E7-B020-31E5-F4B1-392A5BF895BC}" dt="2023-10-17T17:13:07.265" v="13" actId="14100"/>
          <ac:picMkLst>
            <pc:docMk/>
            <pc:sldMk cId="834274154" sldId="297"/>
            <ac:picMk id="9" creationId="{22B6036C-3DD8-0EF0-D104-B9E73709DB8E}"/>
          </ac:picMkLst>
        </pc:picChg>
        <pc:extLst>
          <p:ext xmlns:p="http://schemas.openxmlformats.org/presentationml/2006/main" uri="{D6D511B9-2390-475A-947B-AFAB55BFBCF1}">
            <pc226:cmChg xmlns:pc226="http://schemas.microsoft.com/office/powerpoint/2022/06/main/command" chg="del">
              <pc226:chgData name="Sabrina Subhit" userId="S::ss2664@njaes.rutgers.edu::f57ff2ff-6f12-488b-86dd-4be04cd2bcbc" providerId="AD" clId="Web-{58BF95E7-B020-31E5-F4B1-392A5BF895BC}" dt="2023-10-17T17:12:13.809" v="5"/>
              <pc2:cmMkLst xmlns:pc2="http://schemas.microsoft.com/office/powerpoint/2019/9/main/command">
                <pc:docMk/>
                <pc:sldMk cId="834274154" sldId="297"/>
                <pc2:cmMk id="{BF0B3C43-F689-44DD-8F65-0380D4C6E5AB}"/>
              </pc2:cmMkLst>
            </pc226:cmChg>
          </p:ext>
        </pc:extLst>
      </pc:sldChg>
    </pc:docChg>
  </pc:docChgLst>
  <pc:docChgLst>
    <pc:chgData name="Sabrina Subhit" userId="S::ss2664@njaes.rutgers.edu::f57ff2ff-6f12-488b-86dd-4be04cd2bcbc" providerId="AD" clId="Web-{49F0053E-23B1-E9DB-906A-DB23E4DEC2AF}"/>
    <pc:docChg chg="modSld">
      <pc:chgData name="Sabrina Subhit" userId="S::ss2664@njaes.rutgers.edu::f57ff2ff-6f12-488b-86dd-4be04cd2bcbc" providerId="AD" clId="Web-{49F0053E-23B1-E9DB-906A-DB23E4DEC2AF}" dt="2023-09-21T19:10:40.661" v="1" actId="20577"/>
      <pc:docMkLst>
        <pc:docMk/>
      </pc:docMkLst>
      <pc:sldChg chg="modSp">
        <pc:chgData name="Sabrina Subhit" userId="S::ss2664@njaes.rutgers.edu::f57ff2ff-6f12-488b-86dd-4be04cd2bcbc" providerId="AD" clId="Web-{49F0053E-23B1-E9DB-906A-DB23E4DEC2AF}" dt="2023-09-21T19:10:40.661" v="1" actId="20577"/>
        <pc:sldMkLst>
          <pc:docMk/>
          <pc:sldMk cId="3998901622" sldId="378"/>
        </pc:sldMkLst>
        <pc:spChg chg="mod">
          <ac:chgData name="Sabrina Subhit" userId="S::ss2664@njaes.rutgers.edu::f57ff2ff-6f12-488b-86dd-4be04cd2bcbc" providerId="AD" clId="Web-{49F0053E-23B1-E9DB-906A-DB23E4DEC2AF}" dt="2023-09-21T19:10:40.661" v="1" actId="20577"/>
          <ac:spMkLst>
            <pc:docMk/>
            <pc:sldMk cId="3998901622" sldId="378"/>
            <ac:spMk id="6" creationId="{00000000-0000-0000-0000-000000000000}"/>
          </ac:spMkLst>
        </pc:spChg>
      </pc:sldChg>
    </pc:docChg>
  </pc:docChgLst>
  <pc:docChgLst>
    <pc:chgData name="Alessandra Sommer" userId="d1d89697-002c-413c-9ff0-29c100b231a8" providerId="ADAL" clId="{2125E115-E466-4517-8A27-EEBDC9C98465}"/>
    <pc:docChg chg="undo redo custSel modSld">
      <pc:chgData name="Alessandra Sommer" userId="d1d89697-002c-413c-9ff0-29c100b231a8" providerId="ADAL" clId="{2125E115-E466-4517-8A27-EEBDC9C98465}" dt="2023-10-07T21:21:23.836" v="363" actId="1076"/>
      <pc:docMkLst>
        <pc:docMk/>
      </pc:docMkLst>
      <pc:sldChg chg="modSp mod">
        <pc:chgData name="Alessandra Sommer" userId="d1d89697-002c-413c-9ff0-29c100b231a8" providerId="ADAL" clId="{2125E115-E466-4517-8A27-EEBDC9C98465}" dt="2023-10-07T19:20:50.714" v="191" actId="1076"/>
        <pc:sldMkLst>
          <pc:docMk/>
          <pc:sldMk cId="0" sldId="259"/>
        </pc:sldMkLst>
        <pc:spChg chg="mod">
          <ac:chgData name="Alessandra Sommer" userId="d1d89697-002c-413c-9ff0-29c100b231a8" providerId="ADAL" clId="{2125E115-E466-4517-8A27-EEBDC9C98465}" dt="2023-10-07T19:20:50.714" v="191" actId="1076"/>
          <ac:spMkLst>
            <pc:docMk/>
            <pc:sldMk cId="0" sldId="259"/>
            <ac:spMk id="10" creationId="{00000000-0000-0000-0000-000000000000}"/>
          </ac:spMkLst>
        </pc:spChg>
        <pc:spChg chg="mod">
          <ac:chgData name="Alessandra Sommer" userId="d1d89697-002c-413c-9ff0-29c100b231a8" providerId="ADAL" clId="{2125E115-E466-4517-8A27-EEBDC9C98465}" dt="2023-10-07T19:16:50.526" v="113" actId="14100"/>
          <ac:spMkLst>
            <pc:docMk/>
            <pc:sldMk cId="0" sldId="259"/>
            <ac:spMk id="12" creationId="{8E087AC1-ED42-2CE0-0E8B-882F5DB8979A}"/>
          </ac:spMkLst>
        </pc:spChg>
        <pc:spChg chg="mod">
          <ac:chgData name="Alessandra Sommer" userId="d1d89697-002c-413c-9ff0-29c100b231a8" providerId="ADAL" clId="{2125E115-E466-4517-8A27-EEBDC9C98465}" dt="2023-10-07T19:16:53.404" v="114" actId="1076"/>
          <ac:spMkLst>
            <pc:docMk/>
            <pc:sldMk cId="0" sldId="259"/>
            <ac:spMk id="20" creationId="{927CA9B5-F360-9261-A168-6430E94BD4D6}"/>
          </ac:spMkLst>
        </pc:spChg>
        <pc:picChg chg="mod">
          <ac:chgData name="Alessandra Sommer" userId="d1d89697-002c-413c-9ff0-29c100b231a8" providerId="ADAL" clId="{2125E115-E466-4517-8A27-EEBDC9C98465}" dt="2023-10-07T17:54:50.120" v="14" actId="1076"/>
          <ac:picMkLst>
            <pc:docMk/>
            <pc:sldMk cId="0" sldId="259"/>
            <ac:picMk id="4" creationId="{0203E41B-EADD-A51D-EA03-9864140A5F63}"/>
          </ac:picMkLst>
        </pc:picChg>
      </pc:sldChg>
      <pc:sldChg chg="addSp delSp modSp mod">
        <pc:chgData name="Alessandra Sommer" userId="d1d89697-002c-413c-9ff0-29c100b231a8" providerId="ADAL" clId="{2125E115-E466-4517-8A27-EEBDC9C98465}" dt="2023-10-07T19:04:58.812" v="91"/>
        <pc:sldMkLst>
          <pc:docMk/>
          <pc:sldMk cId="0" sldId="285"/>
        </pc:sldMkLst>
        <pc:picChg chg="del">
          <ac:chgData name="Alessandra Sommer" userId="d1d89697-002c-413c-9ff0-29c100b231a8" providerId="ADAL" clId="{2125E115-E466-4517-8A27-EEBDC9C98465}" dt="2023-10-07T19:04:58.024" v="90" actId="478"/>
          <ac:picMkLst>
            <pc:docMk/>
            <pc:sldMk cId="0" sldId="285"/>
            <ac:picMk id="2" creationId="{987B83CF-32C1-31E6-2C34-BAC3409ECCF8}"/>
          </ac:picMkLst>
        </pc:picChg>
        <pc:picChg chg="add mod">
          <ac:chgData name="Alessandra Sommer" userId="d1d89697-002c-413c-9ff0-29c100b231a8" providerId="ADAL" clId="{2125E115-E466-4517-8A27-EEBDC9C98465}" dt="2023-10-07T19:04:58.812" v="91"/>
          <ac:picMkLst>
            <pc:docMk/>
            <pc:sldMk cId="0" sldId="285"/>
            <ac:picMk id="6" creationId="{777F507E-4C73-A2B7-9EB3-A6D710416135}"/>
          </ac:picMkLst>
        </pc:picChg>
      </pc:sldChg>
      <pc:sldChg chg="addSp modSp mod">
        <pc:chgData name="Alessandra Sommer" userId="d1d89697-002c-413c-9ff0-29c100b231a8" providerId="ADAL" clId="{2125E115-E466-4517-8A27-EEBDC9C98465}" dt="2023-10-07T19:23:37.684" v="258" actId="1076"/>
        <pc:sldMkLst>
          <pc:docMk/>
          <pc:sldMk cId="834274154" sldId="297"/>
        </pc:sldMkLst>
        <pc:spChg chg="mod ord">
          <ac:chgData name="Alessandra Sommer" userId="d1d89697-002c-413c-9ff0-29c100b231a8" providerId="ADAL" clId="{2125E115-E466-4517-8A27-EEBDC9C98465}" dt="2023-10-07T19:23:37.684" v="258" actId="1076"/>
          <ac:spMkLst>
            <pc:docMk/>
            <pc:sldMk cId="834274154" sldId="297"/>
            <ac:spMk id="2" creationId="{52DE5330-BCED-029D-1052-BD0BEBBF4C01}"/>
          </ac:spMkLst>
        </pc:spChg>
        <pc:spChg chg="mod">
          <ac:chgData name="Alessandra Sommer" userId="d1d89697-002c-413c-9ff0-29c100b231a8" providerId="ADAL" clId="{2125E115-E466-4517-8A27-EEBDC9C98465}" dt="2023-10-07T19:21:52.533" v="192"/>
          <ac:spMkLst>
            <pc:docMk/>
            <pc:sldMk cId="834274154" sldId="297"/>
            <ac:spMk id="5" creationId="{2A8C45FF-95F8-32E7-90EB-BB3E5AE4C574}"/>
          </ac:spMkLst>
        </pc:spChg>
        <pc:spChg chg="mod">
          <ac:chgData name="Alessandra Sommer" userId="d1d89697-002c-413c-9ff0-29c100b231a8" providerId="ADAL" clId="{2125E115-E466-4517-8A27-EEBDC9C98465}" dt="2023-10-07T19:21:52.533" v="192"/>
          <ac:spMkLst>
            <pc:docMk/>
            <pc:sldMk cId="834274154" sldId="297"/>
            <ac:spMk id="6" creationId="{87112DFB-7956-1EF5-C8F3-0BC4C6A5130A}"/>
          </ac:spMkLst>
        </pc:spChg>
        <pc:spChg chg="mod">
          <ac:chgData name="Alessandra Sommer" userId="d1d89697-002c-413c-9ff0-29c100b231a8" providerId="ADAL" clId="{2125E115-E466-4517-8A27-EEBDC9C98465}" dt="2023-10-07T19:21:52.533" v="192"/>
          <ac:spMkLst>
            <pc:docMk/>
            <pc:sldMk cId="834274154" sldId="297"/>
            <ac:spMk id="7" creationId="{B0CC9092-65BA-DF98-637C-7562A480E243}"/>
          </ac:spMkLst>
        </pc:spChg>
        <pc:spChg chg="add mod">
          <ac:chgData name="Alessandra Sommer" userId="d1d89697-002c-413c-9ff0-29c100b231a8" providerId="ADAL" clId="{2125E115-E466-4517-8A27-EEBDC9C98465}" dt="2023-10-07T19:22:08.500" v="194" actId="207"/>
          <ac:spMkLst>
            <pc:docMk/>
            <pc:sldMk cId="834274154" sldId="297"/>
            <ac:spMk id="8" creationId="{C3486301-E89F-4773-CDB3-F72EA0CEE7F1}"/>
          </ac:spMkLst>
        </pc:spChg>
        <pc:grpChg chg="add mod">
          <ac:chgData name="Alessandra Sommer" userId="d1d89697-002c-413c-9ff0-29c100b231a8" providerId="ADAL" clId="{2125E115-E466-4517-8A27-EEBDC9C98465}" dt="2023-10-07T19:22:57.586" v="252" actId="1076"/>
          <ac:grpSpMkLst>
            <pc:docMk/>
            <pc:sldMk cId="834274154" sldId="297"/>
            <ac:grpSpMk id="4" creationId="{F3F0BDA3-D943-3609-A630-AC5F07287323}"/>
          </ac:grpSpMkLst>
        </pc:grpChg>
        <pc:picChg chg="mod">
          <ac:chgData name="Alessandra Sommer" userId="d1d89697-002c-413c-9ff0-29c100b231a8" providerId="ADAL" clId="{2125E115-E466-4517-8A27-EEBDC9C98465}" dt="2023-10-07T19:22:20.052" v="199" actId="14100"/>
          <ac:picMkLst>
            <pc:docMk/>
            <pc:sldMk cId="834274154" sldId="297"/>
            <ac:picMk id="3" creationId="{7020ED27-FA13-D86E-5D86-7F3D0C4B34AE}"/>
          </ac:picMkLst>
        </pc:picChg>
      </pc:sldChg>
      <pc:sldChg chg="addSp modSp">
        <pc:chgData name="Alessandra Sommer" userId="d1d89697-002c-413c-9ff0-29c100b231a8" providerId="ADAL" clId="{2125E115-E466-4517-8A27-EEBDC9C98465}" dt="2023-10-07T17:58:34.575" v="88"/>
        <pc:sldMkLst>
          <pc:docMk/>
          <pc:sldMk cId="3540595723" sldId="364"/>
        </pc:sldMkLst>
        <pc:cxnChg chg="add mod">
          <ac:chgData name="Alessandra Sommer" userId="d1d89697-002c-413c-9ff0-29c100b231a8" providerId="ADAL" clId="{2125E115-E466-4517-8A27-EEBDC9C98465}" dt="2023-10-07T17:58:34.575" v="88"/>
          <ac:cxnSpMkLst>
            <pc:docMk/>
            <pc:sldMk cId="3540595723" sldId="364"/>
            <ac:cxnSpMk id="2" creationId="{AD7D6E7F-FAB9-B315-AB50-8B8FD409EBF3}"/>
          </ac:cxnSpMkLst>
        </pc:cxnChg>
      </pc:sldChg>
      <pc:sldChg chg="addSp modSp">
        <pc:chgData name="Alessandra Sommer" userId="d1d89697-002c-413c-9ff0-29c100b231a8" providerId="ADAL" clId="{2125E115-E466-4517-8A27-EEBDC9C98465}" dt="2023-10-07T17:58:31.151" v="86"/>
        <pc:sldMkLst>
          <pc:docMk/>
          <pc:sldMk cId="1147301760" sldId="365"/>
        </pc:sldMkLst>
        <pc:cxnChg chg="add mod">
          <ac:chgData name="Alessandra Sommer" userId="d1d89697-002c-413c-9ff0-29c100b231a8" providerId="ADAL" clId="{2125E115-E466-4517-8A27-EEBDC9C98465}" dt="2023-10-07T17:58:31.151" v="86"/>
          <ac:cxnSpMkLst>
            <pc:docMk/>
            <pc:sldMk cId="1147301760" sldId="365"/>
            <ac:cxnSpMk id="2" creationId="{DE8B8081-FCBB-1EA2-6C58-066669C9597B}"/>
          </ac:cxnSpMkLst>
        </pc:cxnChg>
      </pc:sldChg>
      <pc:sldChg chg="addSp delSp modSp mod">
        <pc:chgData name="Alessandra Sommer" userId="d1d89697-002c-413c-9ff0-29c100b231a8" providerId="ADAL" clId="{2125E115-E466-4517-8A27-EEBDC9C98465}" dt="2023-10-07T19:09:14.789" v="96" actId="1076"/>
        <pc:sldMkLst>
          <pc:docMk/>
          <pc:sldMk cId="2009138559" sldId="371"/>
        </pc:sldMkLst>
        <pc:spChg chg="mod">
          <ac:chgData name="Alessandra Sommer" userId="d1d89697-002c-413c-9ff0-29c100b231a8" providerId="ADAL" clId="{2125E115-E466-4517-8A27-EEBDC9C98465}" dt="2023-10-07T19:09:14.789" v="96" actId="1076"/>
          <ac:spMkLst>
            <pc:docMk/>
            <pc:sldMk cId="2009138559" sldId="371"/>
            <ac:spMk id="3" creationId="{891A143D-0DBA-C372-C590-3F83C9CE8A0D}"/>
          </ac:spMkLst>
        </pc:spChg>
        <pc:spChg chg="mod">
          <ac:chgData name="Alessandra Sommer" userId="d1d89697-002c-413c-9ff0-29c100b231a8" providerId="ADAL" clId="{2125E115-E466-4517-8A27-EEBDC9C98465}" dt="2023-10-07T19:09:08.199" v="95" actId="1076"/>
          <ac:spMkLst>
            <pc:docMk/>
            <pc:sldMk cId="2009138559" sldId="371"/>
            <ac:spMk id="5" creationId="{635CA5A8-BE08-08A1-40DC-74725FA09DDA}"/>
          </ac:spMkLst>
        </pc:spChg>
        <pc:spChg chg="mod">
          <ac:chgData name="Alessandra Sommer" userId="d1d89697-002c-413c-9ff0-29c100b231a8" providerId="ADAL" clId="{2125E115-E466-4517-8A27-EEBDC9C98465}" dt="2023-10-07T19:09:14.789" v="96" actId="1076"/>
          <ac:spMkLst>
            <pc:docMk/>
            <pc:sldMk cId="2009138559" sldId="371"/>
            <ac:spMk id="7" creationId="{CB2FDEE2-11F0-C671-2C2B-A84108FAF028}"/>
          </ac:spMkLst>
        </pc:spChg>
        <pc:picChg chg="mod">
          <ac:chgData name="Alessandra Sommer" userId="d1d89697-002c-413c-9ff0-29c100b231a8" providerId="ADAL" clId="{2125E115-E466-4517-8A27-EEBDC9C98465}" dt="2023-10-07T19:09:14.789" v="96" actId="1076"/>
          <ac:picMkLst>
            <pc:docMk/>
            <pc:sldMk cId="2009138559" sldId="371"/>
            <ac:picMk id="2" creationId="{8FF34807-ED6B-79CC-AFC1-02B793ED7A01}"/>
          </ac:picMkLst>
        </pc:picChg>
        <pc:picChg chg="mod">
          <ac:chgData name="Alessandra Sommer" userId="d1d89697-002c-413c-9ff0-29c100b231a8" providerId="ADAL" clId="{2125E115-E466-4517-8A27-EEBDC9C98465}" dt="2023-10-07T19:09:14.789" v="96" actId="1076"/>
          <ac:picMkLst>
            <pc:docMk/>
            <pc:sldMk cId="2009138559" sldId="371"/>
            <ac:picMk id="4" creationId="{887E0BDD-4536-047F-88D8-411F05A41178}"/>
          </ac:picMkLst>
        </pc:picChg>
        <pc:picChg chg="add del mod">
          <ac:chgData name="Alessandra Sommer" userId="d1d89697-002c-413c-9ff0-29c100b231a8" providerId="ADAL" clId="{2125E115-E466-4517-8A27-EEBDC9C98465}" dt="2023-10-07T19:05:29.261" v="93" actId="478"/>
          <ac:picMkLst>
            <pc:docMk/>
            <pc:sldMk cId="2009138559" sldId="371"/>
            <ac:picMk id="6" creationId="{4420C90F-3496-668E-31DC-01AF9646B364}"/>
          </ac:picMkLst>
        </pc:picChg>
        <pc:picChg chg="mod">
          <ac:chgData name="Alessandra Sommer" userId="d1d89697-002c-413c-9ff0-29c100b231a8" providerId="ADAL" clId="{2125E115-E466-4517-8A27-EEBDC9C98465}" dt="2023-10-07T19:09:14.789" v="96" actId="1076"/>
          <ac:picMkLst>
            <pc:docMk/>
            <pc:sldMk cId="2009138559" sldId="371"/>
            <ac:picMk id="8" creationId="{81298E23-488A-5167-E940-A83F45CE90D4}"/>
          </ac:picMkLst>
        </pc:picChg>
        <pc:picChg chg="mod">
          <ac:chgData name="Alessandra Sommer" userId="d1d89697-002c-413c-9ff0-29c100b231a8" providerId="ADAL" clId="{2125E115-E466-4517-8A27-EEBDC9C98465}" dt="2023-10-07T19:09:14.789" v="96" actId="1076"/>
          <ac:picMkLst>
            <pc:docMk/>
            <pc:sldMk cId="2009138559" sldId="371"/>
            <ac:picMk id="10" creationId="{56BD4382-9E14-D7DE-2215-C04F669A969F}"/>
          </ac:picMkLst>
        </pc:picChg>
      </pc:sldChg>
      <pc:sldChg chg="addSp delSp modSp mod modCm">
        <pc:chgData name="Alessandra Sommer" userId="d1d89697-002c-413c-9ff0-29c100b231a8" providerId="ADAL" clId="{2125E115-E466-4517-8A27-EEBDC9C98465}" dt="2023-10-07T21:00:20.537" v="333" actId="1582"/>
        <pc:sldMkLst>
          <pc:docMk/>
          <pc:sldMk cId="1369470871" sldId="376"/>
        </pc:sldMkLst>
        <pc:spChg chg="mod">
          <ac:chgData name="Alessandra Sommer" userId="d1d89697-002c-413c-9ff0-29c100b231a8" providerId="ADAL" clId="{2125E115-E466-4517-8A27-EEBDC9C98465}" dt="2023-10-07T19:19:55.268" v="188" actId="113"/>
          <ac:spMkLst>
            <pc:docMk/>
            <pc:sldMk cId="1369470871" sldId="376"/>
            <ac:spMk id="2" creationId="{AC77C949-169F-7743-D421-898973CD3582}"/>
          </ac:spMkLst>
        </pc:spChg>
        <pc:picChg chg="add mod">
          <ac:chgData name="Alessandra Sommer" userId="d1d89697-002c-413c-9ff0-29c100b231a8" providerId="ADAL" clId="{2125E115-E466-4517-8A27-EEBDC9C98465}" dt="2023-10-07T21:00:20.537" v="333" actId="1582"/>
          <ac:picMkLst>
            <pc:docMk/>
            <pc:sldMk cId="1369470871" sldId="376"/>
            <ac:picMk id="4" creationId="{8B1CEA9F-AF54-CFF1-9EDD-FD5126027887}"/>
          </ac:picMkLst>
        </pc:picChg>
        <pc:picChg chg="del mod">
          <ac:chgData name="Alessandra Sommer" userId="d1d89697-002c-413c-9ff0-29c100b231a8" providerId="ADAL" clId="{2125E115-E466-4517-8A27-EEBDC9C98465}" dt="2023-10-07T20:59:57.447" v="325" actId="478"/>
          <ac:picMkLst>
            <pc:docMk/>
            <pc:sldMk cId="1369470871" sldId="376"/>
            <ac:picMk id="5" creationId="{946E2EB9-EBAF-9858-3446-E229EEB37EB9}"/>
          </ac:picMkLst>
        </pc:picChg>
        <pc:picChg chg="mod">
          <ac:chgData name="Alessandra Sommer" userId="d1d89697-002c-413c-9ff0-29c100b231a8" providerId="ADAL" clId="{2125E115-E466-4517-8A27-EEBDC9C98465}" dt="2023-10-07T19:19:37.581" v="183" actId="14100"/>
          <ac:picMkLst>
            <pc:docMk/>
            <pc:sldMk cId="1369470871" sldId="376"/>
            <ac:picMk id="9" creationId="{FC0C47C2-44BD-526D-0E02-492595BB8771}"/>
          </ac:picMkLst>
        </pc:picChg>
        <pc:extLst>
          <p:ext xmlns:p="http://schemas.openxmlformats.org/presentationml/2006/main" uri="{D6D511B9-2390-475A-947B-AFAB55BFBCF1}">
            <pc226:cmChg xmlns:pc226="http://schemas.microsoft.com/office/powerpoint/2022/06/main/command" chg="mod">
              <pc226:chgData name="Alessandra Sommer" userId="d1d89697-002c-413c-9ff0-29c100b231a8" providerId="ADAL" clId="{2125E115-E466-4517-8A27-EEBDC9C98465}" dt="2023-10-07T20:59:57.449" v="326" actId="2056"/>
              <pc2:cmMkLst xmlns:pc2="http://schemas.microsoft.com/office/powerpoint/2019/9/main/command">
                <pc:docMk/>
                <pc:sldMk cId="1369470871" sldId="376"/>
                <pc2:cmMk id="{BA004D7D-FB8F-4861-BCF9-990F2AAD04B4}"/>
              </pc2:cmMkLst>
            </pc226:cmChg>
          </p:ext>
        </pc:extLst>
      </pc:sldChg>
      <pc:sldChg chg="addSp modSp">
        <pc:chgData name="Alessandra Sommer" userId="d1d89697-002c-413c-9ff0-29c100b231a8" providerId="ADAL" clId="{2125E115-E466-4517-8A27-EEBDC9C98465}" dt="2023-10-07T17:58:27.662" v="82"/>
        <pc:sldMkLst>
          <pc:docMk/>
          <pc:sldMk cId="4167468526" sldId="377"/>
        </pc:sldMkLst>
        <pc:cxnChg chg="add mod">
          <ac:chgData name="Alessandra Sommer" userId="d1d89697-002c-413c-9ff0-29c100b231a8" providerId="ADAL" clId="{2125E115-E466-4517-8A27-EEBDC9C98465}" dt="2023-10-07T17:58:27.662" v="82"/>
          <ac:cxnSpMkLst>
            <pc:docMk/>
            <pc:sldMk cId="4167468526" sldId="377"/>
            <ac:cxnSpMk id="2" creationId="{2E7EDBD7-5815-FF7D-0961-B247A5415F2D}"/>
          </ac:cxnSpMkLst>
        </pc:cxnChg>
      </pc:sldChg>
      <pc:sldChg chg="addSp delSp modSp mod">
        <pc:chgData name="Alessandra Sommer" userId="d1d89697-002c-413c-9ff0-29c100b231a8" providerId="ADAL" clId="{2125E115-E466-4517-8A27-EEBDC9C98465}" dt="2023-10-07T17:58:23.200" v="81"/>
        <pc:sldMkLst>
          <pc:docMk/>
          <pc:sldMk cId="4284227357" sldId="379"/>
        </pc:sldMkLst>
        <pc:spChg chg="mod">
          <ac:chgData name="Alessandra Sommer" userId="d1d89697-002c-413c-9ff0-29c100b231a8" providerId="ADAL" clId="{2125E115-E466-4517-8A27-EEBDC9C98465}" dt="2023-10-07T17:57:41.206" v="76" actId="1076"/>
          <ac:spMkLst>
            <pc:docMk/>
            <pc:sldMk cId="4284227357" sldId="379"/>
            <ac:spMk id="4" creationId="{93A8CFB6-10BC-ED97-53C8-9B906101FD3A}"/>
          </ac:spMkLst>
        </pc:spChg>
        <pc:spChg chg="add del">
          <ac:chgData name="Alessandra Sommer" userId="d1d89697-002c-413c-9ff0-29c100b231a8" providerId="ADAL" clId="{2125E115-E466-4517-8A27-EEBDC9C98465}" dt="2023-10-07T17:58:12.454" v="80" actId="22"/>
          <ac:spMkLst>
            <pc:docMk/>
            <pc:sldMk cId="4284227357" sldId="379"/>
            <ac:spMk id="5" creationId="{03413A36-C7A1-F6C6-64E2-9155EAE6D3E5}"/>
          </ac:spMkLst>
        </pc:spChg>
        <pc:grpChg chg="mod">
          <ac:chgData name="Alessandra Sommer" userId="d1d89697-002c-413c-9ff0-29c100b231a8" providerId="ADAL" clId="{2125E115-E466-4517-8A27-EEBDC9C98465}" dt="2023-10-07T17:57:49.570" v="78" actId="1076"/>
          <ac:grpSpMkLst>
            <pc:docMk/>
            <pc:sldMk cId="4284227357" sldId="379"/>
            <ac:grpSpMk id="62" creationId="{00000000-0000-0000-0000-000000000000}"/>
          </ac:grpSpMkLst>
        </pc:grpChg>
        <pc:cxnChg chg="add mod">
          <ac:chgData name="Alessandra Sommer" userId="d1d89697-002c-413c-9ff0-29c100b231a8" providerId="ADAL" clId="{2125E115-E466-4517-8A27-EEBDC9C98465}" dt="2023-10-07T17:58:23.200" v="81"/>
          <ac:cxnSpMkLst>
            <pc:docMk/>
            <pc:sldMk cId="4284227357" sldId="379"/>
            <ac:cxnSpMk id="6" creationId="{720CC634-7101-D899-A810-04893F3F6838}"/>
          </ac:cxnSpMkLst>
        </pc:cxnChg>
      </pc:sldChg>
      <pc:sldChg chg="addSp modSp">
        <pc:chgData name="Alessandra Sommer" userId="d1d89697-002c-413c-9ff0-29c100b231a8" providerId="ADAL" clId="{2125E115-E466-4517-8A27-EEBDC9C98465}" dt="2023-10-07T17:58:32.941" v="87"/>
        <pc:sldMkLst>
          <pc:docMk/>
          <pc:sldMk cId="2073229044" sldId="384"/>
        </pc:sldMkLst>
        <pc:cxnChg chg="add mod">
          <ac:chgData name="Alessandra Sommer" userId="d1d89697-002c-413c-9ff0-29c100b231a8" providerId="ADAL" clId="{2125E115-E466-4517-8A27-EEBDC9C98465}" dt="2023-10-07T17:58:32.941" v="87"/>
          <ac:cxnSpMkLst>
            <pc:docMk/>
            <pc:sldMk cId="2073229044" sldId="384"/>
            <ac:cxnSpMk id="3" creationId="{645AF6E3-9EB6-0E93-D92E-9EA0070CD5B1}"/>
          </ac:cxnSpMkLst>
        </pc:cxnChg>
      </pc:sldChg>
      <pc:sldChg chg="modSp mod">
        <pc:chgData name="Alessandra Sommer" userId="d1d89697-002c-413c-9ff0-29c100b231a8" providerId="ADAL" clId="{2125E115-E466-4517-8A27-EEBDC9C98465}" dt="2023-10-07T19:19:11.681" v="181" actId="1076"/>
        <pc:sldMkLst>
          <pc:docMk/>
          <pc:sldMk cId="1012542606" sldId="386"/>
        </pc:sldMkLst>
        <pc:spChg chg="mod">
          <ac:chgData name="Alessandra Sommer" userId="d1d89697-002c-413c-9ff0-29c100b231a8" providerId="ADAL" clId="{2125E115-E466-4517-8A27-EEBDC9C98465}" dt="2023-10-07T19:17:47.318" v="119" actId="1076"/>
          <ac:spMkLst>
            <pc:docMk/>
            <pc:sldMk cId="1012542606" sldId="386"/>
            <ac:spMk id="4" creationId="{03E5C984-F672-094D-11C4-11B2CEAED849}"/>
          </ac:spMkLst>
        </pc:spChg>
        <pc:spChg chg="mod">
          <ac:chgData name="Alessandra Sommer" userId="d1d89697-002c-413c-9ff0-29c100b231a8" providerId="ADAL" clId="{2125E115-E466-4517-8A27-EEBDC9C98465}" dt="2023-10-07T19:19:11.681" v="181" actId="1076"/>
          <ac:spMkLst>
            <pc:docMk/>
            <pc:sldMk cId="1012542606" sldId="386"/>
            <ac:spMk id="6" creationId="{00000000-0000-0000-0000-000000000000}"/>
          </ac:spMkLst>
        </pc:spChg>
        <pc:picChg chg="mod">
          <ac:chgData name="Alessandra Sommer" userId="d1d89697-002c-413c-9ff0-29c100b231a8" providerId="ADAL" clId="{2125E115-E466-4517-8A27-EEBDC9C98465}" dt="2023-10-07T19:17:36.604" v="116" actId="1076"/>
          <ac:picMkLst>
            <pc:docMk/>
            <pc:sldMk cId="1012542606" sldId="386"/>
            <ac:picMk id="3" creationId="{00000000-0000-0000-0000-000000000000}"/>
          </ac:picMkLst>
        </pc:picChg>
        <pc:picChg chg="mod">
          <ac:chgData name="Alessandra Sommer" userId="d1d89697-002c-413c-9ff0-29c100b231a8" providerId="ADAL" clId="{2125E115-E466-4517-8A27-EEBDC9C98465}" dt="2023-10-07T19:18:57.187" v="167" actId="1036"/>
          <ac:picMkLst>
            <pc:docMk/>
            <pc:sldMk cId="1012542606" sldId="386"/>
            <ac:picMk id="12" creationId="{4D9BB97F-B892-2684-5DBC-D0A60EE0FA5A}"/>
          </ac:picMkLst>
        </pc:picChg>
        <pc:picChg chg="mod">
          <ac:chgData name="Alessandra Sommer" userId="d1d89697-002c-413c-9ff0-29c100b231a8" providerId="ADAL" clId="{2125E115-E466-4517-8A27-EEBDC9C98465}" dt="2023-10-07T19:18:53.894" v="155" actId="1036"/>
          <ac:picMkLst>
            <pc:docMk/>
            <pc:sldMk cId="1012542606" sldId="386"/>
            <ac:picMk id="13" creationId="{E8382BAD-4039-AF3B-D47D-0E8E278D257F}"/>
          </ac:picMkLst>
        </pc:picChg>
        <pc:picChg chg="mod">
          <ac:chgData name="Alessandra Sommer" userId="d1d89697-002c-413c-9ff0-29c100b231a8" providerId="ADAL" clId="{2125E115-E466-4517-8A27-EEBDC9C98465}" dt="2023-10-07T19:18:48.962" v="140" actId="1036"/>
          <ac:picMkLst>
            <pc:docMk/>
            <pc:sldMk cId="1012542606" sldId="386"/>
            <ac:picMk id="14" creationId="{7C8F1AF4-0635-A2F4-6D6F-A7AFCA8E4DE1}"/>
          </ac:picMkLst>
        </pc:picChg>
        <pc:picChg chg="mod">
          <ac:chgData name="Alessandra Sommer" userId="d1d89697-002c-413c-9ff0-29c100b231a8" providerId="ADAL" clId="{2125E115-E466-4517-8A27-EEBDC9C98465}" dt="2023-10-07T19:18:48.962" v="140" actId="1036"/>
          <ac:picMkLst>
            <pc:docMk/>
            <pc:sldMk cId="1012542606" sldId="386"/>
            <ac:picMk id="15" creationId="{5DE331A6-FCB9-7CC9-341A-9286FF2C293B}"/>
          </ac:picMkLst>
        </pc:picChg>
        <pc:picChg chg="mod">
          <ac:chgData name="Alessandra Sommer" userId="d1d89697-002c-413c-9ff0-29c100b231a8" providerId="ADAL" clId="{2125E115-E466-4517-8A27-EEBDC9C98465}" dt="2023-10-07T19:19:01.321" v="180" actId="1036"/>
          <ac:picMkLst>
            <pc:docMk/>
            <pc:sldMk cId="1012542606" sldId="386"/>
            <ac:picMk id="19" creationId="{1C54C920-AD6B-FB40-B12A-C404410EEF45}"/>
          </ac:picMkLst>
        </pc:picChg>
        <pc:picChg chg="mod">
          <ac:chgData name="Alessandra Sommer" userId="d1d89697-002c-413c-9ff0-29c100b231a8" providerId="ADAL" clId="{2125E115-E466-4517-8A27-EEBDC9C98465}" dt="2023-10-07T19:18:03.940" v="120" actId="1076"/>
          <ac:picMkLst>
            <pc:docMk/>
            <pc:sldMk cId="1012542606" sldId="386"/>
            <ac:picMk id="20" creationId="{C2946FC1-9CF5-E3CD-55AA-08C3E5EBD7AA}"/>
          </ac:picMkLst>
        </pc:picChg>
      </pc:sldChg>
      <pc:sldChg chg="addSp modSp">
        <pc:chgData name="Alessandra Sommer" userId="d1d89697-002c-413c-9ff0-29c100b231a8" providerId="ADAL" clId="{2125E115-E466-4517-8A27-EEBDC9C98465}" dt="2023-10-07T17:58:29.832" v="85"/>
        <pc:sldMkLst>
          <pc:docMk/>
          <pc:sldMk cId="2023430031" sldId="392"/>
        </pc:sldMkLst>
        <pc:cxnChg chg="add mod">
          <ac:chgData name="Alessandra Sommer" userId="d1d89697-002c-413c-9ff0-29c100b231a8" providerId="ADAL" clId="{2125E115-E466-4517-8A27-EEBDC9C98465}" dt="2023-10-07T17:58:29.832" v="85"/>
          <ac:cxnSpMkLst>
            <pc:docMk/>
            <pc:sldMk cId="2023430031" sldId="392"/>
            <ac:cxnSpMk id="2" creationId="{F43F7A30-71D4-5F54-94DC-7E5EB1CF8AD7}"/>
          </ac:cxnSpMkLst>
        </pc:cxnChg>
      </pc:sldChg>
      <pc:sldChg chg="addSp delSp modSp mod">
        <pc:chgData name="Alessandra Sommer" userId="d1d89697-002c-413c-9ff0-29c100b231a8" providerId="ADAL" clId="{2125E115-E466-4517-8A27-EEBDC9C98465}" dt="2023-10-07T21:01:18.777" v="349" actId="1076"/>
        <pc:sldMkLst>
          <pc:docMk/>
          <pc:sldMk cId="3676058373" sldId="394"/>
        </pc:sldMkLst>
        <pc:spChg chg="mod">
          <ac:chgData name="Alessandra Sommer" userId="d1d89697-002c-413c-9ff0-29c100b231a8" providerId="ADAL" clId="{2125E115-E466-4517-8A27-EEBDC9C98465}" dt="2023-10-07T21:01:18.777" v="349" actId="1076"/>
          <ac:spMkLst>
            <pc:docMk/>
            <pc:sldMk cId="3676058373" sldId="394"/>
            <ac:spMk id="10" creationId="{4CC60974-C3C6-5A23-3753-9901E8542994}"/>
          </ac:spMkLst>
        </pc:spChg>
        <pc:picChg chg="add mod">
          <ac:chgData name="Alessandra Sommer" userId="d1d89697-002c-413c-9ff0-29c100b231a8" providerId="ADAL" clId="{2125E115-E466-4517-8A27-EEBDC9C98465}" dt="2023-10-07T21:01:11.141" v="347"/>
          <ac:picMkLst>
            <pc:docMk/>
            <pc:sldMk cId="3676058373" sldId="394"/>
            <ac:picMk id="3" creationId="{A97D1F0E-78FF-1B65-318A-3C7D0EE5F91B}"/>
          </ac:picMkLst>
        </pc:picChg>
        <pc:picChg chg="add mod">
          <ac:chgData name="Alessandra Sommer" userId="d1d89697-002c-413c-9ff0-29c100b231a8" providerId="ADAL" clId="{2125E115-E466-4517-8A27-EEBDC9C98465}" dt="2023-10-07T21:01:11.141" v="347"/>
          <ac:picMkLst>
            <pc:docMk/>
            <pc:sldMk cId="3676058373" sldId="394"/>
            <ac:picMk id="4" creationId="{59DF8A3B-0B09-CC43-9619-B423EF12DFBA}"/>
          </ac:picMkLst>
        </pc:picChg>
        <pc:picChg chg="del mod">
          <ac:chgData name="Alessandra Sommer" userId="d1d89697-002c-413c-9ff0-29c100b231a8" providerId="ADAL" clId="{2125E115-E466-4517-8A27-EEBDC9C98465}" dt="2023-10-07T21:01:10.780" v="346" actId="478"/>
          <ac:picMkLst>
            <pc:docMk/>
            <pc:sldMk cId="3676058373" sldId="394"/>
            <ac:picMk id="8" creationId="{ED966AB1-499E-37CA-5292-4C67A6CD0BA2}"/>
          </ac:picMkLst>
        </pc:picChg>
        <pc:picChg chg="del">
          <ac:chgData name="Alessandra Sommer" userId="d1d89697-002c-413c-9ff0-29c100b231a8" providerId="ADAL" clId="{2125E115-E466-4517-8A27-EEBDC9C98465}" dt="2023-10-07T21:01:09.203" v="345" actId="478"/>
          <ac:picMkLst>
            <pc:docMk/>
            <pc:sldMk cId="3676058373" sldId="394"/>
            <ac:picMk id="12" creationId="{CECC5CF4-54CF-91B1-3A29-0AE281E756DB}"/>
          </ac:picMkLst>
        </pc:picChg>
      </pc:sldChg>
      <pc:sldChg chg="addSp delSp modSp mod">
        <pc:chgData name="Alessandra Sommer" userId="d1d89697-002c-413c-9ff0-29c100b231a8" providerId="ADAL" clId="{2125E115-E466-4517-8A27-EEBDC9C98465}" dt="2023-10-07T21:01:04.331" v="344" actId="1076"/>
        <pc:sldMkLst>
          <pc:docMk/>
          <pc:sldMk cId="3558712629" sldId="395"/>
        </pc:sldMkLst>
        <pc:spChg chg="mod">
          <ac:chgData name="Alessandra Sommer" userId="d1d89697-002c-413c-9ff0-29c100b231a8" providerId="ADAL" clId="{2125E115-E466-4517-8A27-EEBDC9C98465}" dt="2023-10-07T19:20:08.647" v="189" actId="207"/>
          <ac:spMkLst>
            <pc:docMk/>
            <pc:sldMk cId="3558712629" sldId="395"/>
            <ac:spMk id="5" creationId="{5989E82B-F5AB-EF16-955E-92B9414C6252}"/>
          </ac:spMkLst>
        </pc:spChg>
        <pc:picChg chg="del">
          <ac:chgData name="Alessandra Sommer" userId="d1d89697-002c-413c-9ff0-29c100b231a8" providerId="ADAL" clId="{2125E115-E466-4517-8A27-EEBDC9C98465}" dt="2023-10-07T21:00:31.030" v="334" actId="478"/>
          <ac:picMkLst>
            <pc:docMk/>
            <pc:sldMk cId="3558712629" sldId="395"/>
            <ac:picMk id="3" creationId="{34B7DACF-A797-4DD1-A5B5-31FE6783EAE9}"/>
          </ac:picMkLst>
        </pc:picChg>
        <pc:picChg chg="mod">
          <ac:chgData name="Alessandra Sommer" userId="d1d89697-002c-413c-9ff0-29c100b231a8" providerId="ADAL" clId="{2125E115-E466-4517-8A27-EEBDC9C98465}" dt="2023-10-07T21:01:04.331" v="344" actId="1076"/>
          <ac:picMkLst>
            <pc:docMk/>
            <pc:sldMk cId="3558712629" sldId="395"/>
            <ac:picMk id="4" creationId="{376B8B43-57DF-DFE1-D558-0B7BA97DC330}"/>
          </ac:picMkLst>
        </pc:picChg>
        <pc:picChg chg="add mod">
          <ac:chgData name="Alessandra Sommer" userId="d1d89697-002c-413c-9ff0-29c100b231a8" providerId="ADAL" clId="{2125E115-E466-4517-8A27-EEBDC9C98465}" dt="2023-10-07T21:01:02.812" v="343" actId="1076"/>
          <ac:picMkLst>
            <pc:docMk/>
            <pc:sldMk cId="3558712629" sldId="395"/>
            <ac:picMk id="6" creationId="{FC1F0C05-A3AF-CF29-E8D9-726C902E9D23}"/>
          </ac:picMkLst>
        </pc:picChg>
      </pc:sldChg>
      <pc:sldChg chg="addSp modSp">
        <pc:chgData name="Alessandra Sommer" userId="d1d89697-002c-413c-9ff0-29c100b231a8" providerId="ADAL" clId="{2125E115-E466-4517-8A27-EEBDC9C98465}" dt="2023-10-07T17:58:28.590" v="83"/>
        <pc:sldMkLst>
          <pc:docMk/>
          <pc:sldMk cId="3895916663" sldId="396"/>
        </pc:sldMkLst>
        <pc:cxnChg chg="add mod">
          <ac:chgData name="Alessandra Sommer" userId="d1d89697-002c-413c-9ff0-29c100b231a8" providerId="ADAL" clId="{2125E115-E466-4517-8A27-EEBDC9C98465}" dt="2023-10-07T17:58:28.590" v="83"/>
          <ac:cxnSpMkLst>
            <pc:docMk/>
            <pc:sldMk cId="3895916663" sldId="396"/>
            <ac:cxnSpMk id="2" creationId="{E600669E-3EF5-C0F2-F6DA-994FF68EE65F}"/>
          </ac:cxnSpMkLst>
        </pc:cxnChg>
      </pc:sldChg>
      <pc:sldChg chg="modSp mod">
        <pc:chgData name="Alessandra Sommer" userId="d1d89697-002c-413c-9ff0-29c100b231a8" providerId="ADAL" clId="{2125E115-E466-4517-8A27-EEBDC9C98465}" dt="2023-10-07T21:21:23.836" v="363" actId="1076"/>
        <pc:sldMkLst>
          <pc:docMk/>
          <pc:sldMk cId="924318705" sldId="397"/>
        </pc:sldMkLst>
        <pc:spChg chg="mod">
          <ac:chgData name="Alessandra Sommer" userId="d1d89697-002c-413c-9ff0-29c100b231a8" providerId="ADAL" clId="{2125E115-E466-4517-8A27-EEBDC9C98465}" dt="2023-10-07T21:21:23.836" v="363" actId="1076"/>
          <ac:spMkLst>
            <pc:docMk/>
            <pc:sldMk cId="924318705" sldId="397"/>
            <ac:spMk id="10" creationId="{00000000-0000-0000-0000-000000000000}"/>
          </ac:spMkLst>
        </pc:spChg>
        <pc:spChg chg="mod">
          <ac:chgData name="Alessandra Sommer" userId="d1d89697-002c-413c-9ff0-29c100b231a8" providerId="ADAL" clId="{2125E115-E466-4517-8A27-EEBDC9C98465}" dt="2023-10-07T19:15:55.754" v="97" actId="14100"/>
          <ac:spMkLst>
            <pc:docMk/>
            <pc:sldMk cId="924318705" sldId="397"/>
            <ac:spMk id="12" creationId="{8E087AC1-ED42-2CE0-0E8B-882F5DB8979A}"/>
          </ac:spMkLst>
        </pc:spChg>
        <pc:spChg chg="mod">
          <ac:chgData name="Alessandra Sommer" userId="d1d89697-002c-413c-9ff0-29c100b231a8" providerId="ADAL" clId="{2125E115-E466-4517-8A27-EEBDC9C98465}" dt="2023-10-07T19:16:30.774" v="111" actId="14100"/>
          <ac:spMkLst>
            <pc:docMk/>
            <pc:sldMk cId="924318705" sldId="397"/>
            <ac:spMk id="20" creationId="{927CA9B5-F360-9261-A168-6430E94BD4D6}"/>
          </ac:spMkLst>
        </pc:spChg>
        <pc:grpChg chg="mod">
          <ac:chgData name="Alessandra Sommer" userId="d1d89697-002c-413c-9ff0-29c100b231a8" providerId="ADAL" clId="{2125E115-E466-4517-8A27-EEBDC9C98465}" dt="2023-10-07T19:16:25.437" v="110" actId="1076"/>
          <ac:grpSpMkLst>
            <pc:docMk/>
            <pc:sldMk cId="924318705" sldId="397"/>
            <ac:grpSpMk id="2" creationId="{FF6167A1-A15D-DB35-F190-23BDF5C9E5D9}"/>
          </ac:grpSpMkLst>
        </pc:grpChg>
        <pc:grpChg chg="mod">
          <ac:chgData name="Alessandra Sommer" userId="d1d89697-002c-413c-9ff0-29c100b231a8" providerId="ADAL" clId="{2125E115-E466-4517-8A27-EEBDC9C98465}" dt="2023-10-07T19:16:23.758" v="109" actId="1076"/>
          <ac:grpSpMkLst>
            <pc:docMk/>
            <pc:sldMk cId="924318705" sldId="397"/>
            <ac:grpSpMk id="6" creationId="{626D26F8-6250-8156-E736-E097230D30FF}"/>
          </ac:grpSpMkLst>
        </pc:grpChg>
        <pc:grpChg chg="mod">
          <ac:chgData name="Alessandra Sommer" userId="d1d89697-002c-413c-9ff0-29c100b231a8" providerId="ADAL" clId="{2125E115-E466-4517-8A27-EEBDC9C98465}" dt="2023-10-07T19:16:22.082" v="108" actId="1076"/>
          <ac:grpSpMkLst>
            <pc:docMk/>
            <pc:sldMk cId="924318705" sldId="397"/>
            <ac:grpSpMk id="13" creationId="{CBB3651E-B369-B8F3-AE47-04811A63D8DB}"/>
          </ac:grpSpMkLst>
        </pc:grpChg>
        <pc:picChg chg="mod">
          <ac:chgData name="Alessandra Sommer" userId="d1d89697-002c-413c-9ff0-29c100b231a8" providerId="ADAL" clId="{2125E115-E466-4517-8A27-EEBDC9C98465}" dt="2023-10-07T19:15:57.856" v="98" actId="1076"/>
          <ac:picMkLst>
            <pc:docMk/>
            <pc:sldMk cId="924318705" sldId="397"/>
            <ac:picMk id="8" creationId="{00000000-0000-0000-0000-000000000000}"/>
          </ac:picMkLst>
        </pc:picChg>
      </pc:sldChg>
      <pc:sldChg chg="addSp delSp modSp mod modCm">
        <pc:chgData name="Alessandra Sommer" userId="d1d89697-002c-413c-9ff0-29c100b231a8" providerId="ADAL" clId="{2125E115-E466-4517-8A27-EEBDC9C98465}" dt="2023-10-07T20:24:02.229" v="278" actId="1076"/>
        <pc:sldMkLst>
          <pc:docMk/>
          <pc:sldMk cId="1607565192" sldId="407"/>
        </pc:sldMkLst>
        <pc:spChg chg="mod">
          <ac:chgData name="Alessandra Sommer" userId="d1d89697-002c-413c-9ff0-29c100b231a8" providerId="ADAL" clId="{2125E115-E466-4517-8A27-EEBDC9C98465}" dt="2023-10-07T17:56:21.449" v="39" actId="1076"/>
          <ac:spMkLst>
            <pc:docMk/>
            <pc:sldMk cId="1607565192" sldId="407"/>
            <ac:spMk id="7" creationId="{00000000-0000-0000-0000-000000000000}"/>
          </ac:spMkLst>
        </pc:spChg>
        <pc:spChg chg="mod">
          <ac:chgData name="Alessandra Sommer" userId="d1d89697-002c-413c-9ff0-29c100b231a8" providerId="ADAL" clId="{2125E115-E466-4517-8A27-EEBDC9C98465}" dt="2023-10-07T17:57:13.359" v="61" actId="20577"/>
          <ac:spMkLst>
            <pc:docMk/>
            <pc:sldMk cId="1607565192" sldId="407"/>
            <ac:spMk id="8" creationId="{00000000-0000-0000-0000-000000000000}"/>
          </ac:spMkLst>
        </pc:spChg>
        <pc:spChg chg="mod">
          <ac:chgData name="Alessandra Sommer" userId="d1d89697-002c-413c-9ff0-29c100b231a8" providerId="ADAL" clId="{2125E115-E466-4517-8A27-EEBDC9C98465}" dt="2023-10-07T17:56:03.956" v="38" actId="164"/>
          <ac:spMkLst>
            <pc:docMk/>
            <pc:sldMk cId="1607565192" sldId="407"/>
            <ac:spMk id="10" creationId="{00000000-0000-0000-0000-000000000000}"/>
          </ac:spMkLst>
        </pc:spChg>
        <pc:spChg chg="mod">
          <ac:chgData name="Alessandra Sommer" userId="d1d89697-002c-413c-9ff0-29c100b231a8" providerId="ADAL" clId="{2125E115-E466-4517-8A27-EEBDC9C98465}" dt="2023-10-07T17:56:03.956" v="38" actId="164"/>
          <ac:spMkLst>
            <pc:docMk/>
            <pc:sldMk cId="1607565192" sldId="407"/>
            <ac:spMk id="11" creationId="{00000000-0000-0000-0000-000000000000}"/>
          </ac:spMkLst>
        </pc:spChg>
        <pc:spChg chg="mod">
          <ac:chgData name="Alessandra Sommer" userId="d1d89697-002c-413c-9ff0-29c100b231a8" providerId="ADAL" clId="{2125E115-E466-4517-8A27-EEBDC9C98465}" dt="2023-10-07T17:56:03.956" v="38" actId="164"/>
          <ac:spMkLst>
            <pc:docMk/>
            <pc:sldMk cId="1607565192" sldId="407"/>
            <ac:spMk id="12" creationId="{00000000-0000-0000-0000-000000000000}"/>
          </ac:spMkLst>
        </pc:spChg>
        <pc:spChg chg="mod topLvl">
          <ac:chgData name="Alessandra Sommer" userId="d1d89697-002c-413c-9ff0-29c100b231a8" providerId="ADAL" clId="{2125E115-E466-4517-8A27-EEBDC9C98465}" dt="2023-10-07T20:23:50.093" v="269" actId="165"/>
          <ac:spMkLst>
            <pc:docMk/>
            <pc:sldMk cId="1607565192" sldId="407"/>
            <ac:spMk id="28" creationId="{14C9C6E3-74DE-1EFC-AD3F-0B3E8AB130C7}"/>
          </ac:spMkLst>
        </pc:spChg>
        <pc:grpChg chg="del mod">
          <ac:chgData name="Alessandra Sommer" userId="d1d89697-002c-413c-9ff0-29c100b231a8" providerId="ADAL" clId="{2125E115-E466-4517-8A27-EEBDC9C98465}" dt="2023-10-07T20:23:50.093" v="269" actId="165"/>
          <ac:grpSpMkLst>
            <pc:docMk/>
            <pc:sldMk cId="1607565192" sldId="407"/>
            <ac:grpSpMk id="3" creationId="{E09471AB-978E-CFBC-F550-B3C74DA70F47}"/>
          </ac:grpSpMkLst>
        </pc:grpChg>
        <pc:grpChg chg="add mod">
          <ac:chgData name="Alessandra Sommer" userId="d1d89697-002c-413c-9ff0-29c100b231a8" providerId="ADAL" clId="{2125E115-E466-4517-8A27-EEBDC9C98465}" dt="2023-10-07T17:56:21.449" v="39" actId="1076"/>
          <ac:grpSpMkLst>
            <pc:docMk/>
            <pc:sldMk cId="1607565192" sldId="407"/>
            <ac:grpSpMk id="4" creationId="{3D806BCD-FCCA-7E48-7A34-451F76E0978D}"/>
          </ac:grpSpMkLst>
        </pc:grpChg>
        <pc:grpChg chg="mod">
          <ac:chgData name="Alessandra Sommer" userId="d1d89697-002c-413c-9ff0-29c100b231a8" providerId="ADAL" clId="{2125E115-E466-4517-8A27-EEBDC9C98465}" dt="2023-10-07T17:56:21.449" v="39" actId="1076"/>
          <ac:grpSpMkLst>
            <pc:docMk/>
            <pc:sldMk cId="1607565192" sldId="407"/>
            <ac:grpSpMk id="6" creationId="{94228D86-051F-2755-3361-4AABC48DF3FF}"/>
          </ac:grpSpMkLst>
        </pc:grpChg>
        <pc:picChg chg="add del mod ord modCrop">
          <ac:chgData name="Alessandra Sommer" userId="d1d89697-002c-413c-9ff0-29c100b231a8" providerId="ADAL" clId="{2125E115-E466-4517-8A27-EEBDC9C98465}" dt="2023-10-07T20:24:02.229" v="278" actId="1076"/>
          <ac:picMkLst>
            <pc:docMk/>
            <pc:sldMk cId="1607565192" sldId="407"/>
            <ac:picMk id="16" creationId="{AED443E5-A97E-D1AF-C583-ED99856D4CFF}"/>
          </ac:picMkLst>
        </pc:picChg>
        <pc:picChg chg="del mod topLvl">
          <ac:chgData name="Alessandra Sommer" userId="d1d89697-002c-413c-9ff0-29c100b231a8" providerId="ADAL" clId="{2125E115-E466-4517-8A27-EEBDC9C98465}" dt="2023-10-07T20:23:52.589" v="270" actId="478"/>
          <ac:picMkLst>
            <pc:docMk/>
            <pc:sldMk cId="1607565192" sldId="407"/>
            <ac:picMk id="25" creationId="{93243559-BB20-6D01-E302-1322D70CE99C}"/>
          </ac:picMkLst>
        </pc:picChg>
        <pc:extLst>
          <p:ext xmlns:p="http://schemas.openxmlformats.org/presentationml/2006/main" uri="{D6D511B9-2390-475A-947B-AFAB55BFBCF1}">
            <pc226:cmChg xmlns:pc226="http://schemas.microsoft.com/office/powerpoint/2022/06/main/command" chg="mod">
              <pc226:chgData name="Alessandra Sommer" userId="d1d89697-002c-413c-9ff0-29c100b231a8" providerId="ADAL" clId="{2125E115-E466-4517-8A27-EEBDC9C98465}" dt="2023-10-07T17:57:13.359" v="61" actId="20577"/>
              <pc2:cmMkLst xmlns:pc2="http://schemas.microsoft.com/office/powerpoint/2019/9/main/command">
                <pc:docMk/>
                <pc:sldMk cId="1607565192" sldId="407"/>
                <pc2:cmMk id="{D7585C75-CA01-4A83-A937-1AFEB78E514C}"/>
              </pc2:cmMkLst>
            </pc226:cmChg>
          </p:ext>
        </pc:extLst>
      </pc:sldChg>
      <pc:sldChg chg="modSp mod">
        <pc:chgData name="Alessandra Sommer" userId="d1d89697-002c-413c-9ff0-29c100b231a8" providerId="ADAL" clId="{2125E115-E466-4517-8A27-EEBDC9C98465}" dt="2023-10-07T17:55:56.525" v="37" actId="14100"/>
        <pc:sldMkLst>
          <pc:docMk/>
          <pc:sldMk cId="2133699467" sldId="408"/>
        </pc:sldMkLst>
        <pc:spChg chg="mod">
          <ac:chgData name="Alessandra Sommer" userId="d1d89697-002c-413c-9ff0-29c100b231a8" providerId="ADAL" clId="{2125E115-E466-4517-8A27-EEBDC9C98465}" dt="2023-10-07T17:55:56.525" v="37" actId="14100"/>
          <ac:spMkLst>
            <pc:docMk/>
            <pc:sldMk cId="2133699467" sldId="408"/>
            <ac:spMk id="11" creationId="{A4DC6567-53D1-919C-4642-D213C160ACE1}"/>
          </ac:spMkLst>
        </pc:spChg>
      </pc:sldChg>
      <pc:sldChg chg="addSp modSp">
        <pc:chgData name="Alessandra Sommer" userId="d1d89697-002c-413c-9ff0-29c100b231a8" providerId="ADAL" clId="{2125E115-E466-4517-8A27-EEBDC9C98465}" dt="2023-10-07T17:58:29.203" v="84"/>
        <pc:sldMkLst>
          <pc:docMk/>
          <pc:sldMk cId="260720854" sldId="409"/>
        </pc:sldMkLst>
        <pc:cxnChg chg="add mod">
          <ac:chgData name="Alessandra Sommer" userId="d1d89697-002c-413c-9ff0-29c100b231a8" providerId="ADAL" clId="{2125E115-E466-4517-8A27-EEBDC9C98465}" dt="2023-10-07T17:58:29.203" v="84"/>
          <ac:cxnSpMkLst>
            <pc:docMk/>
            <pc:sldMk cId="260720854" sldId="409"/>
            <ac:cxnSpMk id="4" creationId="{2D5C1546-9599-C938-5326-EA0D32BDB438}"/>
          </ac:cxnSpMkLst>
        </pc:cxnChg>
      </pc:sldChg>
      <pc:sldChg chg="addSp delSp modSp mod">
        <pc:chgData name="Alessandra Sommer" userId="d1d89697-002c-413c-9ff0-29c100b231a8" providerId="ADAL" clId="{2125E115-E466-4517-8A27-EEBDC9C98465}" dt="2023-10-07T20:25:17.640" v="309" actId="14100"/>
        <pc:sldMkLst>
          <pc:docMk/>
          <pc:sldMk cId="2599332924" sldId="410"/>
        </pc:sldMkLst>
        <pc:spChg chg="mod topLvl">
          <ac:chgData name="Alessandra Sommer" userId="d1d89697-002c-413c-9ff0-29c100b231a8" providerId="ADAL" clId="{2125E115-E466-4517-8A27-EEBDC9C98465}" dt="2023-10-07T20:24:42.279" v="292" actId="165"/>
          <ac:spMkLst>
            <pc:docMk/>
            <pc:sldMk cId="2599332924" sldId="410"/>
            <ac:spMk id="3" creationId="{4FCB0C86-588A-637B-E201-703F4A2BA393}"/>
          </ac:spMkLst>
        </pc:spChg>
        <pc:spChg chg="mod">
          <ac:chgData name="Alessandra Sommer" userId="d1d89697-002c-413c-9ff0-29c100b231a8" providerId="ADAL" clId="{2125E115-E466-4517-8A27-EEBDC9C98465}" dt="2023-10-07T20:25:15.046" v="308" actId="1076"/>
          <ac:spMkLst>
            <pc:docMk/>
            <pc:sldMk cId="2599332924" sldId="410"/>
            <ac:spMk id="5" creationId="{BCE270A0-C995-46D7-A8EB-2E794C979E9B}"/>
          </ac:spMkLst>
        </pc:spChg>
        <pc:spChg chg="mod topLvl">
          <ac:chgData name="Alessandra Sommer" userId="d1d89697-002c-413c-9ff0-29c100b231a8" providerId="ADAL" clId="{2125E115-E466-4517-8A27-EEBDC9C98465}" dt="2023-10-07T20:25:17.640" v="309" actId="14100"/>
          <ac:spMkLst>
            <pc:docMk/>
            <pc:sldMk cId="2599332924" sldId="410"/>
            <ac:spMk id="28" creationId="{14C9C6E3-74DE-1EFC-AD3F-0B3E8AB130C7}"/>
          </ac:spMkLst>
        </pc:spChg>
        <pc:grpChg chg="del">
          <ac:chgData name="Alessandra Sommer" userId="d1d89697-002c-413c-9ff0-29c100b231a8" providerId="ADAL" clId="{2125E115-E466-4517-8A27-EEBDC9C98465}" dt="2023-10-07T20:24:42.279" v="292" actId="165"/>
          <ac:grpSpMkLst>
            <pc:docMk/>
            <pc:sldMk cId="2599332924" sldId="410"/>
            <ac:grpSpMk id="19" creationId="{897340DA-8D87-BB1A-0F40-2A279EC22FF7}"/>
          </ac:grpSpMkLst>
        </pc:grpChg>
        <pc:grpChg chg="del">
          <ac:chgData name="Alessandra Sommer" userId="d1d89697-002c-413c-9ff0-29c100b231a8" providerId="ADAL" clId="{2125E115-E466-4517-8A27-EEBDC9C98465}" dt="2023-10-07T20:24:36.412" v="288" actId="165"/>
          <ac:grpSpMkLst>
            <pc:docMk/>
            <pc:sldMk cId="2599332924" sldId="410"/>
            <ac:grpSpMk id="21" creationId="{77A9AD2E-F388-D8AF-B666-6FA38E3A74E8}"/>
          </ac:grpSpMkLst>
        </pc:grpChg>
        <pc:picChg chg="add mod ord modCrop">
          <ac:chgData name="Alessandra Sommer" userId="d1d89697-002c-413c-9ff0-29c100b231a8" providerId="ADAL" clId="{2125E115-E466-4517-8A27-EEBDC9C98465}" dt="2023-10-07T20:24:58.659" v="303" actId="170"/>
          <ac:picMkLst>
            <pc:docMk/>
            <pc:sldMk cId="2599332924" sldId="410"/>
            <ac:picMk id="4" creationId="{F439A985-060B-A4C2-C257-E440A3D770BF}"/>
          </ac:picMkLst>
        </pc:picChg>
        <pc:picChg chg="add mod ord modCrop">
          <ac:chgData name="Alessandra Sommer" userId="d1d89697-002c-413c-9ff0-29c100b231a8" providerId="ADAL" clId="{2125E115-E466-4517-8A27-EEBDC9C98465}" dt="2023-10-07T20:25:14.654" v="307" actId="1076"/>
          <ac:picMkLst>
            <pc:docMk/>
            <pc:sldMk cId="2599332924" sldId="410"/>
            <ac:picMk id="9" creationId="{7EEB7111-7063-D315-73F9-94BB70752D98}"/>
          </ac:picMkLst>
        </pc:picChg>
        <pc:picChg chg="del mod topLvl">
          <ac:chgData name="Alessandra Sommer" userId="d1d89697-002c-413c-9ff0-29c100b231a8" providerId="ADAL" clId="{2125E115-E466-4517-8A27-EEBDC9C98465}" dt="2023-10-07T20:24:39.015" v="289" actId="478"/>
          <ac:picMkLst>
            <pc:docMk/>
            <pc:sldMk cId="2599332924" sldId="410"/>
            <ac:picMk id="26" creationId="{4F6A8177-B388-8190-6FD9-41D85E262ABA}"/>
          </ac:picMkLst>
        </pc:picChg>
        <pc:picChg chg="del mod topLvl">
          <ac:chgData name="Alessandra Sommer" userId="d1d89697-002c-413c-9ff0-29c100b231a8" providerId="ADAL" clId="{2125E115-E466-4517-8A27-EEBDC9C98465}" dt="2023-10-07T20:24:44.336" v="293" actId="478"/>
          <ac:picMkLst>
            <pc:docMk/>
            <pc:sldMk cId="2599332924" sldId="410"/>
            <ac:picMk id="27" creationId="{FD58220E-F645-E419-95FE-3AECA48BB297}"/>
          </ac:picMkLst>
        </pc:picChg>
      </pc:sldChg>
      <pc:sldChg chg="addSp modSp mod">
        <pc:chgData name="Alessandra Sommer" userId="d1d89697-002c-413c-9ff0-29c100b231a8" providerId="ADAL" clId="{2125E115-E466-4517-8A27-EEBDC9C98465}" dt="2023-10-07T20:25:50.906" v="320" actId="113"/>
        <pc:sldMkLst>
          <pc:docMk/>
          <pc:sldMk cId="3939340779" sldId="416"/>
        </pc:sldMkLst>
        <pc:spChg chg="mod">
          <ac:chgData name="Alessandra Sommer" userId="d1d89697-002c-413c-9ff0-29c100b231a8" providerId="ADAL" clId="{2125E115-E466-4517-8A27-EEBDC9C98465}" dt="2023-10-07T20:25:50.906" v="320" actId="113"/>
          <ac:spMkLst>
            <pc:docMk/>
            <pc:sldMk cId="3939340779" sldId="416"/>
            <ac:spMk id="7" creationId="{CB2FDEE2-11F0-C671-2C2B-A84108FAF028}"/>
          </ac:spMkLst>
        </pc:spChg>
        <pc:picChg chg="add mod">
          <ac:chgData name="Alessandra Sommer" userId="d1d89697-002c-413c-9ff0-29c100b231a8" providerId="ADAL" clId="{2125E115-E466-4517-8A27-EEBDC9C98465}" dt="2023-10-07T20:25:43.438" v="317" actId="571"/>
          <ac:picMkLst>
            <pc:docMk/>
            <pc:sldMk cId="3939340779" sldId="416"/>
            <ac:picMk id="2" creationId="{427DFE00-304B-B4BC-4D83-EB8ECEBABAAB}"/>
          </ac:picMkLst>
        </pc:picChg>
        <pc:picChg chg="mod modCrop">
          <ac:chgData name="Alessandra Sommer" userId="d1d89697-002c-413c-9ff0-29c100b231a8" providerId="ADAL" clId="{2125E115-E466-4517-8A27-EEBDC9C98465}" dt="2023-10-07T20:25:47.133" v="319" actId="1076"/>
          <ac:picMkLst>
            <pc:docMk/>
            <pc:sldMk cId="3939340779" sldId="416"/>
            <ac:picMk id="10" creationId="{F4EBAE41-CAC7-FF6B-8938-73D17CC89978}"/>
          </ac:picMkLst>
        </pc:picChg>
        <pc:picChg chg="mod">
          <ac:chgData name="Alessandra Sommer" userId="d1d89697-002c-413c-9ff0-29c100b231a8" providerId="ADAL" clId="{2125E115-E466-4517-8A27-EEBDC9C98465}" dt="2023-10-07T20:25:47.133" v="319" actId="1076"/>
          <ac:picMkLst>
            <pc:docMk/>
            <pc:sldMk cId="3939340779" sldId="416"/>
            <ac:picMk id="14" creationId="{07BD9A47-CF69-9671-F45D-D49ABF9F2890}"/>
          </ac:picMkLst>
        </pc:picChg>
        <pc:picChg chg="mod">
          <ac:chgData name="Alessandra Sommer" userId="d1d89697-002c-413c-9ff0-29c100b231a8" providerId="ADAL" clId="{2125E115-E466-4517-8A27-EEBDC9C98465}" dt="2023-10-07T20:25:47.133" v="319" actId="1076"/>
          <ac:picMkLst>
            <pc:docMk/>
            <pc:sldMk cId="3939340779" sldId="416"/>
            <ac:picMk id="18" creationId="{82C89E40-C902-7DCF-559D-C0ED7B61EB6B}"/>
          </ac:picMkLst>
        </pc:picChg>
      </pc:sldChg>
      <pc:sldChg chg="addSp modSp">
        <pc:chgData name="Alessandra Sommer" userId="d1d89697-002c-413c-9ff0-29c100b231a8" providerId="ADAL" clId="{2125E115-E466-4517-8A27-EEBDC9C98465}" dt="2023-10-07T17:58:36.968" v="89"/>
        <pc:sldMkLst>
          <pc:docMk/>
          <pc:sldMk cId="4278382477" sldId="417"/>
        </pc:sldMkLst>
        <pc:cxnChg chg="add mod">
          <ac:chgData name="Alessandra Sommer" userId="d1d89697-002c-413c-9ff0-29c100b231a8" providerId="ADAL" clId="{2125E115-E466-4517-8A27-EEBDC9C98465}" dt="2023-10-07T17:58:36.968" v="89"/>
          <ac:cxnSpMkLst>
            <pc:docMk/>
            <pc:sldMk cId="4278382477" sldId="417"/>
            <ac:cxnSpMk id="2" creationId="{954EB902-E37B-6512-43F5-BCCB200BA924}"/>
          </ac:cxnSpMkLst>
        </pc:cxnChg>
      </pc:sldChg>
      <pc:sldChg chg="modSp mod">
        <pc:chgData name="Alessandra Sommer" userId="d1d89697-002c-413c-9ff0-29c100b231a8" providerId="ADAL" clId="{2125E115-E466-4517-8A27-EEBDC9C98465}" dt="2023-10-07T17:55:24.194" v="29" actId="207"/>
        <pc:sldMkLst>
          <pc:docMk/>
          <pc:sldMk cId="3445838165" sldId="420"/>
        </pc:sldMkLst>
        <pc:spChg chg="mod">
          <ac:chgData name="Alessandra Sommer" userId="d1d89697-002c-413c-9ff0-29c100b231a8" providerId="ADAL" clId="{2125E115-E466-4517-8A27-EEBDC9C98465}" dt="2023-10-07T17:55:24.194" v="29" actId="207"/>
          <ac:spMkLst>
            <pc:docMk/>
            <pc:sldMk cId="3445838165" sldId="420"/>
            <ac:spMk id="2" creationId="{9CACFCA9-46B5-CBDC-846E-E0E179606CB5}"/>
          </ac:spMkLst>
        </pc:spChg>
        <pc:picChg chg="mod">
          <ac:chgData name="Alessandra Sommer" userId="d1d89697-002c-413c-9ff0-29c100b231a8" providerId="ADAL" clId="{2125E115-E466-4517-8A27-EEBDC9C98465}" dt="2023-10-07T17:55:20.477" v="28" actId="1076"/>
          <ac:picMkLst>
            <pc:docMk/>
            <pc:sldMk cId="3445838165" sldId="420"/>
            <ac:picMk id="9" creationId="{274E4001-A3CC-CC32-CC5D-46666FD7C492}"/>
          </ac:picMkLst>
        </pc:picChg>
      </pc:sldChg>
      <pc:sldChg chg="modSp mod">
        <pc:chgData name="Alessandra Sommer" userId="d1d89697-002c-413c-9ff0-29c100b231a8" providerId="ADAL" clId="{2125E115-E466-4517-8A27-EEBDC9C98465}" dt="2023-10-07T20:31:40.143" v="324" actId="404"/>
        <pc:sldMkLst>
          <pc:docMk/>
          <pc:sldMk cId="3916539743" sldId="421"/>
        </pc:sldMkLst>
        <pc:spChg chg="mod">
          <ac:chgData name="Alessandra Sommer" userId="d1d89697-002c-413c-9ff0-29c100b231a8" providerId="ADAL" clId="{2125E115-E466-4517-8A27-EEBDC9C98465}" dt="2023-10-07T20:31:40.143" v="324" actId="404"/>
          <ac:spMkLst>
            <pc:docMk/>
            <pc:sldMk cId="3916539743" sldId="421"/>
            <ac:spMk id="5" creationId="{57221D70-28D4-ED1D-E419-E232D93CF09B}"/>
          </ac:spMkLst>
        </pc:spChg>
        <pc:picChg chg="mod">
          <ac:chgData name="Alessandra Sommer" userId="d1d89697-002c-413c-9ff0-29c100b231a8" providerId="ADAL" clId="{2125E115-E466-4517-8A27-EEBDC9C98465}" dt="2023-10-07T20:31:37.737" v="322" actId="1076"/>
          <ac:picMkLst>
            <pc:docMk/>
            <pc:sldMk cId="3916539743" sldId="421"/>
            <ac:picMk id="7" creationId="{E967F3F4-A09A-089C-056C-CB6E10866001}"/>
          </ac:picMkLst>
        </pc:picChg>
        <pc:picChg chg="mod">
          <ac:chgData name="Alessandra Sommer" userId="d1d89697-002c-413c-9ff0-29c100b231a8" providerId="ADAL" clId="{2125E115-E466-4517-8A27-EEBDC9C98465}" dt="2023-10-07T20:31:37.737" v="322" actId="1076"/>
          <ac:picMkLst>
            <pc:docMk/>
            <pc:sldMk cId="3916539743" sldId="421"/>
            <ac:picMk id="8" creationId="{BFEF5F96-7451-811F-C6CD-C0D85529E5DE}"/>
          </ac:picMkLst>
        </pc:picChg>
      </pc:sldChg>
    </pc:docChg>
  </pc:docChgLst>
  <pc:docChgLst>
    <pc:chgData name="Brielle Kociolek" userId="S::bkk34@docs.rutgers.edu::10be7d01-deae-4f0e-bfcb-7f99a859edfc" providerId="AD" clId="Web-{97E87732-1BF5-4561-F6BB-2680BBD209DD}"/>
    <pc:docChg chg="mod">
      <pc:chgData name="Brielle Kociolek" userId="S::bkk34@docs.rutgers.edu::10be7d01-deae-4f0e-bfcb-7f99a859edfc" providerId="AD" clId="Web-{97E87732-1BF5-4561-F6BB-2680BBD209DD}" dt="2023-09-19T18:05:52.981" v="1"/>
      <pc:docMkLst>
        <pc:docMk/>
      </pc:docMkLst>
      <pc:sldChg chg="modCm">
        <pc:chgData name="Brielle Kociolek" userId="S::bkk34@docs.rutgers.edu::10be7d01-deae-4f0e-bfcb-7f99a859edfc" providerId="AD" clId="Web-{97E87732-1BF5-4561-F6BB-2680BBD209DD}" dt="2023-09-19T18:05:52.981" v="1"/>
        <pc:sldMkLst>
          <pc:docMk/>
          <pc:sldMk cId="2599332924" sldId="410"/>
        </pc:sldMkLst>
        <pc:extLst>
          <p:ext xmlns:p="http://schemas.openxmlformats.org/presentationml/2006/main" uri="{D6D511B9-2390-475A-947B-AFAB55BFBCF1}">
            <pc226:cmChg xmlns:pc226="http://schemas.microsoft.com/office/powerpoint/2022/06/main/command" chg="">
              <pc226:chgData name="Brielle Kociolek" userId="S::bkk34@docs.rutgers.edu::10be7d01-deae-4f0e-bfcb-7f99a859edfc" providerId="AD" clId="Web-{97E87732-1BF5-4561-F6BB-2680BBD209DD}" dt="2023-09-19T18:05:52.981" v="1"/>
              <pc2:cmMkLst xmlns:pc2="http://schemas.microsoft.com/office/powerpoint/2019/9/main/command">
                <pc:docMk/>
                <pc:sldMk cId="2599332924" sldId="410"/>
                <pc2:cmMk id="{55BD8EC5-003C-419E-B16D-219073FCB49C}"/>
              </pc2:cmMkLst>
              <pc226:cmRplyChg chg="add">
                <pc226:chgData name="Brielle Kociolek" userId="S::bkk34@docs.rutgers.edu::10be7d01-deae-4f0e-bfcb-7f99a859edfc" providerId="AD" clId="Web-{97E87732-1BF5-4561-F6BB-2680BBD209DD}" dt="2023-09-19T18:05:52.981" v="1"/>
                <pc2:cmRplyMkLst xmlns:pc2="http://schemas.microsoft.com/office/powerpoint/2019/9/main/command">
                  <pc:docMk/>
                  <pc:sldMk cId="2599332924" sldId="410"/>
                  <pc2:cmMk id="{55BD8EC5-003C-419E-B16D-219073FCB49C}"/>
                  <pc2:cmRplyMk id="{952033F5-F914-41AE-A5CB-31C8C6F03504}"/>
                </pc2:cmRplyMkLst>
              </pc226:cmRplyChg>
            </pc226:cmChg>
          </p:ext>
        </pc:extLst>
      </pc:sldChg>
    </pc:docChg>
  </pc:docChgLst>
  <pc:docChgLst>
    <pc:chgData name="Sabrina Subhit" userId="S::ss2664@njaes.rutgers.edu::f57ff2ff-6f12-488b-86dd-4be04cd2bcbc" providerId="AD" clId="Web-{60C2F557-B872-C9D4-179E-26A2FA15631E}"/>
    <pc:docChg chg="modSld">
      <pc:chgData name="Sabrina Subhit" userId="S::ss2664@njaes.rutgers.edu::f57ff2ff-6f12-488b-86dd-4be04cd2bcbc" providerId="AD" clId="Web-{60C2F557-B872-C9D4-179E-26A2FA15631E}" dt="2023-11-08T16:43:34.595" v="12"/>
      <pc:docMkLst>
        <pc:docMk/>
      </pc:docMkLst>
      <pc:sldChg chg="modSp">
        <pc:chgData name="Sabrina Subhit" userId="S::ss2664@njaes.rutgers.edu::f57ff2ff-6f12-488b-86dd-4be04cd2bcbc" providerId="AD" clId="Web-{60C2F557-B872-C9D4-179E-26A2FA15631E}" dt="2023-11-08T16:42:29.328" v="4" actId="1076"/>
        <pc:sldMkLst>
          <pc:docMk/>
          <pc:sldMk cId="2009138559" sldId="371"/>
        </pc:sldMkLst>
        <pc:spChg chg="mod">
          <ac:chgData name="Sabrina Subhit" userId="S::ss2664@njaes.rutgers.edu::f57ff2ff-6f12-488b-86dd-4be04cd2bcbc" providerId="AD" clId="Web-{60C2F557-B872-C9D4-179E-26A2FA15631E}" dt="2023-11-08T16:42:26.234" v="2" actId="20577"/>
          <ac:spMkLst>
            <pc:docMk/>
            <pc:sldMk cId="2009138559" sldId="371"/>
            <ac:spMk id="7" creationId="{CB2FDEE2-11F0-C671-2C2B-A84108FAF028}"/>
          </ac:spMkLst>
        </pc:spChg>
        <pc:picChg chg="mod">
          <ac:chgData name="Sabrina Subhit" userId="S::ss2664@njaes.rutgers.edu::f57ff2ff-6f12-488b-86dd-4be04cd2bcbc" providerId="AD" clId="Web-{60C2F557-B872-C9D4-179E-26A2FA15631E}" dt="2023-11-08T16:42:27.703" v="3" actId="1076"/>
          <ac:picMkLst>
            <pc:docMk/>
            <pc:sldMk cId="2009138559" sldId="371"/>
            <ac:picMk id="2" creationId="{8FF34807-ED6B-79CC-AFC1-02B793ED7A01}"/>
          </ac:picMkLst>
        </pc:picChg>
        <pc:picChg chg="mod">
          <ac:chgData name="Sabrina Subhit" userId="S::ss2664@njaes.rutgers.edu::f57ff2ff-6f12-488b-86dd-4be04cd2bcbc" providerId="AD" clId="Web-{60C2F557-B872-C9D4-179E-26A2FA15631E}" dt="2023-11-08T16:42:29.328" v="4" actId="1076"/>
          <ac:picMkLst>
            <pc:docMk/>
            <pc:sldMk cId="2009138559" sldId="371"/>
            <ac:picMk id="10" creationId="{56BD4382-9E14-D7DE-2215-C04F669A969F}"/>
          </ac:picMkLst>
        </pc:picChg>
      </pc:sldChg>
      <pc:sldChg chg="addCm modCm">
        <pc:chgData name="Sabrina Subhit" userId="S::ss2664@njaes.rutgers.edu::f57ff2ff-6f12-488b-86dd-4be04cd2bcbc" providerId="AD" clId="Web-{60C2F557-B872-C9D4-179E-26A2FA15631E}" dt="2023-11-08T16:43:34.595" v="12"/>
        <pc:sldMkLst>
          <pc:docMk/>
          <pc:sldMk cId="1567023860" sldId="385"/>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60C2F557-B872-C9D4-179E-26A2FA15631E}" dt="2023-11-08T16:43:34.595" v="12"/>
              <pc2:cmMkLst xmlns:pc2="http://schemas.microsoft.com/office/powerpoint/2019/9/main/command">
                <pc:docMk/>
                <pc:sldMk cId="1567023860" sldId="385"/>
                <pc2:cmMk id="{F82CD032-A4AC-4084-B002-CCD96D96BA79}"/>
              </pc2:cmMkLst>
            </pc226:cmChg>
            <pc226:cmChg xmlns:pc226="http://schemas.microsoft.com/office/powerpoint/2022/06/main/command" chg="add">
              <pc226:chgData name="Sabrina Subhit" userId="S::ss2664@njaes.rutgers.edu::f57ff2ff-6f12-488b-86dd-4be04cd2bcbc" providerId="AD" clId="Web-{60C2F557-B872-C9D4-179E-26A2FA15631E}" dt="2023-11-08T16:43:29.579" v="11"/>
              <pc2:cmMkLst xmlns:pc2="http://schemas.microsoft.com/office/powerpoint/2019/9/main/command">
                <pc:docMk/>
                <pc:sldMk cId="1567023860" sldId="385"/>
                <pc2:cmMk id="{8C2EC533-8EAD-4D08-98DA-AC0EB1C94849}"/>
              </pc2:cmMkLst>
            </pc226:cmChg>
          </p:ext>
        </pc:extLst>
      </pc:sldChg>
      <pc:sldChg chg="modSp">
        <pc:chgData name="Sabrina Subhit" userId="S::ss2664@njaes.rutgers.edu::f57ff2ff-6f12-488b-86dd-4be04cd2bcbc" providerId="AD" clId="Web-{60C2F557-B872-C9D4-179E-26A2FA15631E}" dt="2023-11-08T16:43:12.595" v="10" actId="20577"/>
        <pc:sldMkLst>
          <pc:docMk/>
          <pc:sldMk cId="3676058373" sldId="394"/>
        </pc:sldMkLst>
        <pc:spChg chg="mod">
          <ac:chgData name="Sabrina Subhit" userId="S::ss2664@njaes.rutgers.edu::f57ff2ff-6f12-488b-86dd-4be04cd2bcbc" providerId="AD" clId="Web-{60C2F557-B872-C9D4-179E-26A2FA15631E}" dt="2023-11-08T16:43:12.595" v="10" actId="20577"/>
          <ac:spMkLst>
            <pc:docMk/>
            <pc:sldMk cId="3676058373" sldId="394"/>
            <ac:spMk id="2" creationId="{FFC4C8CB-4812-DBCB-553B-D23AD70EB44C}"/>
          </ac:spMkLst>
        </pc:spChg>
      </pc:sldChg>
      <pc:sldChg chg="modSp">
        <pc:chgData name="Sabrina Subhit" userId="S::ss2664@njaes.rutgers.edu::f57ff2ff-6f12-488b-86dd-4be04cd2bcbc" providerId="AD" clId="Web-{60C2F557-B872-C9D4-179E-26A2FA15631E}" dt="2023-11-08T16:43:08.985" v="8" actId="20577"/>
        <pc:sldMkLst>
          <pc:docMk/>
          <pc:sldMk cId="3558712629" sldId="395"/>
        </pc:sldMkLst>
        <pc:spChg chg="mod">
          <ac:chgData name="Sabrina Subhit" userId="S::ss2664@njaes.rutgers.edu::f57ff2ff-6f12-488b-86dd-4be04cd2bcbc" providerId="AD" clId="Web-{60C2F557-B872-C9D4-179E-26A2FA15631E}" dt="2023-11-08T16:43:08.985" v="8" actId="20577"/>
          <ac:spMkLst>
            <pc:docMk/>
            <pc:sldMk cId="3558712629" sldId="395"/>
            <ac:spMk id="10" creationId="{D442EAF1-8D78-EA27-2CD4-35C20EBFAE50}"/>
          </ac:spMkLst>
        </pc:spChg>
      </pc:sldChg>
      <pc:sldChg chg="addCm delCm modCm">
        <pc:chgData name="Sabrina Subhit" userId="S::ss2664@njaes.rutgers.edu::f57ff2ff-6f12-488b-86dd-4be04cd2bcbc" providerId="AD" clId="Web-{60C2F557-B872-C9D4-179E-26A2FA15631E}" dt="2023-11-08T16:43:03.141" v="7"/>
        <pc:sldMkLst>
          <pc:docMk/>
          <pc:sldMk cId="2599332924" sldId="410"/>
        </pc:sldMkLst>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60C2F557-B872-C9D4-179E-26A2FA15631E}" dt="2023-11-08T16:43:03.141" v="7"/>
              <pc2:cmMkLst xmlns:pc2="http://schemas.microsoft.com/office/powerpoint/2019/9/main/command">
                <pc:docMk/>
                <pc:sldMk cId="2599332924" sldId="410"/>
                <pc2:cmMk id="{074D6F3B-A81E-4D88-8AD8-C3C3DD2A947E}"/>
              </pc2:cmMkLst>
            </pc226:cmChg>
            <pc226:cmChg xmlns:pc226="http://schemas.microsoft.com/office/powerpoint/2022/06/main/command" chg="del">
              <pc226:chgData name="Sabrina Subhit" userId="S::ss2664@njaes.rutgers.edu::f57ff2ff-6f12-488b-86dd-4be04cd2bcbc" providerId="AD" clId="Web-{60C2F557-B872-C9D4-179E-26A2FA15631E}" dt="2023-11-08T16:42:52.125" v="5"/>
              <pc2:cmMkLst xmlns:pc2="http://schemas.microsoft.com/office/powerpoint/2019/9/main/command">
                <pc:docMk/>
                <pc:sldMk cId="2599332924" sldId="410"/>
                <pc2:cmMk id="{01CF846E-CD3C-475F-818C-A3016AAC0C5B}"/>
              </pc2:cmMkLst>
            </pc226:cmChg>
            <pc226:cmChg xmlns:pc226="http://schemas.microsoft.com/office/powerpoint/2022/06/main/command" chg="mod">
              <pc226:chgData name="Sabrina Subhit" userId="S::ss2664@njaes.rutgers.edu::f57ff2ff-6f12-488b-86dd-4be04cd2bcbc" providerId="AD" clId="Web-{60C2F557-B872-C9D4-179E-26A2FA15631E}" dt="2023-11-08T16:42:55.219" v="6"/>
              <pc2:cmMkLst xmlns:pc2="http://schemas.microsoft.com/office/powerpoint/2019/9/main/command">
                <pc:docMk/>
                <pc:sldMk cId="2599332924" sldId="410"/>
                <pc2:cmMk id="{55BD8EC5-003C-419E-B16D-219073FCB49C}"/>
              </pc2:cmMkLst>
            </pc226:cmChg>
          </p:ext>
        </pc:extLst>
      </pc:sldChg>
    </pc:docChg>
  </pc:docChgLst>
  <pc:docChgLst>
    <pc:chgData name="Sabrina Subhit" userId="S::ss2664@njaes.rutgers.edu::f57ff2ff-6f12-488b-86dd-4be04cd2bcbc" providerId="AD" clId="Web-{20C99EA8-FB63-DA15-F270-B67FC2AD2AE5}"/>
    <pc:docChg chg="addSld delSld modSld">
      <pc:chgData name="Sabrina Subhit" userId="S::ss2664@njaes.rutgers.edu::f57ff2ff-6f12-488b-86dd-4be04cd2bcbc" providerId="AD" clId="Web-{20C99EA8-FB63-DA15-F270-B67FC2AD2AE5}" dt="2023-11-09T17:23:21.441" v="41"/>
      <pc:docMkLst>
        <pc:docMk/>
      </pc:docMkLst>
      <pc:sldChg chg="addSp delSp modSp delCm">
        <pc:chgData name="Sabrina Subhit" userId="S::ss2664@njaes.rutgers.edu::f57ff2ff-6f12-488b-86dd-4be04cd2bcbc" providerId="AD" clId="Web-{20C99EA8-FB63-DA15-F270-B67FC2AD2AE5}" dt="2023-11-09T17:22:50.909" v="35"/>
        <pc:sldMkLst>
          <pc:docMk/>
          <pc:sldMk cId="1369470871" sldId="376"/>
        </pc:sldMkLst>
        <pc:picChg chg="del">
          <ac:chgData name="Sabrina Subhit" userId="S::ss2664@njaes.rutgers.edu::f57ff2ff-6f12-488b-86dd-4be04cd2bcbc" providerId="AD" clId="Web-{20C99EA8-FB63-DA15-F270-B67FC2AD2AE5}" dt="2023-11-09T17:17:41.275" v="23"/>
          <ac:picMkLst>
            <pc:docMk/>
            <pc:sldMk cId="1369470871" sldId="376"/>
            <ac:picMk id="3" creationId="{6F4F3F5E-5560-7444-2A51-6DAB38293947}"/>
          </ac:picMkLst>
        </pc:picChg>
        <pc:picChg chg="add mod">
          <ac:chgData name="Sabrina Subhit" userId="S::ss2664@njaes.rutgers.edu::f57ff2ff-6f12-488b-86dd-4be04cd2bcbc" providerId="AD" clId="Web-{20C99EA8-FB63-DA15-F270-B67FC2AD2AE5}" dt="2023-11-09T17:18:47.887" v="28" actId="1076"/>
          <ac:picMkLst>
            <pc:docMk/>
            <pc:sldMk cId="1369470871" sldId="376"/>
            <ac:picMk id="4" creationId="{C4CF8063-C2BC-8E61-4774-9E392D7F0263}"/>
          </ac:picMkLst>
        </pc:picChg>
        <pc:picChg chg="del">
          <ac:chgData name="Sabrina Subhit" userId="S::ss2664@njaes.rutgers.edu::f57ff2ff-6f12-488b-86dd-4be04cd2bcbc" providerId="AD" clId="Web-{20C99EA8-FB63-DA15-F270-B67FC2AD2AE5}" dt="2023-11-09T17:17:42.572" v="24"/>
          <ac:picMkLst>
            <pc:docMk/>
            <pc:sldMk cId="1369470871" sldId="376"/>
            <ac:picMk id="5" creationId="{94DBA1E0-57CE-B295-A260-B9ED2A04ADA4}"/>
          </ac:picMkLst>
        </pc:picChg>
        <pc:picChg chg="add mod">
          <ac:chgData name="Sabrina Subhit" userId="S::ss2664@njaes.rutgers.edu::f57ff2ff-6f12-488b-86dd-4be04cd2bcbc" providerId="AD" clId="Web-{20C99EA8-FB63-DA15-F270-B67FC2AD2AE5}" dt="2023-11-09T17:19:27.434" v="30" actId="1076"/>
          <ac:picMkLst>
            <pc:docMk/>
            <pc:sldMk cId="1369470871" sldId="376"/>
            <ac:picMk id="6" creationId="{F9B66B6A-B415-89A8-8C6B-7AA0BEA1B901}"/>
          </ac:picMkLst>
        </pc:picChg>
        <pc:extLst>
          <p:ext xmlns:p="http://schemas.openxmlformats.org/presentationml/2006/main" uri="{D6D511B9-2390-475A-947B-AFAB55BFBCF1}">
            <pc226:cmChg xmlns:pc226="http://schemas.microsoft.com/office/powerpoint/2022/06/main/command" chg="del">
              <pc226:chgData name="Sabrina Subhit" userId="S::ss2664@njaes.rutgers.edu::f57ff2ff-6f12-488b-86dd-4be04cd2bcbc" providerId="AD" clId="Web-{20C99EA8-FB63-DA15-F270-B67FC2AD2AE5}" dt="2023-11-09T17:22:50.909" v="35"/>
              <pc2:cmMkLst xmlns:pc2="http://schemas.microsoft.com/office/powerpoint/2019/9/main/command">
                <pc:docMk/>
                <pc:sldMk cId="1369470871" sldId="376"/>
                <pc2:cmMk id="{BA004D7D-FB8F-4861-BCF9-990F2AAD04B4}"/>
              </pc2:cmMkLst>
            </pc226:cmChg>
          </p:ext>
        </pc:extLst>
      </pc:sldChg>
      <pc:sldChg chg="delCm">
        <pc:chgData name="Sabrina Subhit" userId="S::ss2664@njaes.rutgers.edu::f57ff2ff-6f12-488b-86dd-4be04cd2bcbc" providerId="AD" clId="Web-{20C99EA8-FB63-DA15-F270-B67FC2AD2AE5}" dt="2023-11-09T17:23:08.487" v="38"/>
        <pc:sldMkLst>
          <pc:docMk/>
          <pc:sldMk cId="3998901622" sldId="378"/>
        </pc:sldMkLst>
        <pc:extLst>
          <p:ext xmlns:p="http://schemas.openxmlformats.org/presentationml/2006/main" uri="{D6D511B9-2390-475A-947B-AFAB55BFBCF1}">
            <pc226:cmChg xmlns:pc226="http://schemas.microsoft.com/office/powerpoint/2022/06/main/command" chg="del">
              <pc226:chgData name="Sabrina Subhit" userId="S::ss2664@njaes.rutgers.edu::f57ff2ff-6f12-488b-86dd-4be04cd2bcbc" providerId="AD" clId="Web-{20C99EA8-FB63-DA15-F270-B67FC2AD2AE5}" dt="2023-11-09T17:23:08.487" v="38"/>
              <pc2:cmMkLst xmlns:pc2="http://schemas.microsoft.com/office/powerpoint/2019/9/main/command">
                <pc:docMk/>
                <pc:sldMk cId="3998901622" sldId="378"/>
                <pc2:cmMk id="{3356B3F0-7052-4FD7-97FD-D811F3BC0A8F}"/>
              </pc2:cmMkLst>
            </pc226:cmChg>
          </p:ext>
        </pc:extLst>
      </pc:sldChg>
      <pc:sldChg chg="addSp delSp modSp modCm">
        <pc:chgData name="Sabrina Subhit" userId="S::ss2664@njaes.rutgers.edu::f57ff2ff-6f12-488b-86dd-4be04cd2bcbc" providerId="AD" clId="Web-{20C99EA8-FB63-DA15-F270-B67FC2AD2AE5}" dt="2023-11-09T17:22:54.846" v="36"/>
        <pc:sldMkLst>
          <pc:docMk/>
          <pc:sldMk cId="1567023860" sldId="385"/>
        </pc:sldMkLst>
        <pc:picChg chg="del">
          <ac:chgData name="Sabrina Subhit" userId="S::ss2664@njaes.rutgers.edu::f57ff2ff-6f12-488b-86dd-4be04cd2bcbc" providerId="AD" clId="Web-{20C99EA8-FB63-DA15-F270-B67FC2AD2AE5}" dt="2023-11-09T17:20:16.451" v="31"/>
          <ac:picMkLst>
            <pc:docMk/>
            <pc:sldMk cId="1567023860" sldId="385"/>
            <ac:picMk id="2" creationId="{F8B50BC3-4965-4ADA-C8D1-440C0CDC71F7}"/>
          </ac:picMkLst>
        </pc:picChg>
        <pc:picChg chg="add mod">
          <ac:chgData name="Sabrina Subhit" userId="S::ss2664@njaes.rutgers.edu::f57ff2ff-6f12-488b-86dd-4be04cd2bcbc" providerId="AD" clId="Web-{20C99EA8-FB63-DA15-F270-B67FC2AD2AE5}" dt="2023-11-09T17:20:24.186" v="34" actId="1076"/>
          <ac:picMkLst>
            <pc:docMk/>
            <pc:sldMk cId="1567023860" sldId="385"/>
            <ac:picMk id="4" creationId="{54D22669-DB09-95B9-BC21-24A74F1D504C}"/>
          </ac:picMkLst>
        </pc:pic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20C99EA8-FB63-DA15-F270-B67FC2AD2AE5}" dt="2023-11-09T17:22:54.846" v="36"/>
              <pc2:cmMkLst xmlns:pc2="http://schemas.microsoft.com/office/powerpoint/2019/9/main/command">
                <pc:docMk/>
                <pc:sldMk cId="1567023860" sldId="385"/>
                <pc2:cmMk id="{8C2EC533-8EAD-4D08-98DA-AC0EB1C94849}"/>
              </pc2:cmMkLst>
            </pc226:cmChg>
          </p:ext>
        </pc:extLst>
      </pc:sldChg>
      <pc:sldChg chg="addSp delSp modSp modCm">
        <pc:chgData name="Sabrina Subhit" userId="S::ss2664@njaes.rutgers.edu::f57ff2ff-6f12-488b-86dd-4be04cd2bcbc" providerId="AD" clId="Web-{20C99EA8-FB63-DA15-F270-B67FC2AD2AE5}" dt="2023-11-09T17:23:21.441" v="41"/>
        <pc:sldMkLst>
          <pc:docMk/>
          <pc:sldMk cId="1607565192" sldId="407"/>
        </pc:sldMkLst>
        <pc:picChg chg="add mod modCrop">
          <ac:chgData name="Sabrina Subhit" userId="S::ss2664@njaes.rutgers.edu::f57ff2ff-6f12-488b-86dd-4be04cd2bcbc" providerId="AD" clId="Web-{20C99EA8-FB63-DA15-F270-B67FC2AD2AE5}" dt="2023-11-09T17:14:45.739" v="6" actId="1076"/>
          <ac:picMkLst>
            <pc:docMk/>
            <pc:sldMk cId="1607565192" sldId="407"/>
            <ac:picMk id="3" creationId="{F0FA4CD0-64CC-AC58-91CE-89CA8F21C6C6}"/>
          </ac:picMkLst>
        </pc:picChg>
        <pc:picChg chg="del">
          <ac:chgData name="Sabrina Subhit" userId="S::ss2664@njaes.rutgers.edu::f57ff2ff-6f12-488b-86dd-4be04cd2bcbc" providerId="AD" clId="Web-{20C99EA8-FB63-DA15-F270-B67FC2AD2AE5}" dt="2023-11-09T17:14:26.223" v="0"/>
          <ac:picMkLst>
            <pc:docMk/>
            <pc:sldMk cId="1607565192" sldId="407"/>
            <ac:picMk id="9" creationId="{8152099B-77C6-31AA-0C00-61737F1085AA}"/>
          </ac:picMkLst>
        </pc:pic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20C99EA8-FB63-DA15-F270-B67FC2AD2AE5}" dt="2023-11-09T17:23:18.410" v="40"/>
              <pc2:cmMkLst xmlns:pc2="http://schemas.microsoft.com/office/powerpoint/2019/9/main/command">
                <pc:docMk/>
                <pc:sldMk cId="1607565192" sldId="407"/>
                <pc2:cmMk id="{405A560E-FAB0-4602-BD66-432750977D55}"/>
              </pc2:cmMkLst>
            </pc226:cmChg>
            <pc226:cmChg xmlns:pc226="http://schemas.microsoft.com/office/powerpoint/2022/06/main/command" chg="mod">
              <pc226:chgData name="Sabrina Subhit" userId="S::ss2664@njaes.rutgers.edu::f57ff2ff-6f12-488b-86dd-4be04cd2bcbc" providerId="AD" clId="Web-{20C99EA8-FB63-DA15-F270-B67FC2AD2AE5}" dt="2023-11-09T17:23:16.050" v="39"/>
              <pc2:cmMkLst xmlns:pc2="http://schemas.microsoft.com/office/powerpoint/2019/9/main/command">
                <pc:docMk/>
                <pc:sldMk cId="1607565192" sldId="407"/>
                <pc2:cmMk id="{CAD6335A-5EA2-43FE-A2A7-3BA99DD4B978}"/>
              </pc2:cmMkLst>
            </pc226:cmChg>
            <pc226:cmChg xmlns:pc226="http://schemas.microsoft.com/office/powerpoint/2022/06/main/command" chg="mod">
              <pc226:chgData name="Sabrina Subhit" userId="S::ss2664@njaes.rutgers.edu::f57ff2ff-6f12-488b-86dd-4be04cd2bcbc" providerId="AD" clId="Web-{20C99EA8-FB63-DA15-F270-B67FC2AD2AE5}" dt="2023-11-09T17:23:21.441" v="41"/>
              <pc2:cmMkLst xmlns:pc2="http://schemas.microsoft.com/office/powerpoint/2019/9/main/command">
                <pc:docMk/>
                <pc:sldMk cId="1607565192" sldId="407"/>
                <pc2:cmMk id="{D7585C75-CA01-4A83-A937-1AFEB78E514C}"/>
              </pc2:cmMkLst>
            </pc226:cmChg>
          </p:ext>
        </pc:extLst>
      </pc:sldChg>
      <pc:sldChg chg="addSp delSp modSp modCm">
        <pc:chgData name="Sabrina Subhit" userId="S::ss2664@njaes.rutgers.edu::f57ff2ff-6f12-488b-86dd-4be04cd2bcbc" providerId="AD" clId="Web-{20C99EA8-FB63-DA15-F270-B67FC2AD2AE5}" dt="2023-11-09T17:23:02.878" v="37"/>
        <pc:sldMkLst>
          <pc:docMk/>
          <pc:sldMk cId="2599332924" sldId="410"/>
        </pc:sldMkLst>
        <pc:picChg chg="add mod modCrop">
          <ac:chgData name="Sabrina Subhit" userId="S::ss2664@njaes.rutgers.edu::f57ff2ff-6f12-488b-86dd-4be04cd2bcbc" providerId="AD" clId="Web-{20C99EA8-FB63-DA15-F270-B67FC2AD2AE5}" dt="2023-11-09T17:16:34.086" v="15" actId="14100"/>
          <ac:picMkLst>
            <pc:docMk/>
            <pc:sldMk cId="2599332924" sldId="410"/>
            <ac:picMk id="6" creationId="{206B7C29-DFA1-1C7C-B528-9836592493F1}"/>
          </ac:picMkLst>
        </pc:picChg>
        <pc:picChg chg="del">
          <ac:chgData name="Sabrina Subhit" userId="S::ss2664@njaes.rutgers.edu::f57ff2ff-6f12-488b-86dd-4be04cd2bcbc" providerId="AD" clId="Web-{20C99EA8-FB63-DA15-F270-B67FC2AD2AE5}" dt="2023-11-09T17:15:45.491" v="7"/>
          <ac:picMkLst>
            <pc:docMk/>
            <pc:sldMk cId="2599332924" sldId="410"/>
            <ac:picMk id="16" creationId="{F3BB95F6-2579-DCB4-74EE-EF087AECBF2B}"/>
          </ac:picMkLst>
        </pc:picChg>
        <pc:picChg chg="add mod modCrop">
          <ac:chgData name="Sabrina Subhit" userId="S::ss2664@njaes.rutgers.edu::f57ff2ff-6f12-488b-86dd-4be04cd2bcbc" providerId="AD" clId="Web-{20C99EA8-FB63-DA15-F270-B67FC2AD2AE5}" dt="2023-11-09T17:17:25.119" v="22" actId="14100"/>
          <ac:picMkLst>
            <pc:docMk/>
            <pc:sldMk cId="2599332924" sldId="410"/>
            <ac:picMk id="17" creationId="{8162C955-8DD1-7D18-F3BF-87747380E640}"/>
          </ac:picMkLst>
        </pc:picChg>
        <pc:picChg chg="del">
          <ac:chgData name="Sabrina Subhit" userId="S::ss2664@njaes.rutgers.edu::f57ff2ff-6f12-488b-86dd-4be04cd2bcbc" providerId="AD" clId="Web-{20C99EA8-FB63-DA15-F270-B67FC2AD2AE5}" dt="2023-11-09T17:16:38.742" v="16"/>
          <ac:picMkLst>
            <pc:docMk/>
            <pc:sldMk cId="2599332924" sldId="410"/>
            <ac:picMk id="18" creationId="{AACF7EF8-B581-B7CE-207C-D748C6A2B17D}"/>
          </ac:picMkLst>
        </pc:pic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20C99EA8-FB63-DA15-F270-B67FC2AD2AE5}" dt="2023-11-09T17:23:02.878" v="37"/>
              <pc2:cmMkLst xmlns:pc2="http://schemas.microsoft.com/office/powerpoint/2019/9/main/command">
                <pc:docMk/>
                <pc:sldMk cId="2599332924" sldId="410"/>
                <pc2:cmMk id="{074D6F3B-A81E-4D88-8AD8-C3C3DD2A947E}"/>
              </pc2:cmMkLst>
            </pc226:cmChg>
          </p:ext>
        </pc:extLst>
      </pc:sldChg>
      <pc:sldChg chg="add del">
        <pc:chgData name="Sabrina Subhit" userId="S::ss2664@njaes.rutgers.edu::f57ff2ff-6f12-488b-86dd-4be04cd2bcbc" providerId="AD" clId="Web-{20C99EA8-FB63-DA15-F270-B67FC2AD2AE5}" dt="2023-11-09T17:18:39.261" v="26"/>
        <pc:sldMkLst>
          <pc:docMk/>
          <pc:sldMk cId="549066680" sldId="422"/>
        </pc:sldMkLst>
      </pc:sldChg>
    </pc:docChg>
  </pc:docChgLst>
  <pc:docChgLst>
    <pc:chgData name="Sabrina Subhit" userId="S::ss2664@njaes.rutgers.edu::f57ff2ff-6f12-488b-86dd-4be04cd2bcbc" providerId="AD" clId="Web-{8D32E0FF-C55B-AF13-4DFC-EF2ED26C8726}"/>
    <pc:docChg chg="addSld delSld modSld sldOrd">
      <pc:chgData name="Sabrina Subhit" userId="S::ss2664@njaes.rutgers.edu::f57ff2ff-6f12-488b-86dd-4be04cd2bcbc" providerId="AD" clId="Web-{8D32E0FF-C55B-AF13-4DFC-EF2ED26C8726}" dt="2023-09-15T15:51:40.512" v="454" actId="20577"/>
      <pc:docMkLst>
        <pc:docMk/>
      </pc:docMkLst>
      <pc:sldChg chg="modSp">
        <pc:chgData name="Sabrina Subhit" userId="S::ss2664@njaes.rutgers.edu::f57ff2ff-6f12-488b-86dd-4be04cd2bcbc" providerId="AD" clId="Web-{8D32E0FF-C55B-AF13-4DFC-EF2ED26C8726}" dt="2023-09-15T15:07:27.706" v="378"/>
        <pc:sldMkLst>
          <pc:docMk/>
          <pc:sldMk cId="0" sldId="259"/>
        </pc:sldMkLst>
        <pc:spChg chg="mod">
          <ac:chgData name="Sabrina Subhit" userId="S::ss2664@njaes.rutgers.edu::f57ff2ff-6f12-488b-86dd-4be04cd2bcbc" providerId="AD" clId="Web-{8D32E0FF-C55B-AF13-4DFC-EF2ED26C8726}" dt="2023-09-15T15:07:27.706" v="378"/>
          <ac:spMkLst>
            <pc:docMk/>
            <pc:sldMk cId="0" sldId="259"/>
            <ac:spMk id="10" creationId="{00000000-0000-0000-0000-000000000000}"/>
          </ac:spMkLst>
        </pc:spChg>
        <pc:spChg chg="mod">
          <ac:chgData name="Sabrina Subhit" userId="S::ss2664@njaes.rutgers.edu::f57ff2ff-6f12-488b-86dd-4be04cd2bcbc" providerId="AD" clId="Web-{8D32E0FF-C55B-AF13-4DFC-EF2ED26C8726}" dt="2023-09-15T14:50:08.031" v="307" actId="20577"/>
          <ac:spMkLst>
            <pc:docMk/>
            <pc:sldMk cId="0" sldId="259"/>
            <ac:spMk id="11" creationId="{00000000-0000-0000-0000-000000000000}"/>
          </ac:spMkLst>
        </pc:spChg>
        <pc:spChg chg="mod">
          <ac:chgData name="Sabrina Subhit" userId="S::ss2664@njaes.rutgers.edu::f57ff2ff-6f12-488b-86dd-4be04cd2bcbc" providerId="AD" clId="Web-{8D32E0FF-C55B-AF13-4DFC-EF2ED26C8726}" dt="2023-09-15T14:35:03.391" v="99" actId="14100"/>
          <ac:spMkLst>
            <pc:docMk/>
            <pc:sldMk cId="0" sldId="259"/>
            <ac:spMk id="12" creationId="{8E087AC1-ED42-2CE0-0E8B-882F5DB8979A}"/>
          </ac:spMkLst>
        </pc:spChg>
        <pc:spChg chg="mod">
          <ac:chgData name="Sabrina Subhit" userId="S::ss2664@njaes.rutgers.edu::f57ff2ff-6f12-488b-86dd-4be04cd2bcbc" providerId="AD" clId="Web-{8D32E0FF-C55B-AF13-4DFC-EF2ED26C8726}" dt="2023-09-15T14:35:06.126" v="100" actId="1076"/>
          <ac:spMkLst>
            <pc:docMk/>
            <pc:sldMk cId="0" sldId="259"/>
            <ac:spMk id="20" creationId="{927CA9B5-F360-9261-A168-6430E94BD4D6}"/>
          </ac:spMkLst>
        </pc:spChg>
      </pc:sldChg>
      <pc:sldChg chg="modSp">
        <pc:chgData name="Sabrina Subhit" userId="S::ss2664@njaes.rutgers.edu::f57ff2ff-6f12-488b-86dd-4be04cd2bcbc" providerId="AD" clId="Web-{8D32E0FF-C55B-AF13-4DFC-EF2ED26C8726}" dt="2023-09-15T15:49:04.584" v="401" actId="20577"/>
        <pc:sldMkLst>
          <pc:docMk/>
          <pc:sldMk cId="0" sldId="285"/>
        </pc:sldMkLst>
        <pc:spChg chg="mod">
          <ac:chgData name="Sabrina Subhit" userId="S::ss2664@njaes.rutgers.edu::f57ff2ff-6f12-488b-86dd-4be04cd2bcbc" providerId="AD" clId="Web-{8D32E0FF-C55B-AF13-4DFC-EF2ED26C8726}" dt="2023-09-15T15:49:04.584" v="401" actId="20577"/>
          <ac:spMkLst>
            <pc:docMk/>
            <pc:sldMk cId="0" sldId="285"/>
            <ac:spMk id="94" creationId="{00000000-0000-0000-0000-000000000000}"/>
          </ac:spMkLst>
        </pc:spChg>
      </pc:sldChg>
      <pc:sldChg chg="modSp">
        <pc:chgData name="Sabrina Subhit" userId="S::ss2664@njaes.rutgers.edu::f57ff2ff-6f12-488b-86dd-4be04cd2bcbc" providerId="AD" clId="Web-{8D32E0FF-C55B-AF13-4DFC-EF2ED26C8726}" dt="2023-09-15T13:52:59.770" v="12" actId="20577"/>
        <pc:sldMkLst>
          <pc:docMk/>
          <pc:sldMk cId="2009138559" sldId="371"/>
        </pc:sldMkLst>
        <pc:spChg chg="mod">
          <ac:chgData name="Sabrina Subhit" userId="S::ss2664@njaes.rutgers.edu::f57ff2ff-6f12-488b-86dd-4be04cd2bcbc" providerId="AD" clId="Web-{8D32E0FF-C55B-AF13-4DFC-EF2ED26C8726}" dt="2023-09-15T13:52:59.770" v="12" actId="20577"/>
          <ac:spMkLst>
            <pc:docMk/>
            <pc:sldMk cId="2009138559" sldId="371"/>
            <ac:spMk id="7" creationId="{CB2FDEE2-11F0-C671-2C2B-A84108FAF028}"/>
          </ac:spMkLst>
        </pc:spChg>
        <pc:picChg chg="mod">
          <ac:chgData name="Sabrina Subhit" userId="S::ss2664@njaes.rutgers.edu::f57ff2ff-6f12-488b-86dd-4be04cd2bcbc" providerId="AD" clId="Web-{8D32E0FF-C55B-AF13-4DFC-EF2ED26C8726}" dt="2023-09-15T13:52:27.331" v="2" actId="1076"/>
          <ac:picMkLst>
            <pc:docMk/>
            <pc:sldMk cId="2009138559" sldId="371"/>
            <ac:picMk id="2" creationId="{8FF34807-ED6B-79CC-AFC1-02B793ED7A01}"/>
          </ac:picMkLst>
        </pc:picChg>
        <pc:picChg chg="mod">
          <ac:chgData name="Sabrina Subhit" userId="S::ss2664@njaes.rutgers.edu::f57ff2ff-6f12-488b-86dd-4be04cd2bcbc" providerId="AD" clId="Web-{8D32E0FF-C55B-AF13-4DFC-EF2ED26C8726}" dt="2023-09-15T13:52:12.440" v="1" actId="1076"/>
          <ac:picMkLst>
            <pc:docMk/>
            <pc:sldMk cId="2009138559" sldId="371"/>
            <ac:picMk id="8" creationId="{81298E23-488A-5167-E940-A83F45CE90D4}"/>
          </ac:picMkLst>
        </pc:picChg>
        <pc:picChg chg="mod">
          <ac:chgData name="Sabrina Subhit" userId="S::ss2664@njaes.rutgers.edu::f57ff2ff-6f12-488b-86dd-4be04cd2bcbc" providerId="AD" clId="Web-{8D32E0FF-C55B-AF13-4DFC-EF2ED26C8726}" dt="2023-09-15T13:52:41.645" v="5" actId="14100"/>
          <ac:picMkLst>
            <pc:docMk/>
            <pc:sldMk cId="2009138559" sldId="371"/>
            <ac:picMk id="10" creationId="{56BD4382-9E14-D7DE-2215-C04F669A969F}"/>
          </ac:picMkLst>
        </pc:picChg>
      </pc:sldChg>
      <pc:sldChg chg="modSp ord modCm">
        <pc:chgData name="Sabrina Subhit" userId="S::ss2664@njaes.rutgers.edu::f57ff2ff-6f12-488b-86dd-4be04cd2bcbc" providerId="AD" clId="Web-{8D32E0FF-C55B-AF13-4DFC-EF2ED26C8726}" dt="2023-09-15T15:10:40.729" v="380"/>
        <pc:sldMkLst>
          <pc:docMk/>
          <pc:sldMk cId="1369470871" sldId="376"/>
        </pc:sldMkLst>
        <pc:picChg chg="mod">
          <ac:chgData name="Sabrina Subhit" userId="S::ss2664@njaes.rutgers.edu::f57ff2ff-6f12-488b-86dd-4be04cd2bcbc" providerId="AD" clId="Web-{8D32E0FF-C55B-AF13-4DFC-EF2ED26C8726}" dt="2023-09-15T15:08:08.958" v="379" actId="14100"/>
          <ac:picMkLst>
            <pc:docMk/>
            <pc:sldMk cId="1369470871" sldId="376"/>
            <ac:picMk id="1026" creationId="{48D48A78-830D-39E1-69E3-B47F78BE3162}"/>
          </ac:picMkLst>
        </pc:picChg>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8D32E0FF-C55B-AF13-4DFC-EF2ED26C8726}" dt="2023-09-15T15:10:40.729" v="380"/>
              <pc2:cmMkLst xmlns:pc2="http://schemas.microsoft.com/office/powerpoint/2019/9/main/command">
                <pc:docMk/>
                <pc:sldMk cId="1369470871" sldId="376"/>
                <pc2:cmMk id="{E7DD7972-9BA5-407B-BD7C-CB049801CA40}"/>
              </pc2:cmMkLst>
              <pc226:cmRplyChg chg="del">
                <pc226:chgData name="Sabrina Subhit" userId="S::ss2664@njaes.rutgers.edu::f57ff2ff-6f12-488b-86dd-4be04cd2bcbc" providerId="AD" clId="Web-{8D32E0FF-C55B-AF13-4DFC-EF2ED26C8726}" dt="2023-09-15T15:10:40.729" v="380"/>
                <pc2:cmRplyMkLst xmlns:pc2="http://schemas.microsoft.com/office/powerpoint/2019/9/main/command">
                  <pc:docMk/>
                  <pc:sldMk cId="1369470871" sldId="376"/>
                  <pc2:cmMk id="{E7DD7972-9BA5-407B-BD7C-CB049801CA40}"/>
                  <pc2:cmRplyMk id="{75C90A2B-B910-4D0F-932A-B90F3903549D}"/>
                </pc2:cmRplyMkLst>
              </pc226:cmRplyChg>
            </pc226:cmChg>
          </p:ext>
        </pc:extLst>
      </pc:sldChg>
      <pc:sldChg chg="modSp">
        <pc:chgData name="Sabrina Subhit" userId="S::ss2664@njaes.rutgers.edu::f57ff2ff-6f12-488b-86dd-4be04cd2bcbc" providerId="AD" clId="Web-{8D32E0FF-C55B-AF13-4DFC-EF2ED26C8726}" dt="2023-09-15T15:50:53.791" v="432" actId="20577"/>
        <pc:sldMkLst>
          <pc:docMk/>
          <pc:sldMk cId="1594959858" sldId="380"/>
        </pc:sldMkLst>
        <pc:spChg chg="mod">
          <ac:chgData name="Sabrina Subhit" userId="S::ss2664@njaes.rutgers.edu::f57ff2ff-6f12-488b-86dd-4be04cd2bcbc" providerId="AD" clId="Web-{8D32E0FF-C55B-AF13-4DFC-EF2ED26C8726}" dt="2023-09-15T15:50:53.791" v="432" actId="20577"/>
          <ac:spMkLst>
            <pc:docMk/>
            <pc:sldMk cId="1594959858" sldId="380"/>
            <ac:spMk id="65" creationId="{00000000-0000-0000-0000-000000000000}"/>
          </ac:spMkLst>
        </pc:spChg>
      </pc:sldChg>
      <pc:sldChg chg="modSp">
        <pc:chgData name="Sabrina Subhit" userId="S::ss2664@njaes.rutgers.edu::f57ff2ff-6f12-488b-86dd-4be04cd2bcbc" providerId="AD" clId="Web-{8D32E0FF-C55B-AF13-4DFC-EF2ED26C8726}" dt="2023-09-15T15:51:01.385" v="435" actId="20577"/>
        <pc:sldMkLst>
          <pc:docMk/>
          <pc:sldMk cId="3328185463" sldId="381"/>
        </pc:sldMkLst>
        <pc:spChg chg="mod">
          <ac:chgData name="Sabrina Subhit" userId="S::ss2664@njaes.rutgers.edu::f57ff2ff-6f12-488b-86dd-4be04cd2bcbc" providerId="AD" clId="Web-{8D32E0FF-C55B-AF13-4DFC-EF2ED26C8726}" dt="2023-09-15T15:51:01.385" v="435" actId="20577"/>
          <ac:spMkLst>
            <pc:docMk/>
            <pc:sldMk cId="3328185463" sldId="381"/>
            <ac:spMk id="65" creationId="{00000000-0000-0000-0000-000000000000}"/>
          </ac:spMkLst>
        </pc:spChg>
      </pc:sldChg>
      <pc:sldChg chg="modSp">
        <pc:chgData name="Sabrina Subhit" userId="S::ss2664@njaes.rutgers.edu::f57ff2ff-6f12-488b-86dd-4be04cd2bcbc" providerId="AD" clId="Web-{8D32E0FF-C55B-AF13-4DFC-EF2ED26C8726}" dt="2023-09-15T15:50:57.822" v="434" actId="20577"/>
        <pc:sldMkLst>
          <pc:docMk/>
          <pc:sldMk cId="2724972747" sldId="382"/>
        </pc:sldMkLst>
        <pc:spChg chg="mod">
          <ac:chgData name="Sabrina Subhit" userId="S::ss2664@njaes.rutgers.edu::f57ff2ff-6f12-488b-86dd-4be04cd2bcbc" providerId="AD" clId="Web-{8D32E0FF-C55B-AF13-4DFC-EF2ED26C8726}" dt="2023-09-15T15:50:57.822" v="434" actId="20577"/>
          <ac:spMkLst>
            <pc:docMk/>
            <pc:sldMk cId="2724972747" sldId="382"/>
            <ac:spMk id="65" creationId="{00000000-0000-0000-0000-000000000000}"/>
          </ac:spMkLst>
        </pc:spChg>
      </pc:sldChg>
      <pc:sldChg chg="addSp delSp modSp">
        <pc:chgData name="Sabrina Subhit" userId="S::ss2664@njaes.rutgers.edu::f57ff2ff-6f12-488b-86dd-4be04cd2bcbc" providerId="AD" clId="Web-{8D32E0FF-C55B-AF13-4DFC-EF2ED26C8726}" dt="2023-09-15T14:03:24.970" v="52" actId="1076"/>
        <pc:sldMkLst>
          <pc:docMk/>
          <pc:sldMk cId="1567023860" sldId="385"/>
        </pc:sldMkLst>
        <pc:picChg chg="add mod">
          <ac:chgData name="Sabrina Subhit" userId="S::ss2664@njaes.rutgers.edu::f57ff2ff-6f12-488b-86dd-4be04cd2bcbc" providerId="AD" clId="Web-{8D32E0FF-C55B-AF13-4DFC-EF2ED26C8726}" dt="2023-09-15T14:03:24.970" v="52" actId="1076"/>
          <ac:picMkLst>
            <pc:docMk/>
            <pc:sldMk cId="1567023860" sldId="385"/>
            <ac:picMk id="2" creationId="{F8B50BC3-4965-4ADA-C8D1-440C0CDC71F7}"/>
          </ac:picMkLst>
        </pc:picChg>
        <pc:picChg chg="del">
          <ac:chgData name="Sabrina Subhit" userId="S::ss2664@njaes.rutgers.edu::f57ff2ff-6f12-488b-86dd-4be04cd2bcbc" providerId="AD" clId="Web-{8D32E0FF-C55B-AF13-4DFC-EF2ED26C8726}" dt="2023-09-15T14:03:07" v="49"/>
          <ac:picMkLst>
            <pc:docMk/>
            <pc:sldMk cId="1567023860" sldId="385"/>
            <ac:picMk id="5" creationId="{1010FC40-3DE2-338D-5C0A-8B8C418060A3}"/>
          </ac:picMkLst>
        </pc:picChg>
      </pc:sldChg>
      <pc:sldChg chg="modSp del delCm">
        <pc:chgData name="Sabrina Subhit" userId="S::ss2664@njaes.rutgers.edu::f57ff2ff-6f12-488b-86dd-4be04cd2bcbc" providerId="AD" clId="Web-{8D32E0FF-C55B-AF13-4DFC-EF2ED26C8726}" dt="2023-09-15T14:50:35.110" v="311"/>
        <pc:sldMkLst>
          <pc:docMk/>
          <pc:sldMk cId="2253637366" sldId="406"/>
        </pc:sldMkLst>
        <pc:spChg chg="mod">
          <ac:chgData name="Sabrina Subhit" userId="S::ss2664@njaes.rutgers.edu::f57ff2ff-6f12-488b-86dd-4be04cd2bcbc" providerId="AD" clId="Web-{8D32E0FF-C55B-AF13-4DFC-EF2ED26C8726}" dt="2023-09-15T14:30:10.866" v="66" actId="20577"/>
          <ac:spMkLst>
            <pc:docMk/>
            <pc:sldMk cId="2253637366" sldId="406"/>
            <ac:spMk id="3" creationId="{BD630429-439C-E5DC-62F9-CAD5A351FB99}"/>
          </ac:spMkLst>
        </pc:spChg>
        <pc:extLst>
          <p:ext xmlns:p="http://schemas.openxmlformats.org/presentationml/2006/main" uri="{D6D511B9-2390-475A-947B-AFAB55BFBCF1}">
            <pc226:cmChg xmlns:pc226="http://schemas.microsoft.com/office/powerpoint/2022/06/main/command" chg="del">
              <pc226:chgData name="Sabrina Subhit" userId="S::ss2664@njaes.rutgers.edu::f57ff2ff-6f12-488b-86dd-4be04cd2bcbc" providerId="AD" clId="Web-{8D32E0FF-C55B-AF13-4DFC-EF2ED26C8726}" dt="2023-09-15T13:53:12.115" v="13"/>
              <pc2:cmMkLst xmlns:pc2="http://schemas.microsoft.com/office/powerpoint/2019/9/main/command">
                <pc:docMk/>
                <pc:sldMk cId="2253637366" sldId="406"/>
                <pc2:cmMk id="{133F6AF6-064D-4185-BDDD-7EEFE3CFEC1C}"/>
              </pc2:cmMkLst>
            </pc226:cmChg>
          </p:ext>
        </pc:extLst>
      </pc:sldChg>
      <pc:sldChg chg="modSp modCm">
        <pc:chgData name="Sabrina Subhit" userId="S::ss2664@njaes.rutgers.edu::f57ff2ff-6f12-488b-86dd-4be04cd2bcbc" providerId="AD" clId="Web-{8D32E0FF-C55B-AF13-4DFC-EF2ED26C8726}" dt="2023-09-15T15:50:41.886" v="430" actId="1076"/>
        <pc:sldMkLst>
          <pc:docMk/>
          <pc:sldMk cId="1607565192" sldId="407"/>
        </pc:sldMkLst>
        <pc:spChg chg="mod">
          <ac:chgData name="Sabrina Subhit" userId="S::ss2664@njaes.rutgers.edu::f57ff2ff-6f12-488b-86dd-4be04cd2bcbc" providerId="AD" clId="Web-{8D32E0FF-C55B-AF13-4DFC-EF2ED26C8726}" dt="2023-09-15T15:50:41.886" v="430" actId="1076"/>
          <ac:spMkLst>
            <pc:docMk/>
            <pc:sldMk cId="1607565192" sldId="407"/>
            <ac:spMk id="5" creationId="{BCE270A0-C995-46D7-A8EB-2E794C979E9B}"/>
          </ac:spMkLst>
        </pc:spChg>
        <pc:spChg chg="mod">
          <ac:chgData name="Sabrina Subhit" userId="S::ss2664@njaes.rutgers.edu::f57ff2ff-6f12-488b-86dd-4be04cd2bcbc" providerId="AD" clId="Web-{8D32E0FF-C55B-AF13-4DFC-EF2ED26C8726}" dt="2023-09-15T15:50:34.400" v="429" actId="1076"/>
          <ac:spMkLst>
            <pc:docMk/>
            <pc:sldMk cId="1607565192" sldId="407"/>
            <ac:spMk id="8" creationId="{00000000-0000-0000-0000-000000000000}"/>
          </ac:spMkLst>
        </pc:spChg>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8D32E0FF-C55B-AF13-4DFC-EF2ED26C8726}" dt="2023-09-15T13:53:25.162" v="14"/>
              <pc2:cmMkLst xmlns:pc2="http://schemas.microsoft.com/office/powerpoint/2019/9/main/command">
                <pc:docMk/>
                <pc:sldMk cId="1607565192" sldId="407"/>
                <pc2:cmMk id="{CAD6335A-5EA2-43FE-A2A7-3BA99DD4B978}"/>
              </pc2:cmMkLst>
              <pc226:cmRplyChg chg="add">
                <pc226:chgData name="Sabrina Subhit" userId="S::ss2664@njaes.rutgers.edu::f57ff2ff-6f12-488b-86dd-4be04cd2bcbc" providerId="AD" clId="Web-{8D32E0FF-C55B-AF13-4DFC-EF2ED26C8726}" dt="2023-09-15T13:53:25.162" v="14"/>
                <pc2:cmRplyMkLst xmlns:pc2="http://schemas.microsoft.com/office/powerpoint/2019/9/main/command">
                  <pc:docMk/>
                  <pc:sldMk cId="1607565192" sldId="407"/>
                  <pc2:cmMk id="{CAD6335A-5EA2-43FE-A2A7-3BA99DD4B978}"/>
                  <pc2:cmRplyMk id="{334AEDFD-9D5A-478B-9003-2D31939C64E9}"/>
                </pc2:cmRplyMkLst>
              </pc226:cmRplyChg>
            </pc226:cmChg>
            <pc226:cmChg xmlns:pc226="http://schemas.microsoft.com/office/powerpoint/2022/06/main/command" chg="mod">
              <pc226:chgData name="Sabrina Subhit" userId="S::ss2664@njaes.rutgers.edu::f57ff2ff-6f12-488b-86dd-4be04cd2bcbc" providerId="AD" clId="Web-{8D32E0FF-C55B-AF13-4DFC-EF2ED26C8726}" dt="2023-09-15T15:50:26.024" v="421" actId="20577"/>
              <pc2:cmMkLst xmlns:pc2="http://schemas.microsoft.com/office/powerpoint/2019/9/main/command">
                <pc:docMk/>
                <pc:sldMk cId="1607565192" sldId="407"/>
                <pc2:cmMk id="{D7585C75-CA01-4A83-A937-1AFEB78E514C}"/>
              </pc2:cmMkLst>
            </pc226:cmChg>
          </p:ext>
        </pc:extLst>
      </pc:sldChg>
      <pc:sldChg chg="modCm">
        <pc:chgData name="Sabrina Subhit" userId="S::ss2664@njaes.rutgers.edu::f57ff2ff-6f12-488b-86dd-4be04cd2bcbc" providerId="AD" clId="Web-{8D32E0FF-C55B-AF13-4DFC-EF2ED26C8726}" dt="2023-09-15T13:53:47.460" v="15"/>
        <pc:sldMkLst>
          <pc:docMk/>
          <pc:sldMk cId="2599332924" sldId="410"/>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8D32E0FF-C55B-AF13-4DFC-EF2ED26C8726}" dt="2023-09-15T13:53:47.460" v="15"/>
              <pc2:cmMkLst xmlns:pc2="http://schemas.microsoft.com/office/powerpoint/2019/9/main/command">
                <pc:docMk/>
                <pc:sldMk cId="2599332924" sldId="410"/>
                <pc2:cmMk id="{01CF846E-CD3C-475F-818C-A3016AAC0C5B}"/>
              </pc2:cmMkLst>
              <pc226:cmRplyChg chg="add">
                <pc226:chgData name="Sabrina Subhit" userId="S::ss2664@njaes.rutgers.edu::f57ff2ff-6f12-488b-86dd-4be04cd2bcbc" providerId="AD" clId="Web-{8D32E0FF-C55B-AF13-4DFC-EF2ED26C8726}" dt="2023-09-15T13:53:47.460" v="15"/>
                <pc2:cmRplyMkLst xmlns:pc2="http://schemas.microsoft.com/office/powerpoint/2019/9/main/command">
                  <pc:docMk/>
                  <pc:sldMk cId="2599332924" sldId="410"/>
                  <pc2:cmMk id="{01CF846E-CD3C-475F-818C-A3016AAC0C5B}"/>
                  <pc2:cmRplyMk id="{BA22F0C7-07F6-4574-8CE0-49DF4E43B03E}"/>
                </pc2:cmRplyMkLst>
              </pc226:cmRplyChg>
            </pc226:cmChg>
          </p:ext>
        </pc:extLst>
      </pc:sldChg>
      <pc:sldChg chg="modSp">
        <pc:chgData name="Sabrina Subhit" userId="S::ss2664@njaes.rutgers.edu::f57ff2ff-6f12-488b-86dd-4be04cd2bcbc" providerId="AD" clId="Web-{8D32E0FF-C55B-AF13-4DFC-EF2ED26C8726}" dt="2023-09-15T15:51:17.323" v="437" actId="20577"/>
        <pc:sldMkLst>
          <pc:docMk/>
          <pc:sldMk cId="873218399" sldId="411"/>
        </pc:sldMkLst>
        <pc:spChg chg="mod">
          <ac:chgData name="Sabrina Subhit" userId="S::ss2664@njaes.rutgers.edu::f57ff2ff-6f12-488b-86dd-4be04cd2bcbc" providerId="AD" clId="Web-{8D32E0FF-C55B-AF13-4DFC-EF2ED26C8726}" dt="2023-09-15T15:51:17.323" v="437" actId="20577"/>
          <ac:spMkLst>
            <pc:docMk/>
            <pc:sldMk cId="873218399" sldId="411"/>
            <ac:spMk id="65" creationId="{00000000-0000-0000-0000-000000000000}"/>
          </ac:spMkLst>
        </pc:spChg>
      </pc:sldChg>
      <pc:sldChg chg="modSp">
        <pc:chgData name="Sabrina Subhit" userId="S::ss2664@njaes.rutgers.edu::f57ff2ff-6f12-488b-86dd-4be04cd2bcbc" providerId="AD" clId="Web-{8D32E0FF-C55B-AF13-4DFC-EF2ED26C8726}" dt="2023-09-15T15:51:21.105" v="439" actId="20577"/>
        <pc:sldMkLst>
          <pc:docMk/>
          <pc:sldMk cId="2559429891" sldId="412"/>
        </pc:sldMkLst>
        <pc:spChg chg="mod">
          <ac:chgData name="Sabrina Subhit" userId="S::ss2664@njaes.rutgers.edu::f57ff2ff-6f12-488b-86dd-4be04cd2bcbc" providerId="AD" clId="Web-{8D32E0FF-C55B-AF13-4DFC-EF2ED26C8726}" dt="2023-09-15T15:51:21.105" v="439" actId="20577"/>
          <ac:spMkLst>
            <pc:docMk/>
            <pc:sldMk cId="2559429891" sldId="412"/>
            <ac:spMk id="65" creationId="{00000000-0000-0000-0000-000000000000}"/>
          </ac:spMkLst>
        </pc:spChg>
      </pc:sldChg>
      <pc:sldChg chg="modSp">
        <pc:chgData name="Sabrina Subhit" userId="S::ss2664@njaes.rutgers.edu::f57ff2ff-6f12-488b-86dd-4be04cd2bcbc" providerId="AD" clId="Web-{8D32E0FF-C55B-AF13-4DFC-EF2ED26C8726}" dt="2023-09-15T15:51:40.512" v="454" actId="20577"/>
        <pc:sldMkLst>
          <pc:docMk/>
          <pc:sldMk cId="3939340779" sldId="416"/>
        </pc:sldMkLst>
        <pc:spChg chg="mod">
          <ac:chgData name="Sabrina Subhit" userId="S::ss2664@njaes.rutgers.edu::f57ff2ff-6f12-488b-86dd-4be04cd2bcbc" providerId="AD" clId="Web-{8D32E0FF-C55B-AF13-4DFC-EF2ED26C8726}" dt="2023-09-15T14:26:35.109" v="62" actId="20577"/>
          <ac:spMkLst>
            <pc:docMk/>
            <pc:sldMk cId="3939340779" sldId="416"/>
            <ac:spMk id="5" creationId="{635CA5A8-BE08-08A1-40DC-74725FA09DDA}"/>
          </ac:spMkLst>
        </pc:spChg>
        <pc:spChg chg="mod">
          <ac:chgData name="Sabrina Subhit" userId="S::ss2664@njaes.rutgers.edu::f57ff2ff-6f12-488b-86dd-4be04cd2bcbc" providerId="AD" clId="Web-{8D32E0FF-C55B-AF13-4DFC-EF2ED26C8726}" dt="2023-09-15T15:51:40.512" v="454" actId="20577"/>
          <ac:spMkLst>
            <pc:docMk/>
            <pc:sldMk cId="3939340779" sldId="416"/>
            <ac:spMk id="7" creationId="{CB2FDEE2-11F0-C671-2C2B-A84108FAF028}"/>
          </ac:spMkLst>
        </pc:spChg>
      </pc:sldChg>
      <pc:sldChg chg="addSp delSp modSp ord">
        <pc:chgData name="Sabrina Subhit" userId="S::ss2664@njaes.rutgers.edu::f57ff2ff-6f12-488b-86dd-4be04cd2bcbc" providerId="AD" clId="Web-{8D32E0FF-C55B-AF13-4DFC-EF2ED26C8726}" dt="2023-09-15T15:10:59.385" v="396" actId="1076"/>
        <pc:sldMkLst>
          <pc:docMk/>
          <pc:sldMk cId="4278382477" sldId="417"/>
        </pc:sldMkLst>
        <pc:spChg chg="add mod">
          <ac:chgData name="Sabrina Subhit" userId="S::ss2664@njaes.rutgers.edu::f57ff2ff-6f12-488b-86dd-4be04cd2bcbc" providerId="AD" clId="Web-{8D32E0FF-C55B-AF13-4DFC-EF2ED26C8726}" dt="2023-09-15T15:10:59.385" v="396" actId="1076"/>
          <ac:spMkLst>
            <pc:docMk/>
            <pc:sldMk cId="4278382477" sldId="417"/>
            <ac:spMk id="3" creationId="{FB862EEF-7547-67D2-6CBD-E1F177A39D17}"/>
          </ac:spMkLst>
        </pc:spChg>
        <pc:spChg chg="add mod">
          <ac:chgData name="Sabrina Subhit" userId="S::ss2664@njaes.rutgers.edu::f57ff2ff-6f12-488b-86dd-4be04cd2bcbc" providerId="AD" clId="Web-{8D32E0FF-C55B-AF13-4DFC-EF2ED26C8726}" dt="2023-09-15T14:00:44.791" v="45" actId="1076"/>
          <ac:spMkLst>
            <pc:docMk/>
            <pc:sldMk cId="4278382477" sldId="417"/>
            <ac:spMk id="6" creationId="{9663C7DA-2D65-3740-C07A-0FCD8E41BC17}"/>
          </ac:spMkLst>
        </pc:spChg>
        <pc:spChg chg="add mod">
          <ac:chgData name="Sabrina Subhit" userId="S::ss2664@njaes.rutgers.edu::f57ff2ff-6f12-488b-86dd-4be04cd2bcbc" providerId="AD" clId="Web-{8D32E0FF-C55B-AF13-4DFC-EF2ED26C8726}" dt="2023-09-15T14:52:38.786" v="372" actId="1076"/>
          <ac:spMkLst>
            <pc:docMk/>
            <pc:sldMk cId="4278382477" sldId="417"/>
            <ac:spMk id="7" creationId="{671E99E3-FB80-9D28-CC35-7FFCF0211845}"/>
          </ac:spMkLst>
        </pc:spChg>
        <pc:picChg chg="del">
          <ac:chgData name="Sabrina Subhit" userId="S::ss2664@njaes.rutgers.edu::f57ff2ff-6f12-488b-86dd-4be04cd2bcbc" providerId="AD" clId="Web-{8D32E0FF-C55B-AF13-4DFC-EF2ED26C8726}" dt="2023-09-15T13:54:07.570" v="16"/>
          <ac:picMkLst>
            <pc:docMk/>
            <pc:sldMk cId="4278382477" sldId="417"/>
            <ac:picMk id="2" creationId="{A8F1C812-0905-B4A8-CBD7-248EFF7F5F50}"/>
          </ac:picMkLst>
        </pc:picChg>
        <pc:picChg chg="add mod">
          <ac:chgData name="Sabrina Subhit" userId="S::ss2664@njaes.rutgers.edu::f57ff2ff-6f12-488b-86dd-4be04cd2bcbc" providerId="AD" clId="Web-{8D32E0FF-C55B-AF13-4DFC-EF2ED26C8726}" dt="2023-09-15T14:04:24.847" v="58" actId="1076"/>
          <ac:picMkLst>
            <pc:docMk/>
            <pc:sldMk cId="4278382477" sldId="417"/>
            <ac:picMk id="4" creationId="{BCB74F08-1090-66A9-5E99-D73AF08391AF}"/>
          </ac:picMkLst>
        </pc:picChg>
        <pc:picChg chg="add mod">
          <ac:chgData name="Sabrina Subhit" userId="S::ss2664@njaes.rutgers.edu::f57ff2ff-6f12-488b-86dd-4be04cd2bcbc" providerId="AD" clId="Web-{8D32E0FF-C55B-AF13-4DFC-EF2ED26C8726}" dt="2023-09-15T14:04:27.129" v="59" actId="1076"/>
          <ac:picMkLst>
            <pc:docMk/>
            <pc:sldMk cId="4278382477" sldId="417"/>
            <ac:picMk id="5" creationId="{65153092-7306-8DD3-D271-03D230303CFE}"/>
          </ac:picMkLst>
        </pc:picChg>
      </pc:sldChg>
      <pc:sldChg chg="modSp">
        <pc:chgData name="Sabrina Subhit" userId="S::ss2664@njaes.rutgers.edu::f57ff2ff-6f12-488b-86dd-4be04cd2bcbc" providerId="AD" clId="Web-{8D32E0FF-C55B-AF13-4DFC-EF2ED26C8726}" dt="2023-09-15T15:51:24.495" v="441" actId="20577"/>
        <pc:sldMkLst>
          <pc:docMk/>
          <pc:sldMk cId="817241010" sldId="419"/>
        </pc:sldMkLst>
        <pc:spChg chg="mod">
          <ac:chgData name="Sabrina Subhit" userId="S::ss2664@njaes.rutgers.edu::f57ff2ff-6f12-488b-86dd-4be04cd2bcbc" providerId="AD" clId="Web-{8D32E0FF-C55B-AF13-4DFC-EF2ED26C8726}" dt="2023-09-15T15:51:24.495" v="441" actId="20577"/>
          <ac:spMkLst>
            <pc:docMk/>
            <pc:sldMk cId="817241010" sldId="419"/>
            <ac:spMk id="65" creationId="{00000000-0000-0000-0000-000000000000}"/>
          </ac:spMkLst>
        </pc:spChg>
      </pc:sldChg>
      <pc:sldChg chg="addSp delSp modSp new">
        <pc:chgData name="Sabrina Subhit" userId="S::ss2664@njaes.rutgers.edu::f57ff2ff-6f12-488b-86dd-4be04cd2bcbc" providerId="AD" clId="Web-{8D32E0FF-C55B-AF13-4DFC-EF2ED26C8726}" dt="2023-09-15T14:46:04.007" v="208" actId="1076"/>
        <pc:sldMkLst>
          <pc:docMk/>
          <pc:sldMk cId="3445838165" sldId="420"/>
        </pc:sldMkLst>
        <pc:spChg chg="mod">
          <ac:chgData name="Sabrina Subhit" userId="S::ss2664@njaes.rutgers.edu::f57ff2ff-6f12-488b-86dd-4be04cd2bcbc" providerId="AD" clId="Web-{8D32E0FF-C55B-AF13-4DFC-EF2ED26C8726}" dt="2023-09-15T14:46:04.007" v="208" actId="1076"/>
          <ac:spMkLst>
            <pc:docMk/>
            <pc:sldMk cId="3445838165" sldId="420"/>
            <ac:spMk id="2" creationId="{9CACFCA9-46B5-CBDC-846E-E0E179606CB5}"/>
          </ac:spMkLst>
        </pc:spChg>
        <pc:spChg chg="del mod">
          <ac:chgData name="Sabrina Subhit" userId="S::ss2664@njaes.rutgers.edu::f57ff2ff-6f12-488b-86dd-4be04cd2bcbc" providerId="AD" clId="Web-{8D32E0FF-C55B-AF13-4DFC-EF2ED26C8726}" dt="2023-09-15T14:36:32.644" v="136"/>
          <ac:spMkLst>
            <pc:docMk/>
            <pc:sldMk cId="3445838165" sldId="420"/>
            <ac:spMk id="3" creationId="{E1BCDFC7-1313-8D1A-5CBB-A771DBFC15BD}"/>
          </ac:spMkLst>
        </pc:spChg>
        <pc:spChg chg="add del mod">
          <ac:chgData name="Sabrina Subhit" userId="S::ss2664@njaes.rutgers.edu::f57ff2ff-6f12-488b-86dd-4be04cd2bcbc" providerId="AD" clId="Web-{8D32E0FF-C55B-AF13-4DFC-EF2ED26C8726}" dt="2023-09-15T14:45:54.085" v="203"/>
          <ac:spMkLst>
            <pc:docMk/>
            <pc:sldMk cId="3445838165" sldId="420"/>
            <ac:spMk id="6" creationId="{D28FE883-F350-5803-E717-DBB9FF924AED}"/>
          </ac:spMkLst>
        </pc:spChg>
        <pc:picChg chg="add del mod">
          <ac:chgData name="Sabrina Subhit" userId="S::ss2664@njaes.rutgers.edu::f57ff2ff-6f12-488b-86dd-4be04cd2bcbc" providerId="AD" clId="Web-{8D32E0FF-C55B-AF13-4DFC-EF2ED26C8726}" dt="2023-09-15T14:36:37.426" v="140"/>
          <ac:picMkLst>
            <pc:docMk/>
            <pc:sldMk cId="3445838165" sldId="420"/>
            <ac:picMk id="4" creationId="{7098C053-E95A-2805-5AA5-11483A97520E}"/>
          </ac:picMkLst>
        </pc:picChg>
        <pc:picChg chg="add del mod modCrop">
          <ac:chgData name="Sabrina Subhit" userId="S::ss2664@njaes.rutgers.edu::f57ff2ff-6f12-488b-86dd-4be04cd2bcbc" providerId="AD" clId="Web-{8D32E0FF-C55B-AF13-4DFC-EF2ED26C8726}" dt="2023-09-15T14:43:15.642" v="175"/>
          <ac:picMkLst>
            <pc:docMk/>
            <pc:sldMk cId="3445838165" sldId="420"/>
            <ac:picMk id="5" creationId="{A320EE3D-DA43-6764-2824-43E2D8DA1F3C}"/>
          </ac:picMkLst>
        </pc:picChg>
        <pc:picChg chg="add del mod">
          <ac:chgData name="Sabrina Subhit" userId="S::ss2664@njaes.rutgers.edu::f57ff2ff-6f12-488b-86dd-4be04cd2bcbc" providerId="AD" clId="Web-{8D32E0FF-C55B-AF13-4DFC-EF2ED26C8726}" dt="2023-09-15T14:44:28.832" v="192"/>
          <ac:picMkLst>
            <pc:docMk/>
            <pc:sldMk cId="3445838165" sldId="420"/>
            <ac:picMk id="7" creationId="{5E64AE8F-F471-EF6A-6E67-491EF7744F34}"/>
          </ac:picMkLst>
        </pc:picChg>
        <pc:picChg chg="add del mod">
          <ac:chgData name="Sabrina Subhit" userId="S::ss2664@njaes.rutgers.edu::f57ff2ff-6f12-488b-86dd-4be04cd2bcbc" providerId="AD" clId="Web-{8D32E0FF-C55B-AF13-4DFC-EF2ED26C8726}" dt="2023-09-15T14:44:35.582" v="194"/>
          <ac:picMkLst>
            <pc:docMk/>
            <pc:sldMk cId="3445838165" sldId="420"/>
            <ac:picMk id="8" creationId="{6A055363-23DA-3C71-669A-FAE5DCE939AD}"/>
          </ac:picMkLst>
        </pc:picChg>
        <pc:picChg chg="add mod">
          <ac:chgData name="Sabrina Subhit" userId="S::ss2664@njaes.rutgers.edu::f57ff2ff-6f12-488b-86dd-4be04cd2bcbc" providerId="AD" clId="Web-{8D32E0FF-C55B-AF13-4DFC-EF2ED26C8726}" dt="2023-09-15T14:45:45.288" v="202"/>
          <ac:picMkLst>
            <pc:docMk/>
            <pc:sldMk cId="3445838165" sldId="420"/>
            <ac:picMk id="9" creationId="{274E4001-A3CC-CC32-CC5D-46666FD7C492}"/>
          </ac:picMkLst>
        </pc:picChg>
      </pc:sldChg>
      <pc:sldChg chg="addSp delSp modSp new">
        <pc:chgData name="Sabrina Subhit" userId="S::ss2664@njaes.rutgers.edu::f57ff2ff-6f12-488b-86dd-4be04cd2bcbc" providerId="AD" clId="Web-{8D32E0FF-C55B-AF13-4DFC-EF2ED26C8726}" dt="2023-09-15T15:49:42.069" v="404" actId="20577"/>
        <pc:sldMkLst>
          <pc:docMk/>
          <pc:sldMk cId="3916539743" sldId="421"/>
        </pc:sldMkLst>
        <pc:spChg chg="del">
          <ac:chgData name="Sabrina Subhit" userId="S::ss2664@njaes.rutgers.edu::f57ff2ff-6f12-488b-86dd-4be04cd2bcbc" providerId="AD" clId="Web-{8D32E0FF-C55B-AF13-4DFC-EF2ED26C8726}" dt="2023-09-15T14:48:09.527" v="281"/>
          <ac:spMkLst>
            <pc:docMk/>
            <pc:sldMk cId="3916539743" sldId="421"/>
            <ac:spMk id="2" creationId="{993CBCC4-26D9-1E2F-3E4B-CBAD0E06A160}"/>
          </ac:spMkLst>
        </pc:spChg>
        <pc:spChg chg="del">
          <ac:chgData name="Sabrina Subhit" userId="S::ss2664@njaes.rutgers.edu::f57ff2ff-6f12-488b-86dd-4be04cd2bcbc" providerId="AD" clId="Web-{8D32E0FF-C55B-AF13-4DFC-EF2ED26C8726}" dt="2023-09-15T14:47:42.010" v="210"/>
          <ac:spMkLst>
            <pc:docMk/>
            <pc:sldMk cId="3916539743" sldId="421"/>
            <ac:spMk id="3" creationId="{6A2306F0-57EF-10E0-19FF-22E045A045EF}"/>
          </ac:spMkLst>
        </pc:spChg>
        <pc:spChg chg="add mod">
          <ac:chgData name="Sabrina Subhit" userId="S::ss2664@njaes.rutgers.edu::f57ff2ff-6f12-488b-86dd-4be04cd2bcbc" providerId="AD" clId="Web-{8D32E0FF-C55B-AF13-4DFC-EF2ED26C8726}" dt="2023-09-15T15:49:42.069" v="404" actId="20577"/>
          <ac:spMkLst>
            <pc:docMk/>
            <pc:sldMk cId="3916539743" sldId="421"/>
            <ac:spMk id="5" creationId="{57221D70-28D4-ED1D-E419-E232D93CF09B}"/>
          </ac:spMkLst>
        </pc:spChg>
        <pc:picChg chg="add mod">
          <ac:chgData name="Sabrina Subhit" userId="S::ss2664@njaes.rutgers.edu::f57ff2ff-6f12-488b-86dd-4be04cd2bcbc" providerId="AD" clId="Web-{8D32E0FF-C55B-AF13-4DFC-EF2ED26C8726}" dt="2023-09-15T14:49:57.077" v="304" actId="1076"/>
          <ac:picMkLst>
            <pc:docMk/>
            <pc:sldMk cId="3916539743" sldId="421"/>
            <ac:picMk id="7" creationId="{E967F3F4-A09A-089C-056C-CB6E10866001}"/>
          </ac:picMkLst>
        </pc:picChg>
        <pc:picChg chg="add mod">
          <ac:chgData name="Sabrina Subhit" userId="S::ss2664@njaes.rutgers.edu::f57ff2ff-6f12-488b-86dd-4be04cd2bcbc" providerId="AD" clId="Web-{8D32E0FF-C55B-AF13-4DFC-EF2ED26C8726}" dt="2023-09-15T14:49:59.578" v="305" actId="1076"/>
          <ac:picMkLst>
            <pc:docMk/>
            <pc:sldMk cId="3916539743" sldId="421"/>
            <ac:picMk id="8" creationId="{BFEF5F96-7451-811F-C6CD-C0D85529E5DE}"/>
          </ac:picMkLst>
        </pc:picChg>
      </pc:sldChg>
    </pc:docChg>
  </pc:docChgLst>
  <pc:docChgLst>
    <pc:chgData name="Alessandra Sommer" userId="S::ads295@scarletmail.rutgers.edu::d1d89697-002c-413c-9ff0-29c100b231a8" providerId="AD" clId="Web-{F4CCB1E2-80BF-FF0B-38E8-6A680224ACD0}"/>
    <pc:docChg chg="sldOrd">
      <pc:chgData name="Alessandra Sommer" userId="S::ads295@scarletmail.rutgers.edu::d1d89697-002c-413c-9ff0-29c100b231a8" providerId="AD" clId="Web-{F4CCB1E2-80BF-FF0B-38E8-6A680224ACD0}" dt="2023-10-01T22:58:25.168" v="0"/>
      <pc:docMkLst>
        <pc:docMk/>
      </pc:docMkLst>
      <pc:sldChg chg="ord">
        <pc:chgData name="Alessandra Sommer" userId="S::ads295@scarletmail.rutgers.edu::d1d89697-002c-413c-9ff0-29c100b231a8" providerId="AD" clId="Web-{F4CCB1E2-80BF-FF0B-38E8-6A680224ACD0}" dt="2023-10-01T22:58:25.168" v="0"/>
        <pc:sldMkLst>
          <pc:docMk/>
          <pc:sldMk cId="3916539743" sldId="421"/>
        </pc:sldMkLst>
      </pc:sldChg>
    </pc:docChg>
  </pc:docChgLst>
  <pc:docChgLst>
    <pc:chgData name="Sabrina Subhit" userId="S::ss2664@njaes.rutgers.edu::f57ff2ff-6f12-488b-86dd-4be04cd2bcbc" providerId="AD" clId="Web-{B2858FD5-B333-4EB4-E095-6DDCC16E9690}"/>
    <pc:docChg chg="modSld">
      <pc:chgData name="Sabrina Subhit" userId="S::ss2664@njaes.rutgers.edu::f57ff2ff-6f12-488b-86dd-4be04cd2bcbc" providerId="AD" clId="Web-{B2858FD5-B333-4EB4-E095-6DDCC16E9690}" dt="2023-09-18T14:01:16.826" v="7" actId="1076"/>
      <pc:docMkLst>
        <pc:docMk/>
      </pc:docMkLst>
      <pc:sldChg chg="modSp">
        <pc:chgData name="Sabrina Subhit" userId="S::ss2664@njaes.rutgers.edu::f57ff2ff-6f12-488b-86dd-4be04cd2bcbc" providerId="AD" clId="Web-{B2858FD5-B333-4EB4-E095-6DDCC16E9690}" dt="2023-09-18T14:00:44.121" v="1" actId="1076"/>
        <pc:sldMkLst>
          <pc:docMk/>
          <pc:sldMk cId="3445838165" sldId="420"/>
        </pc:sldMkLst>
        <pc:spChg chg="mod">
          <ac:chgData name="Sabrina Subhit" userId="S::ss2664@njaes.rutgers.edu::f57ff2ff-6f12-488b-86dd-4be04cd2bcbc" providerId="AD" clId="Web-{B2858FD5-B333-4EB4-E095-6DDCC16E9690}" dt="2023-09-18T14:00:44.121" v="1" actId="1076"/>
          <ac:spMkLst>
            <pc:docMk/>
            <pc:sldMk cId="3445838165" sldId="420"/>
            <ac:spMk id="2" creationId="{9CACFCA9-46B5-CBDC-846E-E0E179606CB5}"/>
          </ac:spMkLst>
        </pc:spChg>
        <pc:picChg chg="mod">
          <ac:chgData name="Sabrina Subhit" userId="S::ss2664@njaes.rutgers.edu::f57ff2ff-6f12-488b-86dd-4be04cd2bcbc" providerId="AD" clId="Web-{B2858FD5-B333-4EB4-E095-6DDCC16E9690}" dt="2023-09-18T14:00:38.542" v="0" actId="1076"/>
          <ac:picMkLst>
            <pc:docMk/>
            <pc:sldMk cId="3445838165" sldId="420"/>
            <ac:picMk id="9" creationId="{274E4001-A3CC-CC32-CC5D-46666FD7C492}"/>
          </ac:picMkLst>
        </pc:picChg>
      </pc:sldChg>
      <pc:sldChg chg="modSp">
        <pc:chgData name="Sabrina Subhit" userId="S::ss2664@njaes.rutgers.edu::f57ff2ff-6f12-488b-86dd-4be04cd2bcbc" providerId="AD" clId="Web-{B2858FD5-B333-4EB4-E095-6DDCC16E9690}" dt="2023-09-18T14:01:16.826" v="7" actId="1076"/>
        <pc:sldMkLst>
          <pc:docMk/>
          <pc:sldMk cId="3916539743" sldId="421"/>
        </pc:sldMkLst>
        <pc:picChg chg="mod">
          <ac:chgData name="Sabrina Subhit" userId="S::ss2664@njaes.rutgers.edu::f57ff2ff-6f12-488b-86dd-4be04cd2bcbc" providerId="AD" clId="Web-{B2858FD5-B333-4EB4-E095-6DDCC16E9690}" dt="2023-09-18T14:01:06.328" v="6" actId="1076"/>
          <ac:picMkLst>
            <pc:docMk/>
            <pc:sldMk cId="3916539743" sldId="421"/>
            <ac:picMk id="7" creationId="{E967F3F4-A09A-089C-056C-CB6E10866001}"/>
          </ac:picMkLst>
        </pc:picChg>
        <pc:picChg chg="mod">
          <ac:chgData name="Sabrina Subhit" userId="S::ss2664@njaes.rutgers.edu::f57ff2ff-6f12-488b-86dd-4be04cd2bcbc" providerId="AD" clId="Web-{B2858FD5-B333-4EB4-E095-6DDCC16E9690}" dt="2023-09-18T14:01:16.826" v="7" actId="1076"/>
          <ac:picMkLst>
            <pc:docMk/>
            <pc:sldMk cId="3916539743" sldId="421"/>
            <ac:picMk id="8" creationId="{BFEF5F96-7451-811F-C6CD-C0D85529E5DE}"/>
          </ac:picMkLst>
        </pc:picChg>
      </pc:sldChg>
    </pc:docChg>
  </pc:docChgLst>
  <pc:docChgLst>
    <pc:chgData name="Shannon Barlow" userId="S::sab516@njaes.rutgers.edu::8a9e116c-a8ba-48cd-bf87-6b13e12bca2f" providerId="AD" clId="Web-{2B9D3D1B-4029-DEB6-3F49-DBEB1B3ECD89}"/>
    <pc:docChg chg="">
      <pc:chgData name="Shannon Barlow" userId="S::sab516@njaes.rutgers.edu::8a9e116c-a8ba-48cd-bf87-6b13e12bca2f" providerId="AD" clId="Web-{2B9D3D1B-4029-DEB6-3F49-DBEB1B3ECD89}" dt="2023-09-20T16:34:04.641" v="1"/>
      <pc:docMkLst>
        <pc:docMk/>
      </pc:docMkLst>
      <pc:sldChg chg="modCm">
        <pc:chgData name="Shannon Barlow" userId="S::sab516@njaes.rutgers.edu::8a9e116c-a8ba-48cd-bf87-6b13e12bca2f" providerId="AD" clId="Web-{2B9D3D1B-4029-DEB6-3F49-DBEB1B3ECD89}" dt="2023-09-20T16:34:04.641" v="1"/>
        <pc:sldMkLst>
          <pc:docMk/>
          <pc:sldMk cId="2599332924" sldId="410"/>
        </pc:sldMkLst>
        <pc:extLst>
          <p:ext xmlns:p="http://schemas.openxmlformats.org/presentationml/2006/main" uri="{D6D511B9-2390-475A-947B-AFAB55BFBCF1}">
            <pc226:cmChg xmlns:pc226="http://schemas.microsoft.com/office/powerpoint/2022/06/main/command" chg="">
              <pc226:chgData name="Shannon Barlow" userId="S::sab516@njaes.rutgers.edu::8a9e116c-a8ba-48cd-bf87-6b13e12bca2f" providerId="AD" clId="Web-{2B9D3D1B-4029-DEB6-3F49-DBEB1B3ECD89}" dt="2023-09-20T16:34:04.641" v="1"/>
              <pc2:cmMkLst xmlns:pc2="http://schemas.microsoft.com/office/powerpoint/2019/9/main/command">
                <pc:docMk/>
                <pc:sldMk cId="2599332924" sldId="410"/>
                <pc2:cmMk id="{55BD8EC5-003C-419E-B16D-219073FCB49C}"/>
              </pc2:cmMkLst>
              <pc226:cmRplyChg chg="add">
                <pc226:chgData name="Shannon Barlow" userId="S::sab516@njaes.rutgers.edu::8a9e116c-a8ba-48cd-bf87-6b13e12bca2f" providerId="AD" clId="Web-{2B9D3D1B-4029-DEB6-3F49-DBEB1B3ECD89}" dt="2023-09-20T16:34:04.641" v="1"/>
                <pc2:cmRplyMkLst xmlns:pc2="http://schemas.microsoft.com/office/powerpoint/2019/9/main/command">
                  <pc:docMk/>
                  <pc:sldMk cId="2599332924" sldId="410"/>
                  <pc2:cmMk id="{55BD8EC5-003C-419E-B16D-219073FCB49C}"/>
                  <pc2:cmRplyMk id="{D7A3D509-C0F9-4525-A796-40EDAC6784C3}"/>
                </pc2:cmRplyMkLst>
              </pc226:cmRplyChg>
              <pc226:cmRplyChg chg="add">
                <pc226:chgData name="Shannon Barlow" userId="S::sab516@njaes.rutgers.edu::8a9e116c-a8ba-48cd-bf87-6b13e12bca2f" providerId="AD" clId="Web-{2B9D3D1B-4029-DEB6-3F49-DBEB1B3ECD89}" dt="2023-09-20T16:33:44.609" v="0"/>
                <pc2:cmRplyMkLst xmlns:pc2="http://schemas.microsoft.com/office/powerpoint/2019/9/main/command">
                  <pc:docMk/>
                  <pc:sldMk cId="2599332924" sldId="410"/>
                  <pc2:cmMk id="{55BD8EC5-003C-419E-B16D-219073FCB49C}"/>
                  <pc2:cmRplyMk id="{3C289640-08D9-4FC6-A278-1C73EB84CD90}"/>
                </pc2:cmRplyMkLst>
              </pc226:cmRplyChg>
            </pc226:cmChg>
          </p:ext>
        </pc:extLst>
      </pc:sldChg>
    </pc:docChg>
  </pc:docChgLst>
  <pc:docChgLst>
    <pc:chgData name="Shannon Barlow" userId="S::sab516@njaes.rutgers.edu::8a9e116c-a8ba-48cd-bf87-6b13e12bca2f" providerId="AD" clId="Web-{C4594FD8-CB46-E9A8-F4CD-A5B298EE9D3D}"/>
    <pc:docChg chg="modSld">
      <pc:chgData name="Shannon Barlow" userId="S::sab516@njaes.rutgers.edu::8a9e116c-a8ba-48cd-bf87-6b13e12bca2f" providerId="AD" clId="Web-{C4594FD8-CB46-E9A8-F4CD-A5B298EE9D3D}" dt="2023-09-18T14:55:45.787" v="33" actId="14100"/>
      <pc:docMkLst>
        <pc:docMk/>
      </pc:docMkLst>
      <pc:sldChg chg="modSp">
        <pc:chgData name="Shannon Barlow" userId="S::sab516@njaes.rutgers.edu::8a9e116c-a8ba-48cd-bf87-6b13e12bca2f" providerId="AD" clId="Web-{C4594FD8-CB46-E9A8-F4CD-A5B298EE9D3D}" dt="2023-09-18T14:55:45.787" v="33" actId="14100"/>
        <pc:sldMkLst>
          <pc:docMk/>
          <pc:sldMk cId="1012542606" sldId="386"/>
        </pc:sldMkLst>
        <pc:spChg chg="mod">
          <ac:chgData name="Shannon Barlow" userId="S::sab516@njaes.rutgers.edu::8a9e116c-a8ba-48cd-bf87-6b13e12bca2f" providerId="AD" clId="Web-{C4594FD8-CB46-E9A8-F4CD-A5B298EE9D3D}" dt="2023-09-18T14:55:45.787" v="33" actId="14100"/>
          <ac:spMkLst>
            <pc:docMk/>
            <pc:sldMk cId="1012542606" sldId="386"/>
            <ac:spMk id="4" creationId="{03E5C984-F672-094D-11C4-11B2CEAED849}"/>
          </ac:spMkLst>
        </pc:spChg>
        <pc:picChg chg="mod">
          <ac:chgData name="Shannon Barlow" userId="S::sab516@njaes.rutgers.edu::8a9e116c-a8ba-48cd-bf87-6b13e12bca2f" providerId="AD" clId="Web-{C4594FD8-CB46-E9A8-F4CD-A5B298EE9D3D}" dt="2023-09-18T14:55:39.584" v="31" actId="1076"/>
          <ac:picMkLst>
            <pc:docMk/>
            <pc:sldMk cId="1012542606" sldId="386"/>
            <ac:picMk id="12" creationId="{4D9BB97F-B892-2684-5DBC-D0A60EE0FA5A}"/>
          </ac:picMkLst>
        </pc:picChg>
        <pc:picChg chg="mod">
          <ac:chgData name="Shannon Barlow" userId="S::sab516@njaes.rutgers.edu::8a9e116c-a8ba-48cd-bf87-6b13e12bca2f" providerId="AD" clId="Web-{C4594FD8-CB46-E9A8-F4CD-A5B298EE9D3D}" dt="2023-09-18T14:55:34.755" v="30" actId="1076"/>
          <ac:picMkLst>
            <pc:docMk/>
            <pc:sldMk cId="1012542606" sldId="386"/>
            <ac:picMk id="13" creationId="{E8382BAD-4039-AF3B-D47D-0E8E278D257F}"/>
          </ac:picMkLst>
        </pc:picChg>
        <pc:picChg chg="mod">
          <ac:chgData name="Shannon Barlow" userId="S::sab516@njaes.rutgers.edu::8a9e116c-a8ba-48cd-bf87-6b13e12bca2f" providerId="AD" clId="Web-{C4594FD8-CB46-E9A8-F4CD-A5B298EE9D3D}" dt="2023-09-18T14:55:29.646" v="29" actId="1076"/>
          <ac:picMkLst>
            <pc:docMk/>
            <pc:sldMk cId="1012542606" sldId="386"/>
            <ac:picMk id="14" creationId="{7C8F1AF4-0635-A2F4-6D6F-A7AFCA8E4DE1}"/>
          </ac:picMkLst>
        </pc:picChg>
        <pc:picChg chg="mod">
          <ac:chgData name="Shannon Barlow" userId="S::sab516@njaes.rutgers.edu::8a9e116c-a8ba-48cd-bf87-6b13e12bca2f" providerId="AD" clId="Web-{C4594FD8-CB46-E9A8-F4CD-A5B298EE9D3D}" dt="2023-09-18T14:55:24.427" v="27" actId="1076"/>
          <ac:picMkLst>
            <pc:docMk/>
            <pc:sldMk cId="1012542606" sldId="386"/>
            <ac:picMk id="15" creationId="{5DE331A6-FCB9-7CC9-341A-9286FF2C293B}"/>
          </ac:picMkLst>
        </pc:picChg>
        <pc:picChg chg="mod">
          <ac:chgData name="Shannon Barlow" userId="S::sab516@njaes.rutgers.edu::8a9e116c-a8ba-48cd-bf87-6b13e12bca2f" providerId="AD" clId="Web-{C4594FD8-CB46-E9A8-F4CD-A5B298EE9D3D}" dt="2023-09-18T14:55:42.490" v="32" actId="1076"/>
          <ac:picMkLst>
            <pc:docMk/>
            <pc:sldMk cId="1012542606" sldId="386"/>
            <ac:picMk id="19" creationId="{1C54C920-AD6B-FB40-B12A-C404410EEF45}"/>
          </ac:picMkLst>
        </pc:picChg>
        <pc:picChg chg="mod">
          <ac:chgData name="Shannon Barlow" userId="S::sab516@njaes.rutgers.edu::8a9e116c-a8ba-48cd-bf87-6b13e12bca2f" providerId="AD" clId="Web-{C4594FD8-CB46-E9A8-F4CD-A5B298EE9D3D}" dt="2023-09-18T14:55:21.599" v="26" actId="1076"/>
          <ac:picMkLst>
            <pc:docMk/>
            <pc:sldMk cId="1012542606" sldId="386"/>
            <ac:picMk id="20" creationId="{C2946FC1-9CF5-E3CD-55AA-08C3E5EBD7AA}"/>
          </ac:picMkLst>
        </pc:picChg>
      </pc:sldChg>
    </pc:docChg>
  </pc:docChgLst>
</pc:chgInfo>
</file>

<file path=ppt/comments/modernComment_173_77C1057F.xml><?xml version="1.0" encoding="utf-8"?>
<p188:cmLst xmlns:a="http://schemas.openxmlformats.org/drawingml/2006/main" xmlns:r="http://schemas.openxmlformats.org/officeDocument/2006/relationships" xmlns:p188="http://schemas.microsoft.com/office/powerpoint/2018/8/main">
  <p188:cm id="{973AA8EA-4238-4946-890B-E4D83B76F761}" authorId="{98B16889-5C26-3694-5558-AA917AF6C3CB}" status="resolved" created="2023-08-02T15:40:54.797" complete="100000">
    <pc:sldMkLst xmlns:pc="http://schemas.microsoft.com/office/powerpoint/2013/main/command">
      <pc:docMk/>
      <pc:sldMk cId="2009138559" sldId="371"/>
    </pc:sldMkLst>
    <p188:txBody>
      <a:bodyPr/>
      <a:lstStyle/>
      <a:p>
        <a:r>
          <a:rPr lang="en-US"/>
          <a:t>may need a few changes to this slide based on lesson 5 </a:t>
        </a:r>
      </a:p>
    </p188:txBody>
  </p188:cm>
</p188:cmLst>
</file>

<file path=ppt/comments/modernComment_17D_C6601477.xml><?xml version="1.0" encoding="utf-8"?>
<p188:cmLst xmlns:a="http://schemas.openxmlformats.org/drawingml/2006/main" xmlns:r="http://schemas.openxmlformats.org/officeDocument/2006/relationships" xmlns:p188="http://schemas.microsoft.com/office/powerpoint/2018/8/main">
  <p188:cm id="{9A88A0A4-AA0C-491F-926D-EEE170B3C1BE}" authorId="{A9A22BCC-AA3A-DACD-251A-0617B99B6628}" status="resolved" created="2023-03-23T04:27:30.970" complete="100000">
    <ac:deMkLst xmlns:ac="http://schemas.microsoft.com/office/drawing/2013/main/command">
      <pc:docMk xmlns:pc="http://schemas.microsoft.com/office/powerpoint/2013/main/command"/>
      <pc:sldMk xmlns:pc="http://schemas.microsoft.com/office/powerpoint/2013/main/command" cId="3328185463" sldId="381"/>
      <ac:picMk id="3" creationId="{779FC0DF-33BE-8E5D-DD53-9BA1D284834A}"/>
    </ac:deMkLst>
    <p188:replyLst>
      <p188:reply id="{B3245271-10AA-47B0-B436-0CBFB0C5FBA7}" authorId="{A9A22BCC-AA3A-DACD-251A-0617B99B6628}" created="2023-03-23T16:20:36.318">
        <p188:txBody>
          <a:bodyPr/>
          <a:lstStyle/>
          <a:p>
            <a:r>
              <a:rPr lang="en-US"/>
              <a:t>[@Shannon Barlow] add correct greenhouse gas calculator and change wording to match</a:t>
            </a:r>
          </a:p>
        </p188:txBody>
      </p188:reply>
      <p188:reply id="{426C2915-4132-4015-9C56-D9F1B963E44B}" authorId="{AB889D32-19F0-DD30-A994-CF21DF79F750}" created="2023-09-13T19:37:46.732">
        <p188:txBody>
          <a:bodyPr/>
          <a:lstStyle/>
          <a:p>
            <a:r>
              <a:rPr lang="en-US"/>
              <a:t>[@Shannon Barlow] </a:t>
            </a:r>
          </a:p>
        </p188:txBody>
      </p188:reply>
    </p188:replyLst>
    <p188:txBody>
      <a:bodyPr/>
      <a:lstStyle/>
      <a:p>
        <a:r>
          <a:rPr lang="en-US"/>
          <a:t>This chart?
Review**</a:t>
        </a:r>
      </a:p>
    </p188:txBody>
  </p188:cm>
</p188:cmLst>
</file>

<file path=ppt/comments/modernComment_181_5D66E2F4.xml><?xml version="1.0" encoding="utf-8"?>
<p188:cmLst xmlns:a="http://schemas.openxmlformats.org/drawingml/2006/main" xmlns:r="http://schemas.openxmlformats.org/officeDocument/2006/relationships" xmlns:p188="http://schemas.microsoft.com/office/powerpoint/2018/8/main">
  <p188:cm id="{F82CD032-A4AC-4084-B002-CCD96D96BA79}" authorId="{A9A22BCC-AA3A-DACD-251A-0617B99B6628}" status="resolved" created="2023-03-23T02:34:02.518" complete="100000">
    <ac:deMkLst xmlns:ac="http://schemas.microsoft.com/office/drawing/2013/main/command">
      <pc:docMk xmlns:pc="http://schemas.microsoft.com/office/powerpoint/2013/main/command"/>
      <pc:sldMk xmlns:pc="http://schemas.microsoft.com/office/powerpoint/2013/main/command" cId="1567023860" sldId="385"/>
      <ac:spMk id="19" creationId="{97627325-4F6C-7C54-FA39-09F661E72E46}"/>
    </ac:deMkLst>
    <p188:replyLst>
      <p188:reply id="{1593463C-6270-42EB-A0FC-6ABBC6C42CEF}" authorId="{A9A22BCC-AA3A-DACD-251A-0617B99B6628}" created="2023-03-23T16:32:42.215">
        <p188:txBody>
          <a:bodyPr/>
          <a:lstStyle/>
          <a:p>
            <a:r>
              <a:rPr lang="en-US"/>
              <a:t>Make sample crediting slide</a:t>
            </a:r>
          </a:p>
        </p188:txBody>
      </p188:reply>
      <p188:reply id="{0AAD8540-503D-4F36-A1E0-36B9AAC63AF7}" authorId="{A9A22BCC-AA3A-DACD-251A-0617B99B6628}" created="2023-03-23T16:35:06.735">
        <p188:txBody>
          <a:bodyPr/>
          <a:lstStyle/>
          <a:p>
            <a:r>
              <a:rPr lang="en-US"/>
              <a:t>Make a cover page </a:t>
            </a:r>
          </a:p>
        </p188:txBody>
      </p188:reply>
    </p188:replyLst>
    <p188:txBody>
      <a:bodyPr/>
      <a:lstStyle/>
      <a:p>
        <a:r>
          <a:rPr lang="en-US"/>
          <a:t>Questions/Notes:
ask about possible crediting
Website link?
Canva access
Handouts made into a booklet (basically add cover page?)</a:t>
        </a:r>
      </a:p>
    </p188:txBody>
  </p188:cm>
  <p188:cm id="{8C2EC533-8EAD-4D08-98DA-AC0EB1C94849}" authorId="{AB889D32-19F0-DD30-A994-CF21DF79F750}" status="resolved" created="2023-11-08T16:43:29.579" complete="100000">
    <ac:deMkLst xmlns:ac="http://schemas.microsoft.com/office/drawing/2013/main/command">
      <pc:docMk xmlns:pc="http://schemas.microsoft.com/office/powerpoint/2013/main/command"/>
      <pc:sldMk xmlns:pc="http://schemas.microsoft.com/office/powerpoint/2013/main/command" cId="1567023860" sldId="385"/>
      <ac:picMk id="2" creationId="{F8B50BC3-4965-4ADA-C8D1-440C0CDC71F7}"/>
    </ac:deMkLst>
    <p188:txBody>
      <a:bodyPr/>
      <a:lstStyle/>
      <a:p>
        <a:r>
          <a:rPr lang="en-US"/>
          <a:t>Edit and change</a:t>
        </a:r>
      </a:p>
    </p188:txBody>
  </p188:cm>
</p188:cmLst>
</file>

<file path=ppt/comments/modernComment_18B_D41DA535.xml><?xml version="1.0" encoding="utf-8"?>
<p188:cmLst xmlns:a="http://schemas.openxmlformats.org/drawingml/2006/main" xmlns:r="http://schemas.openxmlformats.org/officeDocument/2006/relationships" xmlns:p188="http://schemas.microsoft.com/office/powerpoint/2018/8/main">
  <p188:cm id="{E4F90948-CBB0-4FDC-B45B-562D9B4B6F3A}" authorId="{105823C3-E856-AF3B-9694-A357CFCB9D3F}" created="2023-01-28T16:54:52.588">
    <ac:deMkLst xmlns:ac="http://schemas.microsoft.com/office/drawing/2013/main/command">
      <pc:docMk xmlns:pc="http://schemas.microsoft.com/office/powerpoint/2013/main/command"/>
      <pc:sldMk xmlns:pc="http://schemas.microsoft.com/office/powerpoint/2013/main/command" cId="4227439046" sldId="384"/>
      <ac:spMk id="3" creationId="{9329C772-8025-5C92-12D6-087995F1A4A6}"/>
    </ac:deMkLst>
    <p188:replyLst>
      <p188:reply id="{B8313F98-89B4-4B07-A466-E5EED5364847}" authorId="{105823C3-E856-AF3B-9694-A357CFCB9D3F}" created="2023-01-28T16:55:19.604">
        <p188:txBody>
          <a:bodyPr/>
          <a:lstStyle/>
          <a:p>
            <a:r>
              <a:rPr lang="en-US"/>
              <a:t>We need to remake this into a handout with less food items. </a:t>
            </a:r>
          </a:p>
        </p188:txBody>
      </p188:reply>
      <p188:reply id="{675EB1BF-D4CB-401A-BFEA-7327213BD9BD}" authorId="{A9A22BCC-AA3A-DACD-251A-0617B99B6628}" created="2023-03-15T04:33:15.802">
        <p188:txBody>
          <a:bodyPr/>
          <a:lstStyle/>
          <a:p>
            <a:r>
              <a:rPr lang="en-US"/>
              <a:t>Find out what foods to keep</a:t>
            </a:r>
          </a:p>
        </p188:txBody>
      </p188:reply>
      <p188:reply id="{54D26C3B-3951-4C27-B6F4-A9CE39EF7D39}" authorId="{A9A22BCC-AA3A-DACD-251A-0617B99B6628}" created="2023-03-23T02:27:53.912">
        <p188:txBody>
          <a:bodyPr/>
          <a:lstStyle/>
          <a:p>
            <a:r>
              <a:rPr lang="en-US"/>
              <a:t>Review***</a:t>
            </a:r>
          </a:p>
        </p188:txBody>
      </p188:reply>
    </p188:replyLst>
    <p188:txBody>
      <a:bodyPr/>
      <a:lstStyle/>
      <a:p>
        <a:r>
          <a:rPr lang="en-US"/>
          <a:t>  https://ourworldindata.org/food-choice-vs-eating-local</a:t>
        </a:r>
      </a:p>
    </p188:txBody>
  </p188:cm>
</p188:cmLst>
</file>

<file path=ppt/comments/modernComment_197_5FD17F88.xml><?xml version="1.0" encoding="utf-8"?>
<p188:cmLst xmlns:a="http://schemas.openxmlformats.org/drawingml/2006/main" xmlns:r="http://schemas.openxmlformats.org/officeDocument/2006/relationships" xmlns:p188="http://schemas.microsoft.com/office/powerpoint/2018/8/main">
  <p188:cm id="{D7585C75-CA01-4A83-A937-1AFEB78E514C}" authorId="{A9A22BCC-AA3A-DACD-251A-0617B99B6628}" status="resolved" created="2023-03-23T16:13:35.318" complete="100000">
    <ac:txMkLst xmlns:ac="http://schemas.microsoft.com/office/drawing/2013/main/command">
      <pc:docMk xmlns:pc="http://schemas.microsoft.com/office/powerpoint/2013/main/command"/>
      <pc:sldMk xmlns:pc="http://schemas.microsoft.com/office/powerpoint/2013/main/command" cId="1607565192" sldId="407"/>
      <ac:spMk id="8" creationId="{00000000-0000-0000-0000-000000000000}"/>
      <ac:txMk cp="96" len="56">
        <ac:context len="225" hash="3210217259"/>
      </ac:txMk>
    </ac:txMkLst>
    <p188:pos x="5493803" y="1098947"/>
    <p188:txBody>
      <a:bodyPr/>
      <a:lstStyle/>
      <a:p>
        <a:r>
          <a:rPr lang="en-US"/>
          <a:t>Add to handout</a:t>
        </a:r>
      </a:p>
    </p188:txBody>
  </p188:cm>
  <p188:cm id="{CAD6335A-5EA2-43FE-A2A7-3BA99DD4B978}" authorId="{98B16889-5C26-3694-5558-AA917AF6C3CB}" status="resolved" created="2023-08-02T15:44:53.828" complete="100000">
    <pc:sldMkLst xmlns:pc="http://schemas.microsoft.com/office/powerpoint/2013/main/command">
      <pc:docMk/>
      <pc:sldMk cId="1607565192" sldId="407"/>
    </pc:sldMkLst>
    <p188:replyLst>
      <p188:reply id="{334AEDFD-9D5A-478B-9003-2D31939C64E9}" authorId="{AB889D32-19F0-DD30-A994-CF21DF79F750}" created="2023-09-15T13:53:25.162">
        <p188:txBody>
          <a:bodyPr/>
          <a:lstStyle/>
          <a:p>
            <a:r>
              <a:rPr lang="en-US"/>
              <a:t>[@Alessandra Sommer] </a:t>
            </a:r>
          </a:p>
        </p188:txBody>
      </p188:reply>
    </p188:replyLst>
    <p188:txBody>
      <a:bodyPr/>
      <a:lstStyle/>
      <a:p>
        <a:r>
          <a:rPr lang="en-US"/>
          <a:t>change handout to reflect the Harvard calculator-so gallons of gasoline, pounds of fertilizer and number of bathtubs </a:t>
        </a:r>
      </a:p>
    </p188:txBody>
  </p188:cm>
  <p188:cm id="{405A560E-FAB0-4602-BD66-432750977D55}" authorId="{AB889D32-19F0-DD30-A994-CF21DF79F750}" status="resolved" created="2023-09-13T20:28:53.896" complete="100000">
    <pc:sldMkLst xmlns:pc="http://schemas.microsoft.com/office/powerpoint/2013/main/command">
      <pc:docMk/>
      <pc:sldMk cId="1607565192" sldId="407"/>
    </pc:sldMkLst>
    <p188:replyLst>
      <p188:reply id="{CD300DFF-B018-4074-B586-8CC7A612B73F}" authorId="{98B16889-5C26-3694-5558-AA917AF6C3CB}" created="2023-09-14T10:52:47.431">
        <p188:txBody>
          <a:bodyPr/>
          <a:lstStyle/>
          <a:p>
            <a:r>
              <a:rPr lang="en-US"/>
              <a:t>I think it would be best to stick with the Harvard one. The BBC one was used in Ethan's original lesson plan also. The problem with it is that the activity in this lesson is creating a meal plan to then show the impact the diet has the BBC calculator allows you to only pick one food at a time whereas the Harvard one you can indicate that you have beans 5x a week, chicken 3x, etc. all at once </a:t>
            </a:r>
          </a:p>
        </p188:txBody>
      </p188:reply>
      <p188:reply id="{1343F9FD-F6D2-4F22-B274-693A3547C977}" authorId="{AB889D32-19F0-DD30-A994-CF21DF79F750}" created="2023-09-15T12:50:49.428">
        <p188:txBody>
          <a:bodyPr/>
          <a:lstStyle/>
          <a:p>
            <a:r>
              <a:rPr lang="en-US"/>
              <a:t>Okay, that makes sense! Thanks. </a:t>
            </a:r>
          </a:p>
        </p188:txBody>
      </p188:reply>
    </p188:replyLst>
    <p188:txBody>
      <a:bodyPr/>
      <a:lstStyle/>
      <a:p>
        <a:r>
          <a:rPr lang="en-US"/>
          <a:t>The Harvard calculator gives carbon, nitrogen, and water only. This BBC calculator provides more https://www.bbc.com/news/science-environment-46459714
Let me know what you think. [@Shannon Barlow] [@Alessandra Sommer] </a:t>
        </a:r>
      </a:p>
    </p188:txBody>
  </p188:cm>
</p188:cmLst>
</file>

<file path=ppt/comments/modernComment_19A_9AEEAC3C.xml><?xml version="1.0" encoding="utf-8"?>
<p188:cmLst xmlns:a="http://schemas.openxmlformats.org/drawingml/2006/main" xmlns:r="http://schemas.openxmlformats.org/officeDocument/2006/relationships" xmlns:p188="http://schemas.microsoft.com/office/powerpoint/2018/8/main">
  <p188:cm id="{55BD8EC5-003C-419E-B16D-219073FCB49C}" authorId="{98B16889-5C26-3694-5558-AA917AF6C3CB}" status="resolved" created="2023-09-19T17:56:14.183" complete="100000">
    <pc:sldMkLst xmlns:pc="http://schemas.microsoft.com/office/powerpoint/2013/main/command">
      <pc:docMk/>
      <pc:sldMk cId="2599332924" sldId="410"/>
    </pc:sldMkLst>
    <p188:replyLst>
      <p188:reply id="{952033F5-F914-41AE-A5CB-31C8C6F03504}" authorId="{8CDDF3F0-63BA-D4E7-DADC-8B3C94A543A7}" created="2023-09-19T18:05:52.981">
        <p188:txBody>
          <a:bodyPr/>
          <a:lstStyle/>
          <a:p>
            <a:r>
              <a:rPr lang="en-US"/>
              <a:t>[@Shannon Barlow] for c) Plant-based I would do one bullet no meat and one bullet can include milk and eggs ad 3rd bullet with the 2nd sentence if that make sense. Other then that I think they make sense for the students and what they have to do. </a:t>
            </a:r>
          </a:p>
        </p188:txBody>
      </p188:reply>
      <p188:reply id="{3C289640-08D9-4FC6-A278-1C73EB84CD90}" authorId="{98B16889-5C26-3694-5558-AA917AF6C3CB}" created="2023-09-20T16:33:44.609">
        <p188:txBody>
          <a:bodyPr/>
          <a:lstStyle/>
          <a:p>
            <a:r>
              <a:rPr lang="en-US"/>
              <a:t>Thank you so much! </a:t>
            </a:r>
          </a:p>
        </p188:txBody>
      </p188:reply>
      <p188:reply id="{D7A3D509-C0F9-4525-A796-40EDAC6784C3}" authorId="{98B16889-5C26-3694-5558-AA917AF6C3CB}" created="2023-09-20T16:34:04.641">
        <p188:txBody>
          <a:bodyPr/>
          <a:lstStyle/>
          <a:p>
            <a:r>
              <a:rPr lang="en-US"/>
              <a:t>[@Alessandra Sommer] need to make this change on the worksheet see Brielle's comment </a:t>
            </a:r>
          </a:p>
        </p188:txBody>
      </p188:reply>
    </p188:replyLst>
    <p188:txBody>
      <a:bodyPr/>
      <a:lstStyle/>
      <a:p>
        <a:r>
          <a:rPr lang="en-US"/>
          <a:t>[@Brielle Kociolek] I am wondering if you could look at this activity-do you think the images at the top of this slide where they say plant-forward and plant-based will be enough info for students to create a menu for the week?</a:t>
        </a:r>
      </a:p>
    </p188:txBody>
  </p188:cm>
  <p188:cm id="{074D6F3B-A81E-4D88-8AD8-C3C3DD2A947E}" authorId="{AB889D32-19F0-DD30-A994-CF21DF79F750}" status="resolved" created="2023-11-08T16:43:03.141" complete="100000">
    <ac:deMkLst xmlns:ac="http://schemas.microsoft.com/office/drawing/2013/main/command">
      <pc:docMk xmlns:pc="http://schemas.microsoft.com/office/powerpoint/2013/main/command"/>
      <pc:sldMk xmlns:pc="http://schemas.microsoft.com/office/powerpoint/2013/main/command" cId="2599332924" sldId="410"/>
      <ac:picMk id="16" creationId="{F3BB95F6-2579-DCB4-74EE-EF087AECBF2B}"/>
    </ac:deMkLst>
    <p188:txBody>
      <a:bodyPr/>
      <a:lstStyle/>
      <a:p>
        <a:r>
          <a:rPr lang="en-US"/>
          <a:t>Edit and change screenshots of handouts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2D496-3394-49FF-94FE-4C5738C79575}"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B7FC1-D73D-4D7E-BEA2-0D9A29B0FC4D}" type="slidenum">
              <a:rPr lang="en-US" smtClean="0"/>
              <a:t>‹#›</a:t>
            </a:fld>
            <a:endParaRPr lang="en-US"/>
          </a:p>
        </p:txBody>
      </p:sp>
    </p:spTree>
    <p:extLst>
      <p:ext uri="{BB962C8B-B14F-4D97-AF65-F5344CB8AC3E}">
        <p14:creationId xmlns:p14="http://schemas.microsoft.com/office/powerpoint/2010/main" val="425424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3</a:t>
            </a:fld>
            <a:endParaRPr lang="en-US"/>
          </a:p>
        </p:txBody>
      </p:sp>
    </p:spTree>
    <p:extLst>
      <p:ext uri="{BB962C8B-B14F-4D97-AF65-F5344CB8AC3E}">
        <p14:creationId xmlns:p14="http://schemas.microsoft.com/office/powerpoint/2010/main" val="193408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14</a:t>
            </a:fld>
            <a:endParaRPr lang="en-US"/>
          </a:p>
        </p:txBody>
      </p:sp>
    </p:spTree>
    <p:extLst>
      <p:ext uri="{BB962C8B-B14F-4D97-AF65-F5344CB8AC3E}">
        <p14:creationId xmlns:p14="http://schemas.microsoft.com/office/powerpoint/2010/main" val="169498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FE2412-7E4F-47BD-9889-EAF320D30F32}" type="slidenum">
              <a:rPr lang="en-US" smtClean="0"/>
              <a:t>15</a:t>
            </a:fld>
            <a:endParaRPr lang="en-US"/>
          </a:p>
        </p:txBody>
      </p:sp>
    </p:spTree>
    <p:extLst>
      <p:ext uri="{BB962C8B-B14F-4D97-AF65-F5344CB8AC3E}">
        <p14:creationId xmlns:p14="http://schemas.microsoft.com/office/powerpoint/2010/main" val="99307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7F616-AB58-4A7B-A4D6-CC2FA07362EA}" type="slidenum">
              <a:rPr lang="en-US" smtClean="0"/>
              <a:t>16</a:t>
            </a:fld>
            <a:endParaRPr lang="en-US"/>
          </a:p>
        </p:txBody>
      </p:sp>
    </p:spTree>
    <p:extLst>
      <p:ext uri="{BB962C8B-B14F-4D97-AF65-F5344CB8AC3E}">
        <p14:creationId xmlns:p14="http://schemas.microsoft.com/office/powerpoint/2010/main" val="294765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7F616-AB58-4A7B-A4D6-CC2FA07362EA}" type="slidenum">
              <a:rPr lang="en-US" smtClean="0"/>
              <a:t>17</a:t>
            </a:fld>
            <a:endParaRPr lang="en-US"/>
          </a:p>
        </p:txBody>
      </p:sp>
    </p:spTree>
    <p:extLst>
      <p:ext uri="{BB962C8B-B14F-4D97-AF65-F5344CB8AC3E}">
        <p14:creationId xmlns:p14="http://schemas.microsoft.com/office/powerpoint/2010/main" val="48981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7F616-AB58-4A7B-A4D6-CC2FA07362EA}" type="slidenum">
              <a:rPr lang="en-US" smtClean="0"/>
              <a:t>18</a:t>
            </a:fld>
            <a:endParaRPr lang="en-US"/>
          </a:p>
        </p:txBody>
      </p:sp>
    </p:spTree>
    <p:extLst>
      <p:ext uri="{BB962C8B-B14F-4D97-AF65-F5344CB8AC3E}">
        <p14:creationId xmlns:p14="http://schemas.microsoft.com/office/powerpoint/2010/main" val="4178064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Arial" panose="020B0604020202020204" pitchFamily="34" charset="0"/>
              <a:buChar char="●"/>
            </a:pPr>
            <a:r>
              <a:rPr lang="en-US" sz="1200" u="none" strike="noStrike">
                <a:solidFill>
                  <a:srgbClr val="0A0A0A"/>
                </a:solidFill>
                <a:effectLst/>
                <a:highlight>
                  <a:srgbClr val="FFFFFF"/>
                </a:highlight>
                <a:latin typeface="Calibri" panose="020F0502020204030204" pitchFamily="34" charset="0"/>
                <a:ea typeface="Calibri" panose="020F0502020204030204" pitchFamily="34" charset="0"/>
              </a:rPr>
              <a:t>Each group fills out the chart in the same manner as they did in Lesson 6-a. Teacher repeats the directions and breaks down each of the three tasks students will do.</a:t>
            </a:r>
            <a:endParaRPr lang="en-US" sz="1200" u="none" strike="noStrike">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1200" u="none" strike="noStrike">
                <a:solidFill>
                  <a:srgbClr val="0A0A0A"/>
                </a:solidFill>
                <a:effectLst/>
                <a:highlight>
                  <a:srgbClr val="FFFFFF"/>
                </a:highlight>
                <a:latin typeface="Calibri" panose="020F0502020204030204" pitchFamily="34" charset="0"/>
                <a:ea typeface="Calibri" panose="020F0502020204030204" pitchFamily="34" charset="0"/>
              </a:rPr>
              <a:t>As groups finish, they calculate the grand total of their greenhouse gas emissions and write it on the board under the column for their group.</a:t>
            </a:r>
            <a:endParaRPr lang="en-US" sz="1200" u="none" strike="noStrike">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1200" b="1" u="none" strike="noStrike">
                <a:solidFill>
                  <a:srgbClr val="0A0A0A"/>
                </a:solidFill>
                <a:effectLst/>
                <a:highlight>
                  <a:srgbClr val="FFFFFF"/>
                </a:highlight>
                <a:latin typeface="Calibri" panose="020F0502020204030204" pitchFamily="34" charset="0"/>
                <a:ea typeface="Calibri" panose="020F0502020204030204" pitchFamily="34" charset="0"/>
              </a:rPr>
              <a:t>The teacher will need to calculate the average number for the plant-based and for plant-forward eating patterns. </a:t>
            </a:r>
            <a:endParaRPr lang="en-US" sz="1200" b="1" u="none" strike="noStrike">
              <a:effectLst/>
              <a:latin typeface="Calibri" panose="020F0502020204030204" pitchFamily="34" charset="0"/>
              <a:ea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19</a:t>
            </a:fld>
            <a:endParaRPr lang="en-US"/>
          </a:p>
        </p:txBody>
      </p:sp>
    </p:spTree>
    <p:extLst>
      <p:ext uri="{BB962C8B-B14F-4D97-AF65-F5344CB8AC3E}">
        <p14:creationId xmlns:p14="http://schemas.microsoft.com/office/powerpoint/2010/main" val="145670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20</a:t>
            </a:fld>
            <a:endParaRPr lang="en-US"/>
          </a:p>
        </p:txBody>
      </p:sp>
    </p:spTree>
    <p:extLst>
      <p:ext uri="{BB962C8B-B14F-4D97-AF65-F5344CB8AC3E}">
        <p14:creationId xmlns:p14="http://schemas.microsoft.com/office/powerpoint/2010/main" val="28814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22</a:t>
            </a:fld>
            <a:endParaRPr lang="en-US"/>
          </a:p>
        </p:txBody>
      </p:sp>
    </p:spTree>
    <p:extLst>
      <p:ext uri="{BB962C8B-B14F-4D97-AF65-F5344CB8AC3E}">
        <p14:creationId xmlns:p14="http://schemas.microsoft.com/office/powerpoint/2010/main" val="109716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FE2412-7E4F-47BD-9889-EAF320D30F32}" type="slidenum">
              <a:rPr lang="en-US" smtClean="0"/>
              <a:t>23</a:t>
            </a:fld>
            <a:endParaRPr lang="en-US"/>
          </a:p>
        </p:txBody>
      </p:sp>
    </p:spTree>
    <p:extLst>
      <p:ext uri="{BB962C8B-B14F-4D97-AF65-F5344CB8AC3E}">
        <p14:creationId xmlns:p14="http://schemas.microsoft.com/office/powerpoint/2010/main" val="4001732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Source:  https://ourworldindata.org/food-choice-vs-eating-local</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0FE2412-7E4F-47BD-9889-EAF320D30F32}" type="slidenum">
              <a:rPr lang="en-US" smtClean="0"/>
              <a:t>24</a:t>
            </a:fld>
            <a:endParaRPr lang="en-US"/>
          </a:p>
        </p:txBody>
      </p:sp>
    </p:spTree>
    <p:extLst>
      <p:ext uri="{BB962C8B-B14F-4D97-AF65-F5344CB8AC3E}">
        <p14:creationId xmlns:p14="http://schemas.microsoft.com/office/powerpoint/2010/main" val="410975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4</a:t>
            </a:fld>
            <a:endParaRPr lang="en-US"/>
          </a:p>
        </p:txBody>
      </p:sp>
    </p:spTree>
    <p:extLst>
      <p:ext uri="{BB962C8B-B14F-4D97-AF65-F5344CB8AC3E}">
        <p14:creationId xmlns:p14="http://schemas.microsoft.com/office/powerpoint/2010/main" val="4102592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Once the students have completed the exit ticket, collect them and make minor adjustments to the next lesson based on the data received</a:t>
            </a:r>
          </a:p>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25</a:t>
            </a:fld>
            <a:endParaRPr lang="en-US"/>
          </a:p>
        </p:txBody>
      </p:sp>
    </p:spTree>
    <p:extLst>
      <p:ext uri="{BB962C8B-B14F-4D97-AF65-F5344CB8AC3E}">
        <p14:creationId xmlns:p14="http://schemas.microsoft.com/office/powerpoint/2010/main" val="233544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5</a:t>
            </a:fld>
            <a:endParaRPr lang="en-US"/>
          </a:p>
        </p:txBody>
      </p:sp>
    </p:spTree>
    <p:extLst>
      <p:ext uri="{BB962C8B-B14F-4D97-AF65-F5344CB8AC3E}">
        <p14:creationId xmlns:p14="http://schemas.microsoft.com/office/powerpoint/2010/main" val="130901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is the last lesson of our climate series! We have learned about many ideas that related to growing, producing and eating food. Today we are going to learn about a very special kind of footprint, the carbon footprint.</a:t>
            </a:r>
          </a:p>
        </p:txBody>
      </p:sp>
      <p:sp>
        <p:nvSpPr>
          <p:cNvPr id="4" name="Slide Number Placeholder 3"/>
          <p:cNvSpPr>
            <a:spLocks noGrp="1"/>
          </p:cNvSpPr>
          <p:nvPr>
            <p:ph type="sldNum" sz="quarter" idx="5"/>
          </p:nvPr>
        </p:nvSpPr>
        <p:spPr/>
        <p:txBody>
          <a:bodyPr/>
          <a:lstStyle/>
          <a:p>
            <a:fld id="{7E5B7FC1-D73D-4D7E-BEA2-0D9A29B0FC4D}" type="slidenum">
              <a:rPr lang="en-US" smtClean="0"/>
              <a:t>7</a:t>
            </a:fld>
            <a:endParaRPr lang="en-US"/>
          </a:p>
        </p:txBody>
      </p:sp>
    </p:spTree>
    <p:extLst>
      <p:ext uri="{BB962C8B-B14F-4D97-AF65-F5344CB8AC3E}">
        <p14:creationId xmlns:p14="http://schemas.microsoft.com/office/powerpoint/2010/main" val="60189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9</a:t>
            </a:fld>
            <a:endParaRPr lang="en-US"/>
          </a:p>
        </p:txBody>
      </p:sp>
    </p:spTree>
    <p:extLst>
      <p:ext uri="{BB962C8B-B14F-4D97-AF65-F5344CB8AC3E}">
        <p14:creationId xmlns:p14="http://schemas.microsoft.com/office/powerpoint/2010/main" val="265191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800"/>
              </a:spcAft>
              <a:buFont typeface="Arial" panose="020B0604020202020204" pitchFamily="34" charset="0"/>
              <a:buChar char="●"/>
            </a:pP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Teacher passes out the </a:t>
            </a:r>
            <a:r>
              <a:rPr lang="en-US" sz="1100" u="none" strike="noStrike">
                <a:solidFill>
                  <a:srgbClr val="FF0000"/>
                </a:solidFill>
                <a:effectLst/>
                <a:latin typeface="Calibri" panose="020F0502020204030204" pitchFamily="34" charset="0"/>
                <a:ea typeface="Calibri" panose="020F0502020204030204" pitchFamily="34" charset="0"/>
              </a:rPr>
              <a:t>Carbon Footprint </a:t>
            </a: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Calculator reference sheet </a:t>
            </a:r>
            <a:r>
              <a:rPr lang="en-US" sz="800" u="none" strike="noStrike">
                <a:effectLst/>
                <a:latin typeface="Calibri" panose="020F0502020204030204" pitchFamily="34" charset="0"/>
                <a:ea typeface="Calibri" panose="020F0502020204030204" pitchFamily="34" charset="0"/>
              </a:rPr>
              <a:t> </a:t>
            </a: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and worksheets for each group.</a:t>
            </a:r>
            <a:endParaRPr lang="en-US" sz="1100" u="none" strike="noStrike">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The teacher explains the activity, “Your group is going to plan the group meals for the next 5 days. Pretend you are a family unit and come up with a family name. You have one minute to come up with a family name and write it on the top of your worksheet.”</a:t>
            </a:r>
            <a:endParaRPr lang="en-US" sz="1100" u="none" strike="noStrike">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The teacher reads the directions on the worksheet aloud. The teacher should be ready to break down the task one at a time before letting each group work independently.</a:t>
            </a:r>
            <a:endParaRPr lang="en-US" sz="1100" u="none" strike="noStrike">
              <a:effectLst/>
              <a:latin typeface="Calibri" panose="020F0502020204030204" pitchFamily="34" charset="0"/>
              <a:ea typeface="Calibri" panose="020F0502020204030204" pitchFamily="34" charset="0"/>
            </a:endParaRPr>
          </a:p>
          <a:p>
            <a:pPr marL="742950" marR="0" lvl="1" indent="-285750">
              <a:lnSpc>
                <a:spcPct val="115000"/>
              </a:lnSpc>
              <a:spcBef>
                <a:spcPts val="0"/>
              </a:spcBef>
              <a:spcAft>
                <a:spcPts val="800"/>
              </a:spcAft>
              <a:buFont typeface="Arial" panose="020B0604020202020204" pitchFamily="34" charset="0"/>
              <a:buChar char="○"/>
            </a:pP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Ask one student to name the </a:t>
            </a:r>
            <a:r>
              <a:rPr lang="en-US" sz="1100" u="sng" strike="noStrike">
                <a:solidFill>
                  <a:srgbClr val="FF0000"/>
                </a:solidFill>
                <a:effectLst/>
                <a:highlight>
                  <a:srgbClr val="FFFFFF"/>
                </a:highlight>
                <a:latin typeface="Calibri" panose="020F0502020204030204" pitchFamily="34" charset="0"/>
                <a:ea typeface="Calibri" panose="020F0502020204030204" pitchFamily="34" charset="0"/>
              </a:rPr>
              <a:t>first task</a:t>
            </a: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 their group should complete: Decide on 5 foods they’d like to eat for breakfast, lunch and dinner). </a:t>
            </a:r>
            <a:endParaRPr lang="en-US" sz="1100" u="none" strike="noStrike">
              <a:effectLst/>
              <a:latin typeface="Calibri" panose="020F0502020204030204" pitchFamily="34" charset="0"/>
              <a:ea typeface="Calibri" panose="020F0502020204030204" pitchFamily="34" charset="0"/>
            </a:endParaRPr>
          </a:p>
          <a:p>
            <a:pPr marL="742950" marR="0" lvl="1" indent="-285750">
              <a:lnSpc>
                <a:spcPct val="115000"/>
              </a:lnSpc>
              <a:spcBef>
                <a:spcPts val="0"/>
              </a:spcBef>
              <a:spcAft>
                <a:spcPts val="800"/>
              </a:spcAft>
              <a:buFont typeface="Arial" panose="020B0604020202020204" pitchFamily="34" charset="0"/>
              <a:buChar char="○"/>
            </a:pP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Ask a second student to explain the </a:t>
            </a:r>
            <a:r>
              <a:rPr lang="en-US" sz="1100" u="sng" strike="noStrike">
                <a:solidFill>
                  <a:srgbClr val="FF0000"/>
                </a:solidFill>
                <a:effectLst/>
                <a:highlight>
                  <a:srgbClr val="FFFFFF"/>
                </a:highlight>
                <a:latin typeface="Calibri" panose="020F0502020204030204" pitchFamily="34" charset="0"/>
                <a:ea typeface="Calibri" panose="020F0502020204030204" pitchFamily="34" charset="0"/>
              </a:rPr>
              <a:t>second task</a:t>
            </a: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 Decide on frequency. Teachers may need to give an example. For example: “our group wants to eat oatmeal 1-2 times a week and apples 3-5 times a week.”</a:t>
            </a:r>
            <a:endParaRPr lang="en-US" sz="1100" u="none" strike="noStrike">
              <a:effectLst/>
              <a:latin typeface="Calibri" panose="020F0502020204030204" pitchFamily="34" charset="0"/>
              <a:ea typeface="Calibri" panose="020F0502020204030204" pitchFamily="34" charset="0"/>
            </a:endParaRPr>
          </a:p>
          <a:p>
            <a:pPr marL="742950" marR="0" lvl="1" indent="-285750">
              <a:lnSpc>
                <a:spcPct val="115000"/>
              </a:lnSpc>
              <a:spcBef>
                <a:spcPts val="0"/>
              </a:spcBef>
              <a:spcAft>
                <a:spcPts val="800"/>
              </a:spcAft>
              <a:buFont typeface="Arial" panose="020B0604020202020204" pitchFamily="34" charset="0"/>
              <a:buChar char="○"/>
            </a:pP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Ask a student to explain the </a:t>
            </a:r>
            <a:r>
              <a:rPr lang="en-US" sz="1100" u="sng" strike="noStrike">
                <a:solidFill>
                  <a:srgbClr val="FF0000"/>
                </a:solidFill>
                <a:effectLst/>
                <a:highlight>
                  <a:srgbClr val="FFFFFF"/>
                </a:highlight>
                <a:latin typeface="Calibri" panose="020F0502020204030204" pitchFamily="34" charset="0"/>
                <a:ea typeface="Calibri" panose="020F0502020204030204" pitchFamily="34" charset="0"/>
              </a:rPr>
              <a:t>third task</a:t>
            </a: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 Use the chart to find the greenhouse gas emissions and equivalent miles. The teacher may need to remind or explain that “equivalent” means an equal value or amount.</a:t>
            </a:r>
            <a:endParaRPr lang="en-US" sz="1100" u="none" strike="noStrike">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Each group will be planning a meal for </a:t>
            </a:r>
            <a:r>
              <a:rPr lang="en-US" sz="1100" u="none" strike="noStrike">
                <a:solidFill>
                  <a:srgbClr val="FF0000"/>
                </a:solidFill>
                <a:effectLst/>
                <a:latin typeface="Calibri" panose="020F0502020204030204" pitchFamily="34" charset="0"/>
                <a:ea typeface="Calibri" panose="020F0502020204030204" pitchFamily="34" charset="0"/>
              </a:rPr>
              <a:t>an Animal-Based eating pattern with Red Meat</a:t>
            </a: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 This means that nothing is limited on the </a:t>
            </a:r>
            <a:r>
              <a:rPr lang="en-US" sz="1100" u="none" strike="noStrike">
                <a:solidFill>
                  <a:srgbClr val="FF0000"/>
                </a:solidFill>
                <a:effectLst/>
                <a:latin typeface="Calibri" panose="020F0502020204030204" pitchFamily="34" charset="0"/>
                <a:ea typeface="Calibri" panose="020F0502020204030204" pitchFamily="34" charset="0"/>
              </a:rPr>
              <a:t>Carbon Footprint </a:t>
            </a: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Calculator resource. </a:t>
            </a:r>
            <a:r>
              <a:rPr lang="en-US" sz="1200" b="1" u="none" strike="noStrike">
                <a:solidFill>
                  <a:srgbClr val="FF0000"/>
                </a:solidFill>
                <a:effectLst/>
                <a:highlight>
                  <a:srgbClr val="FFFFFF"/>
                </a:highlight>
                <a:latin typeface="Calibri" panose="020F0502020204030204" pitchFamily="34" charset="0"/>
                <a:ea typeface="Calibri" panose="020F0502020204030204" pitchFamily="34" charset="0"/>
              </a:rPr>
              <a:t>All groups should have </a:t>
            </a:r>
            <a:r>
              <a:rPr lang="en-US" sz="1200" b="1" u="sng" strike="noStrike">
                <a:solidFill>
                  <a:srgbClr val="FF0000"/>
                </a:solidFill>
                <a:effectLst/>
                <a:highlight>
                  <a:srgbClr val="FFFFFF"/>
                </a:highlight>
                <a:latin typeface="Calibri" panose="020F0502020204030204" pitchFamily="34" charset="0"/>
                <a:ea typeface="Calibri" panose="020F0502020204030204" pitchFamily="34" charset="0"/>
              </a:rPr>
              <a:t>at least one food item in each meal, that is an animal product.</a:t>
            </a:r>
            <a:endParaRPr lang="en-US" sz="1200" b="1" u="none" strike="noStrike">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800"/>
              </a:spcAft>
              <a:buFont typeface="Arial" panose="020B0604020202020204" pitchFamily="34" charset="0"/>
              <a:buChar char="●"/>
            </a:pPr>
            <a:r>
              <a:rPr lang="en-US" sz="1100" u="none" strike="noStrike">
                <a:solidFill>
                  <a:srgbClr val="FF0000"/>
                </a:solidFill>
                <a:effectLst/>
                <a:highlight>
                  <a:srgbClr val="FFFFFF"/>
                </a:highlight>
                <a:latin typeface="Calibri" panose="020F0502020204030204" pitchFamily="34" charset="0"/>
                <a:ea typeface="Calibri" panose="020F0502020204030204" pitchFamily="34" charset="0"/>
              </a:rPr>
              <a:t>When groups have finished filling out their chart, each group will add the total number of greenhouse gas emissions and equivalent miles.</a:t>
            </a:r>
            <a:endParaRPr lang="en-US" sz="1100" u="none" strike="noStrike">
              <a:effectLst/>
              <a:latin typeface="Calibri" panose="020F0502020204030204" pitchFamily="34" charset="0"/>
              <a:ea typeface="Calibri" panose="020F0502020204030204" pitchFamily="34" charset="0"/>
            </a:endParaRPr>
          </a:p>
          <a:p>
            <a:pPr marL="0" marR="0">
              <a:spcBef>
                <a:spcPts val="0"/>
              </a:spcBef>
              <a:spcAft>
                <a:spcPts val="800"/>
              </a:spcAft>
            </a:pPr>
            <a:r>
              <a:rPr lang="en-US" sz="800">
                <a:effectLst/>
                <a:latin typeface="Calibri" panose="020F0502020204030204" pitchFamily="34" charset="0"/>
                <a:ea typeface="Calibri" panose="020F0502020204030204" pitchFamily="34" charset="0"/>
              </a:rPr>
              <a:t> </a:t>
            </a:r>
            <a:r>
              <a:rPr lang="en-US" sz="1000">
                <a:effectLst/>
                <a:latin typeface="Calibri" panose="020F0502020204030204" pitchFamily="34" charset="0"/>
                <a:ea typeface="Calibri" panose="020F0502020204030204" pitchFamily="34" charset="0"/>
              </a:rPr>
              <a:t>Review **?</a:t>
            </a:r>
          </a:p>
          <a:p>
            <a:endParaRPr lang="en-US"/>
          </a:p>
        </p:txBody>
      </p:sp>
      <p:sp>
        <p:nvSpPr>
          <p:cNvPr id="4" name="Slide Number Placeholder 3"/>
          <p:cNvSpPr>
            <a:spLocks noGrp="1"/>
          </p:cNvSpPr>
          <p:nvPr>
            <p:ph type="sldNum" sz="quarter" idx="5"/>
          </p:nvPr>
        </p:nvSpPr>
        <p:spPr/>
        <p:txBody>
          <a:bodyPr/>
          <a:lstStyle/>
          <a:p>
            <a:fld id="{10FE2412-7E4F-47BD-9889-EAF320D30F32}" type="slidenum">
              <a:rPr lang="en-US" smtClean="0"/>
              <a:t>10</a:t>
            </a:fld>
            <a:endParaRPr lang="en-US"/>
          </a:p>
        </p:txBody>
      </p:sp>
    </p:spTree>
    <p:extLst>
      <p:ext uri="{BB962C8B-B14F-4D97-AF65-F5344CB8AC3E}">
        <p14:creationId xmlns:p14="http://schemas.microsoft.com/office/powerpoint/2010/main" val="309029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7F616-AB58-4A7B-A4D6-CC2FA07362EA}" type="slidenum">
              <a:rPr lang="en-US" smtClean="0"/>
              <a:t>11</a:t>
            </a:fld>
            <a:endParaRPr lang="en-US"/>
          </a:p>
        </p:txBody>
      </p:sp>
    </p:spTree>
    <p:extLst>
      <p:ext uri="{BB962C8B-B14F-4D97-AF65-F5344CB8AC3E}">
        <p14:creationId xmlns:p14="http://schemas.microsoft.com/office/powerpoint/2010/main" val="414347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7F616-AB58-4A7B-A4D6-CC2FA07362EA}" type="slidenum">
              <a:rPr lang="en-US" smtClean="0"/>
              <a:t>12</a:t>
            </a:fld>
            <a:endParaRPr lang="en-US"/>
          </a:p>
        </p:txBody>
      </p:sp>
    </p:spTree>
    <p:extLst>
      <p:ext uri="{BB962C8B-B14F-4D97-AF65-F5344CB8AC3E}">
        <p14:creationId xmlns:p14="http://schemas.microsoft.com/office/powerpoint/2010/main" val="151905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7F616-AB58-4A7B-A4D6-CC2FA07362EA}" type="slidenum">
              <a:rPr lang="en-US" smtClean="0"/>
              <a:t>13</a:t>
            </a:fld>
            <a:endParaRPr lang="en-US"/>
          </a:p>
        </p:txBody>
      </p:sp>
    </p:spTree>
    <p:extLst>
      <p:ext uri="{BB962C8B-B14F-4D97-AF65-F5344CB8AC3E}">
        <p14:creationId xmlns:p14="http://schemas.microsoft.com/office/powerpoint/2010/main" val="91547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CAB1-70CF-E380-43BB-7A421E5727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594D7-2635-2595-8691-2249E3E02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47DB9C-6351-AAF4-988C-57EE402FAFE0}"/>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5" name="Footer Placeholder 4">
            <a:extLst>
              <a:ext uri="{FF2B5EF4-FFF2-40B4-BE49-F238E27FC236}">
                <a16:creationId xmlns:a16="http://schemas.microsoft.com/office/drawing/2014/main" id="{00C6AFDF-6715-C317-9BBB-464E13839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32B32-7D52-116B-1FAA-6483C0111DB1}"/>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164611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9F29-9100-2195-F3B2-061626C5DA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93F666-38BE-2692-D302-F1B1796F89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7AB4E-DC10-566B-4B05-6ABEFECFB035}"/>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5" name="Footer Placeholder 4">
            <a:extLst>
              <a:ext uri="{FF2B5EF4-FFF2-40B4-BE49-F238E27FC236}">
                <a16:creationId xmlns:a16="http://schemas.microsoft.com/office/drawing/2014/main" id="{1CD48A45-A587-C618-7BD1-935D5EC3E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6E4FA-A741-1770-A1DE-292FF4BFEAF7}"/>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79768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1EFE4-8AE5-704F-D893-ED42F7B414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0B1F5-892F-1C2C-9B0A-94C7799A7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F5E03-FC62-6C0E-9CF7-81645EBD7ACA}"/>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5" name="Footer Placeholder 4">
            <a:extLst>
              <a:ext uri="{FF2B5EF4-FFF2-40B4-BE49-F238E27FC236}">
                <a16:creationId xmlns:a16="http://schemas.microsoft.com/office/drawing/2014/main" id="{65D75D23-3443-3B32-D5A9-7393C28ED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274B2-F2A7-F3A4-E6DE-8E995DECA1DD}"/>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97971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999075"/>
            <a:ext cx="9813290" cy="57714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459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7C2D-3AA3-001A-0F2F-F7D806407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349180-E6BD-06F3-8636-513AD841F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8C274C-68E2-30BA-1974-741AE31C7D78}"/>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531B487F-70C4-2871-553C-24D92CD59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A6114-5FF1-DB81-ADE4-9467D12EB7E6}"/>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630745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1CB7-0A60-BE7A-ACA1-5EBDEC573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53B03-1124-EF79-0111-525F3A89E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51CA0-0560-D85A-A7A0-C04B36098A7F}"/>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98186C73-21E1-BCCF-99FB-494F9245E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3C83A-06C3-01BD-915C-6411EF5A8374}"/>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9891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E235-A9FF-EE2A-DF4A-F6A45EAB56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DD714-A67F-DBD1-A4C7-F2828B5CE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1E414B-CAA6-3AA8-3D8D-80AE08E37CD2}"/>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57607CEB-D20D-A054-9C4B-A3739CC30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5CC3B-B1DD-1804-08EB-27ECCE502C43}"/>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3802710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1595-7037-31CD-2C10-B2418E03D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FCF97-B495-7093-548B-9464F8A420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6F42D-0089-17E3-9061-1459353EB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075B53-A8F0-7E89-4EA9-6F866F8BB9C9}"/>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6" name="Footer Placeholder 5">
            <a:extLst>
              <a:ext uri="{FF2B5EF4-FFF2-40B4-BE49-F238E27FC236}">
                <a16:creationId xmlns:a16="http://schemas.microsoft.com/office/drawing/2014/main" id="{24DE079C-2B88-AE15-8544-6686BC9643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746EB-70C0-64CA-D1FB-3AE700D01D93}"/>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333617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6BCE-54FA-EB92-047F-5123CA28A5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BDEE71-B404-4DDB-A6D7-3049CE0E5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48EE8-CF7A-06A8-36E5-966655B558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84A04E-73FD-67DB-C05C-0DCC28F68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FC00D-38C2-4DC6-F7BA-C4F1E96505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A6AE76-5877-6473-21A0-4B409A1B699A}"/>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8" name="Footer Placeholder 7">
            <a:extLst>
              <a:ext uri="{FF2B5EF4-FFF2-40B4-BE49-F238E27FC236}">
                <a16:creationId xmlns:a16="http://schemas.microsoft.com/office/drawing/2014/main" id="{36050ED2-AF07-0586-A23A-5FFE3FD736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80F6C4-AEE0-416C-84D9-A07597D0BAE1}"/>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96645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6E5D-8E1E-84EA-CA4D-824FDDE4A7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8B0392-B1CF-81B8-951E-DF05C280CC3C}"/>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4" name="Footer Placeholder 3">
            <a:extLst>
              <a:ext uri="{FF2B5EF4-FFF2-40B4-BE49-F238E27FC236}">
                <a16:creationId xmlns:a16="http://schemas.microsoft.com/office/drawing/2014/main" id="{2DCF5B88-5F1C-F3A5-E5B9-11EE51917F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1188EC-F364-4BA3-93CA-3175CE81A5FA}"/>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48649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7B4D2-2F87-AD04-883D-AC4B27E88EB0}"/>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3" name="Footer Placeholder 2">
            <a:extLst>
              <a:ext uri="{FF2B5EF4-FFF2-40B4-BE49-F238E27FC236}">
                <a16:creationId xmlns:a16="http://schemas.microsoft.com/office/drawing/2014/main" id="{3A52055C-624D-688B-47BE-29BF07E4AB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336EFC-930B-032C-2F49-74310693BDEC}"/>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174394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C56F-06AF-A099-CFA1-4AD014AFE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016FF-E0B1-211F-28B6-16B350649F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A8349-232D-9FE1-1070-A07BF8413915}"/>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5" name="Footer Placeholder 4">
            <a:extLst>
              <a:ext uri="{FF2B5EF4-FFF2-40B4-BE49-F238E27FC236}">
                <a16:creationId xmlns:a16="http://schemas.microsoft.com/office/drawing/2014/main" id="{DDF1AF19-B825-8622-45C7-C8BC4EA17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BCB2D-9AAA-6954-C884-2C7A8A2F54A7}"/>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2521806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6FF5-DFBE-9752-C914-216A2C7D1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9DBFA2-ABDA-616F-9EEC-976DA27C1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4B4D7-5275-F889-9AE5-889162EA5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4B81EA-2BDB-046A-0676-1C1D22B66682}"/>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6" name="Footer Placeholder 5">
            <a:extLst>
              <a:ext uri="{FF2B5EF4-FFF2-40B4-BE49-F238E27FC236}">
                <a16:creationId xmlns:a16="http://schemas.microsoft.com/office/drawing/2014/main" id="{D3EEBE0A-11D2-654D-F363-64140430B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DC7B7-BF7A-1DC9-8281-22080BB32CD1}"/>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3888368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D864-8634-D834-A4F5-8994B79E2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05872C-F229-C000-1B84-4A5FCB10B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A7EF4-0BF0-ABC1-C3EB-29E1C8D7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0D00A-6CAC-AF70-BC69-7B14CA1F7BB9}"/>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6" name="Footer Placeholder 5">
            <a:extLst>
              <a:ext uri="{FF2B5EF4-FFF2-40B4-BE49-F238E27FC236}">
                <a16:creationId xmlns:a16="http://schemas.microsoft.com/office/drawing/2014/main" id="{D5F32E28-7202-6181-A958-482FBD648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4E9BD-C3DA-5F89-9C69-2DF497AE350D}"/>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3009601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51BC-37BF-6794-BDD6-E656FC623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75A52-A519-FFFB-C854-76FAB508DE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0E7D0-9976-3E92-CDE9-985F5FD38C5F}"/>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57499A2A-746E-D114-4680-14537C3C8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84053-DC32-0240-F606-11E10E3CD88D}"/>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2211611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E2DCED-C777-E4BD-08BC-4653AF7F63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7EA41-2ED2-B511-34BC-8DFA5E10C5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36657-2563-B93A-571B-9DD272F25BF0}"/>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36503F56-FD22-37B8-1731-5619BBC28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F4917-50D2-12AA-56C9-FA8108F1A407}"/>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192380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999075"/>
            <a:ext cx="9813290" cy="57714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3481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E1B6-AFA8-D2A4-C85A-BF8F033799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93819-334A-3CF9-90AD-0EF43EBA0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BEDA8-88AE-8E6E-F34C-9EAED44FB047}"/>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51E51D08-DE71-49C3-229C-034F0EA51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5386F-32EF-5186-3920-79518C65D23F}"/>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2340877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5AE6-0D3D-4A87-CF63-3102A090E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B8C68-2137-E009-52A2-FA76CCADA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6C573-C6D2-0F4E-9A4C-919375D304A1}"/>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EC98CF01-BF12-C964-4173-073252EB8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49A7D-8D23-B547-E97D-730F57FADB6C}"/>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4144484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130B-5879-F1D0-357B-A0CEDF2BC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EB972E-B39A-BA99-F49D-2C422B5E8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36E94-C41E-D4A5-E10F-82D63F4624E0}"/>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6831FFB5-8BBE-3C46-ECF1-FB57A562D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44AC0-AE1F-72BB-5156-0704F9EA13EE}"/>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207780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A88E-63BD-BF49-5F8C-B603E12AD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0128F-9994-C144-796A-7BAD635C7E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7C30F-8858-58C7-08F2-89D7B6FED7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68242C-251C-12D0-D734-BFA0813DD567}"/>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6" name="Footer Placeholder 5">
            <a:extLst>
              <a:ext uri="{FF2B5EF4-FFF2-40B4-BE49-F238E27FC236}">
                <a16:creationId xmlns:a16="http://schemas.microsoft.com/office/drawing/2014/main" id="{1BE22A9F-BEBC-2CBD-02C4-A8B5E5331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F14B0-23D7-92AC-5C70-494F0D63B1E2}"/>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533395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483F-9397-356E-CF23-93A62D3867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F684E-A50C-4C01-67D0-64CD1CA83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D7612-6977-4978-AA3F-023788254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D66858-9A39-F856-93BD-E28008AEC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A6B95-5DB0-BCCF-1B53-BDCD6C173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97D5E-27F9-5202-8E13-53FBAA5FA5C1}"/>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8" name="Footer Placeholder 7">
            <a:extLst>
              <a:ext uri="{FF2B5EF4-FFF2-40B4-BE49-F238E27FC236}">
                <a16:creationId xmlns:a16="http://schemas.microsoft.com/office/drawing/2014/main" id="{4EBA0653-8B5E-B02B-10D7-9FCB30AD3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A637A-3AE3-8EC7-8A33-A603914A541D}"/>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10086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77622-2990-8758-06DD-D7B4971227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1A883-2703-61CB-AF83-240F6236F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EFE6-1D95-BAFF-6ED7-3E998BFAFDD5}"/>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5" name="Footer Placeholder 4">
            <a:extLst>
              <a:ext uri="{FF2B5EF4-FFF2-40B4-BE49-F238E27FC236}">
                <a16:creationId xmlns:a16="http://schemas.microsoft.com/office/drawing/2014/main" id="{817EA6D7-AF17-33AD-8FBF-2329D62DF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B7458-8065-0269-7909-5ECE57322D59}"/>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589183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6A8F-08AE-0F3F-D126-5D081F590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C1B5F1-BD3E-71FA-7AD9-D91DCA63F2A3}"/>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4" name="Footer Placeholder 3">
            <a:extLst>
              <a:ext uri="{FF2B5EF4-FFF2-40B4-BE49-F238E27FC236}">
                <a16:creationId xmlns:a16="http://schemas.microsoft.com/office/drawing/2014/main" id="{15802E11-0A8B-F86C-A73A-7055DD6EDC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E40E5-7FF0-9E39-8598-7DB867F3AF7A}"/>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88857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57545-BD40-6F4E-C8C4-4CAD852A43DE}"/>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3" name="Footer Placeholder 2">
            <a:extLst>
              <a:ext uri="{FF2B5EF4-FFF2-40B4-BE49-F238E27FC236}">
                <a16:creationId xmlns:a16="http://schemas.microsoft.com/office/drawing/2014/main" id="{9CA278A5-95B9-E96B-1199-F9827D640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BD6B77-EDE3-C5C7-94CD-EC71D6BC735B}"/>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100378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5A56-93CF-42C4-A7EE-207EB4842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E238FE-1A92-6098-90D0-4FF267686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E6F47C-6C36-EB23-51EA-87AF7DC2A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46CE0-E97A-C41F-B41E-655233039174}"/>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6" name="Footer Placeholder 5">
            <a:extLst>
              <a:ext uri="{FF2B5EF4-FFF2-40B4-BE49-F238E27FC236}">
                <a16:creationId xmlns:a16="http://schemas.microsoft.com/office/drawing/2014/main" id="{1FBE71F9-212D-9B36-4C5B-DE29D5603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BD658-9C04-D3E5-39C4-6E52AF942514}"/>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974899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DAA7-3175-1653-4E85-1EB6406B0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542B0-94A3-0BD7-E294-AB9543F71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FF8473-6FD2-71A3-74C4-FCC3AB578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BF8D2-077F-E75C-072D-1FD5DB691C93}"/>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6" name="Footer Placeholder 5">
            <a:extLst>
              <a:ext uri="{FF2B5EF4-FFF2-40B4-BE49-F238E27FC236}">
                <a16:creationId xmlns:a16="http://schemas.microsoft.com/office/drawing/2014/main" id="{4E0E1BE1-A962-1C89-6D9B-EA8BBE638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A6552-1661-5AA0-A787-D3755204E101}"/>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492950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0FBA-2ADC-AEB7-0332-7F6A09F863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502BE0-4F37-3FB4-1944-CFD3CEE7E2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F0264-8D41-06AE-7DD3-89019DC4DB48}"/>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BB90D8E8-42E9-2A32-CA4A-F85D18DCB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7E7BF-B8AD-7017-C695-1431C88E6F8F}"/>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1478061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F688D-E640-582E-3078-4EC3E20432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45F2D-7B24-AF60-E4BA-0C4315D015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8299-1E01-A2E1-4DA5-F937D6C7F993}"/>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793E675A-7CB4-CF11-B5B5-159E1272D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2EF00-C6A9-445C-9B22-D332F46F18E8}"/>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427056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999075"/>
            <a:ext cx="9813290" cy="57714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5469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E1B6-AFA8-D2A4-C85A-BF8F033799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93819-334A-3CF9-90AD-0EF43EBA0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BEDA8-88AE-8E6E-F34C-9EAED44FB047}"/>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51E51D08-DE71-49C3-229C-034F0EA51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5386F-32EF-5186-3920-79518C65D23F}"/>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2340877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5AE6-0D3D-4A87-CF63-3102A090E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B8C68-2137-E009-52A2-FA76CCADA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6C573-C6D2-0F4E-9A4C-919375D304A1}"/>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EC98CF01-BF12-C964-4173-073252EB8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49A7D-8D23-B547-E97D-730F57FADB6C}"/>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4144484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130B-5879-F1D0-357B-A0CEDF2BC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EB972E-B39A-BA99-F49D-2C422B5E8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36E94-C41E-D4A5-E10F-82D63F4624E0}"/>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6831FFB5-8BBE-3C46-ECF1-FB57A562D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44AC0-AE1F-72BB-5156-0704F9EA13EE}"/>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20778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995D-BFF5-C549-055F-0B0A1E531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8D571-57F8-847F-4BE4-601C74F5D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B686BB-1110-AEE0-81C5-0AC0E25060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7EB01-F8C3-05A7-F721-189BCCF83C14}"/>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6" name="Footer Placeholder 5">
            <a:extLst>
              <a:ext uri="{FF2B5EF4-FFF2-40B4-BE49-F238E27FC236}">
                <a16:creationId xmlns:a16="http://schemas.microsoft.com/office/drawing/2014/main" id="{BB18BC1B-14F9-82FC-140E-1C62A3099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57B15-7992-58E7-ED46-962008FFFA8E}"/>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2707837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A88E-63BD-BF49-5F8C-B603E12AD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0128F-9994-C144-796A-7BAD635C7E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7C30F-8858-58C7-08F2-89D7B6FED7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68242C-251C-12D0-D734-BFA0813DD567}"/>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6" name="Footer Placeholder 5">
            <a:extLst>
              <a:ext uri="{FF2B5EF4-FFF2-40B4-BE49-F238E27FC236}">
                <a16:creationId xmlns:a16="http://schemas.microsoft.com/office/drawing/2014/main" id="{1BE22A9F-BEBC-2CBD-02C4-A8B5E5331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F14B0-23D7-92AC-5C70-494F0D63B1E2}"/>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533395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483F-9397-356E-CF23-93A62D3867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F684E-A50C-4C01-67D0-64CD1CA83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D7612-6977-4978-AA3F-023788254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D66858-9A39-F856-93BD-E28008AEC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A6B95-5DB0-BCCF-1B53-BDCD6C173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97D5E-27F9-5202-8E13-53FBAA5FA5C1}"/>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8" name="Footer Placeholder 7">
            <a:extLst>
              <a:ext uri="{FF2B5EF4-FFF2-40B4-BE49-F238E27FC236}">
                <a16:creationId xmlns:a16="http://schemas.microsoft.com/office/drawing/2014/main" id="{4EBA0653-8B5E-B02B-10D7-9FCB30AD3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A637A-3AE3-8EC7-8A33-A603914A541D}"/>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100866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6A8F-08AE-0F3F-D126-5D081F590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C1B5F1-BD3E-71FA-7AD9-D91DCA63F2A3}"/>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4" name="Footer Placeholder 3">
            <a:extLst>
              <a:ext uri="{FF2B5EF4-FFF2-40B4-BE49-F238E27FC236}">
                <a16:creationId xmlns:a16="http://schemas.microsoft.com/office/drawing/2014/main" id="{15802E11-0A8B-F86C-A73A-7055DD6EDC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E40E5-7FF0-9E39-8598-7DB867F3AF7A}"/>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88857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57545-BD40-6F4E-C8C4-4CAD852A43DE}"/>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3" name="Footer Placeholder 2">
            <a:extLst>
              <a:ext uri="{FF2B5EF4-FFF2-40B4-BE49-F238E27FC236}">
                <a16:creationId xmlns:a16="http://schemas.microsoft.com/office/drawing/2014/main" id="{9CA278A5-95B9-E96B-1199-F9827D640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BD6B77-EDE3-C5C7-94CD-EC71D6BC735B}"/>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1003780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5A56-93CF-42C4-A7EE-207EB4842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E238FE-1A92-6098-90D0-4FF267686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E6F47C-6C36-EB23-51EA-87AF7DC2A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46CE0-E97A-C41F-B41E-655233039174}"/>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6" name="Footer Placeholder 5">
            <a:extLst>
              <a:ext uri="{FF2B5EF4-FFF2-40B4-BE49-F238E27FC236}">
                <a16:creationId xmlns:a16="http://schemas.microsoft.com/office/drawing/2014/main" id="{1FBE71F9-212D-9B36-4C5B-DE29D5603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BD658-9C04-D3E5-39C4-6E52AF942514}"/>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3974899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DAA7-3175-1653-4E85-1EB6406B0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542B0-94A3-0BD7-E294-AB9543F71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FF8473-6FD2-71A3-74C4-FCC3AB578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BF8D2-077F-E75C-072D-1FD5DB691C93}"/>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6" name="Footer Placeholder 5">
            <a:extLst>
              <a:ext uri="{FF2B5EF4-FFF2-40B4-BE49-F238E27FC236}">
                <a16:creationId xmlns:a16="http://schemas.microsoft.com/office/drawing/2014/main" id="{4E0E1BE1-A962-1C89-6D9B-EA8BBE638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A6552-1661-5AA0-A787-D3755204E101}"/>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492950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0FBA-2ADC-AEB7-0332-7F6A09F863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502BE0-4F37-3FB4-1944-CFD3CEE7E2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F0264-8D41-06AE-7DD3-89019DC4DB48}"/>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BB90D8E8-42E9-2A32-CA4A-F85D18DCB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7E7BF-B8AD-7017-C695-1431C88E6F8F}"/>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1478061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F688D-E640-582E-3078-4EC3E20432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45F2D-7B24-AF60-E4BA-0C4315D015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8299-1E01-A2E1-4DA5-F937D6C7F993}"/>
              </a:ext>
            </a:extLst>
          </p:cNvPr>
          <p:cNvSpPr>
            <a:spLocks noGrp="1"/>
          </p:cNvSpPr>
          <p:nvPr>
            <p:ph type="dt" sz="half" idx="10"/>
          </p:nvPr>
        </p:nvSpPr>
        <p:spPr/>
        <p:txBody>
          <a:body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793E675A-7CB4-CF11-B5B5-159E1272D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2EF00-C6A9-445C-9B22-D332F46F18E8}"/>
              </a:ext>
            </a:extLst>
          </p:cNvPr>
          <p:cNvSpPr>
            <a:spLocks noGrp="1"/>
          </p:cNvSpPr>
          <p:nvPr>
            <p:ph type="sldNum" sz="quarter" idx="12"/>
          </p:nvPr>
        </p:nvSpPr>
        <p:spPr/>
        <p:txBody>
          <a:bodyPr/>
          <a:lstStyle/>
          <a:p>
            <a:fld id="{D6DAB653-3AFA-418C-90AA-497382165F8C}" type="slidenum">
              <a:rPr lang="en-US" smtClean="0"/>
              <a:t>‹#›</a:t>
            </a:fld>
            <a:endParaRPr lang="en-US"/>
          </a:p>
        </p:txBody>
      </p:sp>
    </p:spTree>
    <p:extLst>
      <p:ext uri="{BB962C8B-B14F-4D97-AF65-F5344CB8AC3E}">
        <p14:creationId xmlns:p14="http://schemas.microsoft.com/office/powerpoint/2010/main" val="427056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999075"/>
            <a:ext cx="9813290" cy="57714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5469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715937"/>
            <a:ext cx="9813290" cy="64126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198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7A11-8398-3267-CBC3-E718EE674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E29A15-70A4-2F81-BF92-94FA3ADB8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198D6-FB48-93F9-5A86-453EB56F8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B807C1-EE87-C3C3-DE76-AEA69BD3D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AE4D9-B94D-52D9-41B6-B310F756B9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0D1FA9-5F55-E15D-884F-0390EF5CCC2C}"/>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8" name="Footer Placeholder 7">
            <a:extLst>
              <a:ext uri="{FF2B5EF4-FFF2-40B4-BE49-F238E27FC236}">
                <a16:creationId xmlns:a16="http://schemas.microsoft.com/office/drawing/2014/main" id="{159598BB-7E69-8FE4-463D-D193AC2B3C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5D41B7-53EC-9F60-B1C5-E59F67DB857C}"/>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1391717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738664"/>
          </a:xfrm>
        </p:spPr>
        <p:txBody>
          <a:bodyPr lIns="0" tIns="0" rIns="0" bIns="0"/>
          <a:lstStyle>
            <a:lvl1pPr>
              <a:defRPr sz="48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8580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10799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4993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886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182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9E62-B2FF-3EBF-869D-0869630C8C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070BD7-031D-C066-3252-C6B8E94F5002}"/>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4" name="Footer Placeholder 3">
            <a:extLst>
              <a:ext uri="{FF2B5EF4-FFF2-40B4-BE49-F238E27FC236}">
                <a16:creationId xmlns:a16="http://schemas.microsoft.com/office/drawing/2014/main" id="{06198D1F-CA9C-4499-0822-BD9E42F48E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BB44D-5C22-D9D6-2718-B8A804213E54}"/>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160774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39A86-AEBF-CD47-9F04-4126A55E5E0F}"/>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3" name="Footer Placeholder 2">
            <a:extLst>
              <a:ext uri="{FF2B5EF4-FFF2-40B4-BE49-F238E27FC236}">
                <a16:creationId xmlns:a16="http://schemas.microsoft.com/office/drawing/2014/main" id="{B7111756-0FCB-83EC-96CA-F7C5F919F8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B51D94-EC5B-C019-57A4-EAFA6B04616E}"/>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286929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F711-3909-A5DF-BDEA-8F63018A9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3D1ACC-ADB1-211D-B218-DFC3AC03A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C8536-BDCC-1158-2230-17DFC4203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E85D3-FD08-84B2-B7BF-915464AA9D00}"/>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6" name="Footer Placeholder 5">
            <a:extLst>
              <a:ext uri="{FF2B5EF4-FFF2-40B4-BE49-F238E27FC236}">
                <a16:creationId xmlns:a16="http://schemas.microsoft.com/office/drawing/2014/main" id="{BBDD1543-2932-C4F6-8E2F-19759B738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65286-9DB0-A5BE-75BD-AF58B21EF997}"/>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47549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21C0-9F10-E93F-BFFB-6170E560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E9980-B2D4-29B9-D63C-CFBAE75A4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145D81-C543-4D74-166C-310D2B441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FEB66-646C-AB4A-A6B7-254BD53F4AC9}"/>
              </a:ext>
            </a:extLst>
          </p:cNvPr>
          <p:cNvSpPr>
            <a:spLocks noGrp="1"/>
          </p:cNvSpPr>
          <p:nvPr>
            <p:ph type="dt" sz="half" idx="10"/>
          </p:nvPr>
        </p:nvSpPr>
        <p:spPr/>
        <p:txBody>
          <a:bodyPr/>
          <a:lstStyle/>
          <a:p>
            <a:fld id="{1BD16F01-3831-4ADB-9D3D-74511FD36574}" type="datetimeFigureOut">
              <a:rPr lang="en-US" smtClean="0"/>
              <a:t>11/9/2023</a:t>
            </a:fld>
            <a:endParaRPr lang="en-US"/>
          </a:p>
        </p:txBody>
      </p:sp>
      <p:sp>
        <p:nvSpPr>
          <p:cNvPr id="6" name="Footer Placeholder 5">
            <a:extLst>
              <a:ext uri="{FF2B5EF4-FFF2-40B4-BE49-F238E27FC236}">
                <a16:creationId xmlns:a16="http://schemas.microsoft.com/office/drawing/2014/main" id="{77FFEE9C-8B70-EEF6-41EE-785C7E6D1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D6010-936E-4611-2AD8-7EF1C39CA366}"/>
              </a:ext>
            </a:extLst>
          </p:cNvPr>
          <p:cNvSpPr>
            <a:spLocks noGrp="1"/>
          </p:cNvSpPr>
          <p:nvPr>
            <p:ph type="sldNum" sz="quarter" idx="12"/>
          </p:nvPr>
        </p:nvSpPr>
        <p:spPr/>
        <p:txBody>
          <a:bodyPr/>
          <a:lstStyle/>
          <a:p>
            <a:fld id="{6F009341-B083-44C0-8990-0D10803D72E5}" type="slidenum">
              <a:rPr lang="en-US" smtClean="0"/>
              <a:t>‹#›</a:t>
            </a:fld>
            <a:endParaRPr lang="en-US"/>
          </a:p>
        </p:txBody>
      </p:sp>
    </p:spTree>
    <p:extLst>
      <p:ext uri="{BB962C8B-B14F-4D97-AF65-F5344CB8AC3E}">
        <p14:creationId xmlns:p14="http://schemas.microsoft.com/office/powerpoint/2010/main" val="286159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211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3256F-60AF-C6FB-DFCE-A1469C502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0C2896-DC3B-0C5C-63E2-4A66C09FF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EBDE1-B5E5-0196-9894-D7FE3330F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16F01-3831-4ADB-9D3D-74511FD36574}" type="datetimeFigureOut">
              <a:rPr lang="en-US" smtClean="0"/>
              <a:t>11/9/2023</a:t>
            </a:fld>
            <a:endParaRPr lang="en-US"/>
          </a:p>
        </p:txBody>
      </p:sp>
      <p:sp>
        <p:nvSpPr>
          <p:cNvPr id="5" name="Footer Placeholder 4">
            <a:extLst>
              <a:ext uri="{FF2B5EF4-FFF2-40B4-BE49-F238E27FC236}">
                <a16:creationId xmlns:a16="http://schemas.microsoft.com/office/drawing/2014/main" id="{F72349B3-CC0D-C7B3-4E99-AF381E54A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E6A606-7174-E2F1-9CB3-8D7496914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09341-B083-44C0-8990-0D10803D72E5}" type="slidenum">
              <a:rPr lang="en-US" smtClean="0"/>
              <a:t>‹#›</a:t>
            </a:fld>
            <a:endParaRPr lang="en-US"/>
          </a:p>
        </p:txBody>
      </p:sp>
    </p:spTree>
    <p:extLst>
      <p:ext uri="{BB962C8B-B14F-4D97-AF65-F5344CB8AC3E}">
        <p14:creationId xmlns:p14="http://schemas.microsoft.com/office/powerpoint/2010/main" val="16116562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2" r:id="rId5"/>
    <p:sldLayoutId id="2147483744" r:id="rId6"/>
    <p:sldLayoutId id="2147483745" r:id="rId7"/>
    <p:sldLayoutId id="2147483746" r:id="rId8"/>
    <p:sldLayoutId id="2147483747" r:id="rId9"/>
    <p:sldLayoutId id="2147483748" r:id="rId10"/>
    <p:sldLayoutId id="2147483749"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4211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EE3DD-8377-BB95-7CD6-5D9366AD8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47CC94-1E8A-22DB-AE86-A42A30BFF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F753B-785A-C384-4F77-E5335AEBD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6A6CEF44-4EE5-F8F8-EF0B-2CD56E6F2C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C1B7A3-8C77-C36D-770B-3FA4643A1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70C4D-598C-4A70-975E-B65B91EE9025}" type="slidenum">
              <a:rPr lang="en-US" smtClean="0"/>
              <a:t>‹#›</a:t>
            </a:fld>
            <a:endParaRPr lang="en-US"/>
          </a:p>
        </p:txBody>
      </p:sp>
    </p:spTree>
    <p:extLst>
      <p:ext uri="{BB962C8B-B14F-4D97-AF65-F5344CB8AC3E}">
        <p14:creationId xmlns:p14="http://schemas.microsoft.com/office/powerpoint/2010/main" val="223565848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687" r:id="rId5"/>
    <p:sldLayoutId id="2147483700" r:id="rId6"/>
    <p:sldLayoutId id="2147483701" r:id="rId7"/>
    <p:sldLayoutId id="2147483702" r:id="rId8"/>
    <p:sldLayoutId id="2147483703" r:id="rId9"/>
    <p:sldLayoutId id="2147483704" r:id="rId10"/>
    <p:sldLayoutId id="2147483705"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4211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9CE3F-3FBA-E98F-D3AB-9F24445B7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9392A-5410-CB2E-23AB-8A820931B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4639C-5337-313C-A86A-4E36987FE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EE09B424-2632-B7FB-F4C4-A006C6068C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04AA11-173A-CD1B-A3D0-D1CA2082D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B653-3AFA-418C-90AA-497382165F8C}" type="slidenum">
              <a:rPr lang="en-US" smtClean="0"/>
              <a:t>‹#›</a:t>
            </a:fld>
            <a:endParaRPr lang="en-US"/>
          </a:p>
        </p:txBody>
      </p:sp>
    </p:spTree>
    <p:extLst>
      <p:ext uri="{BB962C8B-B14F-4D97-AF65-F5344CB8AC3E}">
        <p14:creationId xmlns:p14="http://schemas.microsoft.com/office/powerpoint/2010/main" val="184588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4211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9CE3F-3FBA-E98F-D3AB-9F24445B7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9392A-5410-CB2E-23AB-8A820931B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4639C-5337-313C-A86A-4E36987FE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ACFF5-46C3-4226-9E36-8275FEC40AF0}" type="datetimeFigureOut">
              <a:rPr lang="en-US" smtClean="0"/>
              <a:t>11/9/2023</a:t>
            </a:fld>
            <a:endParaRPr lang="en-US"/>
          </a:p>
        </p:txBody>
      </p:sp>
      <p:sp>
        <p:nvSpPr>
          <p:cNvPr id="5" name="Footer Placeholder 4">
            <a:extLst>
              <a:ext uri="{FF2B5EF4-FFF2-40B4-BE49-F238E27FC236}">
                <a16:creationId xmlns:a16="http://schemas.microsoft.com/office/drawing/2014/main" id="{EE09B424-2632-B7FB-F4C4-A006C6068C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04AA11-173A-CD1B-A3D0-D1CA2082D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B653-3AFA-418C-90AA-497382165F8C}" type="slidenum">
              <a:rPr lang="en-US" smtClean="0"/>
              <a:t>‹#›</a:t>
            </a:fld>
            <a:endParaRPr lang="en-US"/>
          </a:p>
        </p:txBody>
      </p:sp>
    </p:spTree>
    <p:extLst>
      <p:ext uri="{BB962C8B-B14F-4D97-AF65-F5344CB8AC3E}">
        <p14:creationId xmlns:p14="http://schemas.microsoft.com/office/powerpoint/2010/main" val="184588807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4211D"/>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7953C"/>
          </a:solidFill>
        </p:spPr>
        <p:txBody>
          <a:bodyPr wrap="square" lIns="0" tIns="0" rIns="0" bIns="0" rtlCol="0"/>
          <a:lstStyle/>
          <a:p>
            <a:endParaRPr sz="1200"/>
          </a:p>
        </p:txBody>
      </p:sp>
      <p:sp>
        <p:nvSpPr>
          <p:cNvPr id="2" name="Holder 2"/>
          <p:cNvSpPr>
            <a:spLocks noGrp="1"/>
          </p:cNvSpPr>
          <p:nvPr>
            <p:ph type="title"/>
          </p:nvPr>
        </p:nvSpPr>
        <p:spPr>
          <a:xfrm>
            <a:off x="367674" y="252908"/>
            <a:ext cx="4909397" cy="1077218"/>
          </a:xfrm>
          <a:prstGeom prst="rect">
            <a:avLst/>
          </a:prstGeom>
        </p:spPr>
        <p:txBody>
          <a:bodyPr wrap="square" lIns="0" tIns="0" rIns="0" bIns="0">
            <a:spAutoFit/>
          </a:bodyPr>
          <a:lstStyle>
            <a:lvl1pPr>
              <a:defRPr sz="70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1107996"/>
          </a:xfrm>
          <a:prstGeom prst="rect">
            <a:avLst/>
          </a:prstGeom>
        </p:spPr>
        <p:txBody>
          <a:bodyPr wrap="square" lIns="0" tIns="0" rIns="0" bIns="0">
            <a:spAutoFit/>
          </a:bodyPr>
          <a:lstStyle>
            <a:lvl1pPr>
              <a:defRPr sz="72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70148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97_5FD17F88.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7.xml"/><Relationship Id="rId16" Type="http://schemas.openxmlformats.org/officeDocument/2006/relationships/image" Target="../media/image45.svg"/><Relationship Id="rId1" Type="http://schemas.openxmlformats.org/officeDocument/2006/relationships/slideLayout" Target="../slideLayouts/slideLayout3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47.svg"/></Relationships>
</file>

<file path=ppt/slides/_rels/slide13.xml.rels><?xml version="1.0" encoding="UTF-8" standalone="yes"?>
<Relationships xmlns="http://schemas.openxmlformats.org/package/2006/relationships"><Relationship Id="rId3" Type="http://schemas.microsoft.com/office/2018/10/relationships/comments" Target="../comments/modernComment_17D_C6601477.xml"/><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hyperlink" Target="https://harvard-foodprint-calculator.github.i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image" Target="../media/image14.png"/><Relationship Id="rId5" Type="http://schemas.openxmlformats.org/officeDocument/2006/relationships/image" Target="../media/image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18/10/relationships/comments" Target="../comments/modernComment_19A_9AEEAC3C.xml"/><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2.xml"/><Relationship Id="rId16" Type="http://schemas.openxmlformats.org/officeDocument/2006/relationships/image" Target="../media/image45.svg"/><Relationship Id="rId1" Type="http://schemas.openxmlformats.org/officeDocument/2006/relationships/slideLayout" Target="../slideLayouts/slideLayout3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hyperlink" Target="https://harvard-foodprint-calculator.github.io/" TargetMode="External"/><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1.png"/><Relationship Id="rId7" Type="http://schemas.openxmlformats.org/officeDocument/2006/relationships/image" Target="../media/image43.sv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42.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microsoft.com/office/2018/10/relationships/comments" Target="../comments/modernComment_173_77C1057F.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14.png"/><Relationship Id="rId5" Type="http://schemas.openxmlformats.org/officeDocument/2006/relationships/image" Target="../media/image7.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3.png"/><Relationship Id="rId1" Type="http://schemas.openxmlformats.org/officeDocument/2006/relationships/slideLayout" Target="../slideLayouts/slideLayout43.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18B_D41DA535.xml"/><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81_5D66E2F4.xml"/><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aGZpZfICzek?list=PLKx8NLAujm_nCPmzHM3eUKiaqMvaH55Zw" TargetMode="Externa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30691" y="1530616"/>
            <a:ext cx="7175500" cy="3206750"/>
            <a:chOff x="796036" y="2295923"/>
            <a:chExt cx="10763250" cy="4810125"/>
          </a:xfrm>
        </p:grpSpPr>
        <p:sp>
          <p:nvSpPr>
            <p:cNvPr id="4" name="object 4"/>
            <p:cNvSpPr/>
            <p:nvPr/>
          </p:nvSpPr>
          <p:spPr>
            <a:xfrm>
              <a:off x="915593" y="2355785"/>
              <a:ext cx="10524490" cy="4631055"/>
            </a:xfrm>
            <a:custGeom>
              <a:avLst/>
              <a:gdLst/>
              <a:ahLst/>
              <a:cxnLst/>
              <a:rect l="l" t="t" r="r" b="b"/>
              <a:pathLst>
                <a:path w="10524490" h="4631055">
                  <a:moveTo>
                    <a:pt x="10523969" y="0"/>
                  </a:moveTo>
                  <a:lnTo>
                    <a:pt x="0" y="0"/>
                  </a:lnTo>
                  <a:lnTo>
                    <a:pt x="0" y="59867"/>
                  </a:lnTo>
                  <a:lnTo>
                    <a:pt x="0" y="4630547"/>
                  </a:lnTo>
                  <a:lnTo>
                    <a:pt x="10523969" y="4630547"/>
                  </a:lnTo>
                  <a:lnTo>
                    <a:pt x="10523969" y="59867"/>
                  </a:lnTo>
                  <a:lnTo>
                    <a:pt x="10523969" y="0"/>
                  </a:lnTo>
                  <a:close/>
                </a:path>
              </a:pathLst>
            </a:custGeom>
            <a:solidFill>
              <a:srgbClr val="EBF094">
                <a:alpha val="83918"/>
              </a:srgbClr>
            </a:solidFill>
          </p:spPr>
          <p:txBody>
            <a:bodyPr wrap="square" lIns="0" tIns="0" rIns="0" bIns="0" rtlCol="0"/>
            <a:lstStyle/>
            <a:p>
              <a:endParaRPr sz="1200"/>
            </a:p>
          </p:txBody>
        </p:sp>
        <p:sp>
          <p:nvSpPr>
            <p:cNvPr id="5" name="object 5"/>
            <p:cNvSpPr/>
            <p:nvPr/>
          </p:nvSpPr>
          <p:spPr>
            <a:xfrm>
              <a:off x="796036" y="2295930"/>
              <a:ext cx="10763250" cy="4810125"/>
            </a:xfrm>
            <a:custGeom>
              <a:avLst/>
              <a:gdLst/>
              <a:ahLst/>
              <a:cxnLst/>
              <a:rect l="l" t="t" r="r" b="b"/>
              <a:pathLst>
                <a:path w="10763250" h="4810125">
                  <a:moveTo>
                    <a:pt x="10763098" y="0"/>
                  </a:moveTo>
                  <a:lnTo>
                    <a:pt x="10643527" y="0"/>
                  </a:lnTo>
                  <a:lnTo>
                    <a:pt x="10643527" y="119722"/>
                  </a:lnTo>
                  <a:lnTo>
                    <a:pt x="10643527" y="4690402"/>
                  </a:lnTo>
                  <a:lnTo>
                    <a:pt x="119557" y="4690402"/>
                  </a:lnTo>
                  <a:lnTo>
                    <a:pt x="119557" y="119722"/>
                  </a:lnTo>
                  <a:lnTo>
                    <a:pt x="10643527" y="119722"/>
                  </a:lnTo>
                  <a:lnTo>
                    <a:pt x="10643527" y="0"/>
                  </a:lnTo>
                  <a:lnTo>
                    <a:pt x="119557" y="0"/>
                  </a:lnTo>
                  <a:lnTo>
                    <a:pt x="0" y="0"/>
                  </a:lnTo>
                  <a:lnTo>
                    <a:pt x="0" y="4810125"/>
                  </a:lnTo>
                  <a:lnTo>
                    <a:pt x="119557" y="4810125"/>
                  </a:lnTo>
                  <a:lnTo>
                    <a:pt x="10643527" y="4810125"/>
                  </a:lnTo>
                  <a:lnTo>
                    <a:pt x="10763098" y="4810125"/>
                  </a:lnTo>
                  <a:lnTo>
                    <a:pt x="10763098" y="0"/>
                  </a:lnTo>
                  <a:close/>
                </a:path>
              </a:pathLst>
            </a:custGeom>
            <a:solidFill>
              <a:srgbClr val="C27962">
                <a:alpha val="83918"/>
              </a:srgbClr>
            </a:solidFill>
          </p:spPr>
          <p:txBody>
            <a:bodyPr wrap="square" lIns="0" tIns="0" rIns="0" bIns="0" rtlCol="0"/>
            <a:lstStyle/>
            <a:p>
              <a:endParaRPr sz="1200"/>
            </a:p>
          </p:txBody>
        </p:sp>
      </p:grpSp>
      <p:pic>
        <p:nvPicPr>
          <p:cNvPr id="85" name="object 85"/>
          <p:cNvPicPr/>
          <p:nvPr/>
        </p:nvPicPr>
        <p:blipFill>
          <a:blip r:embed="rId2" cstate="print"/>
          <a:stretch>
            <a:fillRect/>
          </a:stretch>
        </p:blipFill>
        <p:spPr>
          <a:xfrm>
            <a:off x="6913058" y="2187050"/>
            <a:ext cx="142729" cy="64813"/>
          </a:xfrm>
          <a:prstGeom prst="rect">
            <a:avLst/>
          </a:prstGeom>
        </p:spPr>
      </p:pic>
      <p:pic>
        <p:nvPicPr>
          <p:cNvPr id="86" name="object 86"/>
          <p:cNvPicPr/>
          <p:nvPr/>
        </p:nvPicPr>
        <p:blipFill>
          <a:blip r:embed="rId3" cstate="print"/>
          <a:stretch>
            <a:fillRect/>
          </a:stretch>
        </p:blipFill>
        <p:spPr>
          <a:xfrm>
            <a:off x="7103055" y="2201666"/>
            <a:ext cx="20301" cy="45513"/>
          </a:xfrm>
          <a:prstGeom prst="rect">
            <a:avLst/>
          </a:prstGeom>
        </p:spPr>
      </p:pic>
      <p:grpSp>
        <p:nvGrpSpPr>
          <p:cNvPr id="87" name="object 87"/>
          <p:cNvGrpSpPr/>
          <p:nvPr/>
        </p:nvGrpSpPr>
        <p:grpSpPr>
          <a:xfrm>
            <a:off x="6896512" y="2026026"/>
            <a:ext cx="242147" cy="189653"/>
            <a:chOff x="10344768" y="3039039"/>
            <a:chExt cx="363220" cy="284480"/>
          </a:xfrm>
        </p:grpSpPr>
        <p:pic>
          <p:nvPicPr>
            <p:cNvPr id="88" name="object 88"/>
            <p:cNvPicPr/>
            <p:nvPr/>
          </p:nvPicPr>
          <p:blipFill>
            <a:blip r:embed="rId4" cstate="print"/>
            <a:stretch>
              <a:fillRect/>
            </a:stretch>
          </p:blipFill>
          <p:spPr>
            <a:xfrm>
              <a:off x="10373569" y="3255306"/>
              <a:ext cx="13256" cy="14136"/>
            </a:xfrm>
            <a:prstGeom prst="rect">
              <a:avLst/>
            </a:prstGeom>
          </p:spPr>
        </p:pic>
        <p:pic>
          <p:nvPicPr>
            <p:cNvPr id="89" name="object 89"/>
            <p:cNvPicPr/>
            <p:nvPr/>
          </p:nvPicPr>
          <p:blipFill>
            <a:blip r:embed="rId5" cstate="print"/>
            <a:stretch>
              <a:fillRect/>
            </a:stretch>
          </p:blipFill>
          <p:spPr>
            <a:xfrm>
              <a:off x="10386232" y="3086029"/>
              <a:ext cx="321247" cy="237335"/>
            </a:xfrm>
            <a:prstGeom prst="rect">
              <a:avLst/>
            </a:prstGeom>
          </p:spPr>
        </p:pic>
        <p:pic>
          <p:nvPicPr>
            <p:cNvPr id="90" name="object 90"/>
            <p:cNvPicPr/>
            <p:nvPr/>
          </p:nvPicPr>
          <p:blipFill>
            <a:blip r:embed="rId6" cstate="print"/>
            <a:stretch>
              <a:fillRect/>
            </a:stretch>
          </p:blipFill>
          <p:spPr>
            <a:xfrm>
              <a:off x="10344768" y="3039039"/>
              <a:ext cx="279572" cy="109607"/>
            </a:xfrm>
            <a:prstGeom prst="rect">
              <a:avLst/>
            </a:prstGeom>
          </p:spPr>
        </p:pic>
        <p:pic>
          <p:nvPicPr>
            <p:cNvPr id="91" name="object 91"/>
            <p:cNvPicPr/>
            <p:nvPr/>
          </p:nvPicPr>
          <p:blipFill>
            <a:blip r:embed="rId7" cstate="print"/>
            <a:stretch>
              <a:fillRect/>
            </a:stretch>
          </p:blipFill>
          <p:spPr>
            <a:xfrm>
              <a:off x="10683212" y="3146488"/>
              <a:ext cx="12366" cy="21458"/>
            </a:xfrm>
            <a:prstGeom prst="rect">
              <a:avLst/>
            </a:prstGeom>
          </p:spPr>
        </p:pic>
      </p:grpSp>
      <p:sp>
        <p:nvSpPr>
          <p:cNvPr id="94" name="object 94"/>
          <p:cNvSpPr txBox="1"/>
          <p:nvPr/>
        </p:nvSpPr>
        <p:spPr>
          <a:xfrm>
            <a:off x="587079" y="2042282"/>
            <a:ext cx="7033260" cy="1743212"/>
          </a:xfrm>
          <a:prstGeom prst="rect">
            <a:avLst/>
          </a:prstGeom>
        </p:spPr>
        <p:txBody>
          <a:bodyPr vert="horz" wrap="square" lIns="0" tIns="232833" rIns="0" bIns="0" rtlCol="0" anchor="t">
            <a:spAutoFit/>
          </a:bodyPr>
          <a:lstStyle/>
          <a:p>
            <a:pPr algn="ctr"/>
            <a:r>
              <a:rPr lang="en-US" sz="5400" dirty="0">
                <a:latin typeface="Trebuchet MS"/>
                <a:cs typeface="Segoe UI"/>
              </a:rPr>
              <a:t>LESSON 10</a:t>
            </a:r>
            <a:endParaRPr lang="en-US" sz="5400" dirty="0">
              <a:solidFill>
                <a:srgbClr val="000000"/>
              </a:solidFill>
              <a:latin typeface="Trebuchet MS"/>
              <a:cs typeface="Segoe UI"/>
            </a:endParaRPr>
          </a:p>
          <a:p>
            <a:pPr algn="ctr"/>
            <a:r>
              <a:rPr lang="en-US" sz="4400" b="1" dirty="0">
                <a:latin typeface="Trebuchet MS"/>
                <a:cs typeface="Segoe UI"/>
              </a:rPr>
              <a:t>Carbon Footprint</a:t>
            </a:r>
            <a:endParaRPr lang="en-US" sz="1600" dirty="0">
              <a:cs typeface="Calibri" panose="020F0502020204030204"/>
            </a:endParaRPr>
          </a:p>
        </p:txBody>
      </p:sp>
      <p:pic>
        <p:nvPicPr>
          <p:cNvPr id="96" name="object 6">
            <a:extLst>
              <a:ext uri="{FF2B5EF4-FFF2-40B4-BE49-F238E27FC236}">
                <a16:creationId xmlns:a16="http://schemas.microsoft.com/office/drawing/2014/main" id="{266A99F1-CED6-2399-17FD-F87D55069454}"/>
              </a:ext>
            </a:extLst>
          </p:cNvPr>
          <p:cNvPicPr/>
          <p:nvPr/>
        </p:nvPicPr>
        <p:blipFill>
          <a:blip r:embed="rId8" cstate="print"/>
          <a:stretch>
            <a:fillRect/>
          </a:stretch>
        </p:blipFill>
        <p:spPr>
          <a:xfrm>
            <a:off x="4576980" y="220981"/>
            <a:ext cx="971549" cy="977899"/>
          </a:xfrm>
          <a:prstGeom prst="rect">
            <a:avLst/>
          </a:prstGeom>
        </p:spPr>
      </p:pic>
      <p:pic>
        <p:nvPicPr>
          <p:cNvPr id="97" name="object 8">
            <a:extLst>
              <a:ext uri="{FF2B5EF4-FFF2-40B4-BE49-F238E27FC236}">
                <a16:creationId xmlns:a16="http://schemas.microsoft.com/office/drawing/2014/main" id="{28DC7181-ACCE-7F5E-493F-F27CE1989F23}"/>
              </a:ext>
            </a:extLst>
          </p:cNvPr>
          <p:cNvPicPr/>
          <p:nvPr/>
        </p:nvPicPr>
        <p:blipFill>
          <a:blip r:embed="rId8" cstate="print"/>
          <a:stretch>
            <a:fillRect/>
          </a:stretch>
        </p:blipFill>
        <p:spPr>
          <a:xfrm>
            <a:off x="9174875" y="1337980"/>
            <a:ext cx="971549" cy="977899"/>
          </a:xfrm>
          <a:prstGeom prst="rect">
            <a:avLst/>
          </a:prstGeom>
        </p:spPr>
      </p:pic>
      <p:pic>
        <p:nvPicPr>
          <p:cNvPr id="98" name="object 9">
            <a:extLst>
              <a:ext uri="{FF2B5EF4-FFF2-40B4-BE49-F238E27FC236}">
                <a16:creationId xmlns:a16="http://schemas.microsoft.com/office/drawing/2014/main" id="{9BBEDC9C-6C5D-D253-5EC5-57AC05F57BA9}"/>
              </a:ext>
            </a:extLst>
          </p:cNvPr>
          <p:cNvPicPr/>
          <p:nvPr/>
        </p:nvPicPr>
        <p:blipFill>
          <a:blip r:embed="rId9" cstate="print"/>
          <a:stretch>
            <a:fillRect/>
          </a:stretch>
        </p:blipFill>
        <p:spPr>
          <a:xfrm>
            <a:off x="8805162" y="710341"/>
            <a:ext cx="2438430" cy="925529"/>
          </a:xfrm>
          <a:prstGeom prst="rect">
            <a:avLst/>
          </a:prstGeom>
        </p:spPr>
      </p:pic>
      <p:grpSp>
        <p:nvGrpSpPr>
          <p:cNvPr id="99" name="object 35">
            <a:extLst>
              <a:ext uri="{FF2B5EF4-FFF2-40B4-BE49-F238E27FC236}">
                <a16:creationId xmlns:a16="http://schemas.microsoft.com/office/drawing/2014/main" id="{CCB25F3D-0311-CE92-C7EE-9FA37C41CE25}"/>
              </a:ext>
            </a:extLst>
          </p:cNvPr>
          <p:cNvGrpSpPr/>
          <p:nvPr/>
        </p:nvGrpSpPr>
        <p:grpSpPr>
          <a:xfrm>
            <a:off x="6447955" y="0"/>
            <a:ext cx="3115310" cy="2984500"/>
            <a:chOff x="9547392" y="0"/>
            <a:chExt cx="4672965" cy="4476750"/>
          </a:xfrm>
        </p:grpSpPr>
        <p:pic>
          <p:nvPicPr>
            <p:cNvPr id="100" name="object 36">
              <a:extLst>
                <a:ext uri="{FF2B5EF4-FFF2-40B4-BE49-F238E27FC236}">
                  <a16:creationId xmlns:a16="http://schemas.microsoft.com/office/drawing/2014/main" id="{BE9362D7-878A-E122-03D4-2F2A8D0A5AF9}"/>
                </a:ext>
              </a:extLst>
            </p:cNvPr>
            <p:cNvPicPr/>
            <p:nvPr/>
          </p:nvPicPr>
          <p:blipFill>
            <a:blip r:embed="rId10" cstate="print"/>
            <a:stretch>
              <a:fillRect/>
            </a:stretch>
          </p:blipFill>
          <p:spPr>
            <a:xfrm>
              <a:off x="9547392" y="0"/>
              <a:ext cx="4672770" cy="4476595"/>
            </a:xfrm>
            <a:prstGeom prst="rect">
              <a:avLst/>
            </a:prstGeom>
          </p:spPr>
        </p:pic>
        <p:pic>
          <p:nvPicPr>
            <p:cNvPr id="101" name="object 37">
              <a:extLst>
                <a:ext uri="{FF2B5EF4-FFF2-40B4-BE49-F238E27FC236}">
                  <a16:creationId xmlns:a16="http://schemas.microsoft.com/office/drawing/2014/main" id="{2D41F1E3-0A93-3BF2-391D-D87CC6FD5BB6}"/>
                </a:ext>
              </a:extLst>
            </p:cNvPr>
            <p:cNvPicPr/>
            <p:nvPr/>
          </p:nvPicPr>
          <p:blipFill>
            <a:blip r:embed="rId2" cstate="print"/>
            <a:stretch>
              <a:fillRect/>
            </a:stretch>
          </p:blipFill>
          <p:spPr>
            <a:xfrm>
              <a:off x="10369588" y="3280569"/>
              <a:ext cx="214094" cy="97220"/>
            </a:xfrm>
            <a:prstGeom prst="rect">
              <a:avLst/>
            </a:prstGeom>
          </p:spPr>
        </p:pic>
        <p:pic>
          <p:nvPicPr>
            <p:cNvPr id="102" name="object 38">
              <a:extLst>
                <a:ext uri="{FF2B5EF4-FFF2-40B4-BE49-F238E27FC236}">
                  <a16:creationId xmlns:a16="http://schemas.microsoft.com/office/drawing/2014/main" id="{CBE2C6B1-E570-0215-AA04-5B27E090F5DB}"/>
                </a:ext>
              </a:extLst>
            </p:cNvPr>
            <p:cNvPicPr/>
            <p:nvPr/>
          </p:nvPicPr>
          <p:blipFill>
            <a:blip r:embed="rId3" cstate="print"/>
            <a:stretch>
              <a:fillRect/>
            </a:stretch>
          </p:blipFill>
          <p:spPr>
            <a:xfrm>
              <a:off x="10654582" y="3302494"/>
              <a:ext cx="30451" cy="68270"/>
            </a:xfrm>
            <a:prstGeom prst="rect">
              <a:avLst/>
            </a:prstGeom>
          </p:spPr>
        </p:pic>
        <p:pic>
          <p:nvPicPr>
            <p:cNvPr id="103" name="object 39">
              <a:extLst>
                <a:ext uri="{FF2B5EF4-FFF2-40B4-BE49-F238E27FC236}">
                  <a16:creationId xmlns:a16="http://schemas.microsoft.com/office/drawing/2014/main" id="{2A28DAE2-53CD-9AF6-909D-48B1EC578E48}"/>
                </a:ext>
              </a:extLst>
            </p:cNvPr>
            <p:cNvPicPr/>
            <p:nvPr/>
          </p:nvPicPr>
          <p:blipFill>
            <a:blip r:embed="rId5" cstate="print"/>
            <a:stretch>
              <a:fillRect/>
            </a:stretch>
          </p:blipFill>
          <p:spPr>
            <a:xfrm>
              <a:off x="10386233" y="3086024"/>
              <a:ext cx="321247" cy="237335"/>
            </a:xfrm>
            <a:prstGeom prst="rect">
              <a:avLst/>
            </a:prstGeom>
          </p:spPr>
        </p:pic>
        <p:pic>
          <p:nvPicPr>
            <p:cNvPr id="104" name="object 40">
              <a:extLst>
                <a:ext uri="{FF2B5EF4-FFF2-40B4-BE49-F238E27FC236}">
                  <a16:creationId xmlns:a16="http://schemas.microsoft.com/office/drawing/2014/main" id="{1C6690AE-2DCC-8171-54A8-4D38700965E6}"/>
                </a:ext>
              </a:extLst>
            </p:cNvPr>
            <p:cNvPicPr/>
            <p:nvPr/>
          </p:nvPicPr>
          <p:blipFill>
            <a:blip r:embed="rId6" cstate="print"/>
            <a:stretch>
              <a:fillRect/>
            </a:stretch>
          </p:blipFill>
          <p:spPr>
            <a:xfrm>
              <a:off x="10344768" y="3039034"/>
              <a:ext cx="279572" cy="109607"/>
            </a:xfrm>
            <a:prstGeom prst="rect">
              <a:avLst/>
            </a:prstGeom>
          </p:spPr>
        </p:pic>
      </p:grpSp>
      <p:pic>
        <p:nvPicPr>
          <p:cNvPr id="105" name="object 43">
            <a:extLst>
              <a:ext uri="{FF2B5EF4-FFF2-40B4-BE49-F238E27FC236}">
                <a16:creationId xmlns:a16="http://schemas.microsoft.com/office/drawing/2014/main" id="{63964474-D9D8-FC32-927C-41C50116F401}"/>
              </a:ext>
            </a:extLst>
          </p:cNvPr>
          <p:cNvPicPr/>
          <p:nvPr/>
        </p:nvPicPr>
        <p:blipFill>
          <a:blip r:embed="rId11" cstate="print"/>
          <a:stretch>
            <a:fillRect/>
          </a:stretch>
        </p:blipFill>
        <p:spPr>
          <a:xfrm>
            <a:off x="5227424" y="196916"/>
            <a:ext cx="2438430" cy="925529"/>
          </a:xfrm>
          <a:prstGeom prst="rect">
            <a:avLst/>
          </a:prstGeom>
        </p:spPr>
      </p:pic>
      <p:sp>
        <p:nvSpPr>
          <p:cNvPr id="107" name="Oval 106">
            <a:extLst>
              <a:ext uri="{FF2B5EF4-FFF2-40B4-BE49-F238E27FC236}">
                <a16:creationId xmlns:a16="http://schemas.microsoft.com/office/drawing/2014/main" id="{175D8341-7F0C-4F6C-2DDF-39E0103FD993}"/>
              </a:ext>
            </a:extLst>
          </p:cNvPr>
          <p:cNvSpPr/>
          <p:nvPr/>
        </p:nvSpPr>
        <p:spPr>
          <a:xfrm>
            <a:off x="9660650" y="2366278"/>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sp>
        <p:nvSpPr>
          <p:cNvPr id="108" name="Oval 107">
            <a:extLst>
              <a:ext uri="{FF2B5EF4-FFF2-40B4-BE49-F238E27FC236}">
                <a16:creationId xmlns:a16="http://schemas.microsoft.com/office/drawing/2014/main" id="{36DAE501-A132-528B-B7C6-AF5D3C962F36}"/>
              </a:ext>
            </a:extLst>
          </p:cNvPr>
          <p:cNvSpPr/>
          <p:nvPr/>
        </p:nvSpPr>
        <p:spPr>
          <a:xfrm>
            <a:off x="9297066" y="4360616"/>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a:t>
            </a:r>
          </a:p>
        </p:txBody>
      </p:sp>
      <p:sp>
        <p:nvSpPr>
          <p:cNvPr id="109" name="Oval 108">
            <a:extLst>
              <a:ext uri="{FF2B5EF4-FFF2-40B4-BE49-F238E27FC236}">
                <a16:creationId xmlns:a16="http://schemas.microsoft.com/office/drawing/2014/main" id="{EEFEED0F-9A90-34DA-45AC-BAD1B7E7E4FF}"/>
              </a:ext>
            </a:extLst>
          </p:cNvPr>
          <p:cNvSpPr/>
          <p:nvPr/>
        </p:nvSpPr>
        <p:spPr>
          <a:xfrm>
            <a:off x="7981494" y="3898902"/>
            <a:ext cx="3463793" cy="36313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pic>
        <p:nvPicPr>
          <p:cNvPr id="8" name="Picture 7" descr="A person in a garment&#10;&#10;Description automatically generated with low confidence">
            <a:extLst>
              <a:ext uri="{FF2B5EF4-FFF2-40B4-BE49-F238E27FC236}">
                <a16:creationId xmlns:a16="http://schemas.microsoft.com/office/drawing/2014/main" id="{73D32B9C-786E-5516-6A3B-5547EBF15D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7753457" y="1570524"/>
            <a:ext cx="4484211" cy="5978947"/>
          </a:xfrm>
          <a:prstGeom prst="rect">
            <a:avLst/>
          </a:prstGeom>
        </p:spPr>
      </p:pic>
      <p:pic>
        <p:nvPicPr>
          <p:cNvPr id="6" name="Picture 5" descr="A black and white sign with white text&#10;&#10;Description automatically generated">
            <a:extLst>
              <a:ext uri="{FF2B5EF4-FFF2-40B4-BE49-F238E27FC236}">
                <a16:creationId xmlns:a16="http://schemas.microsoft.com/office/drawing/2014/main" id="{777F507E-4C73-A2B7-9EB3-A6D7104161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0396" y="5180437"/>
            <a:ext cx="4464522" cy="1328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flipV="1">
            <a:off x="963640" y="2378338"/>
            <a:ext cx="4041685" cy="39700"/>
          </a:xfrm>
          <a:custGeom>
            <a:avLst/>
            <a:gdLst/>
            <a:ahLst/>
            <a:cxnLst/>
            <a:rect l="l" t="t" r="r" b="b"/>
            <a:pathLst>
              <a:path w="8101330" h="28575">
                <a:moveTo>
                  <a:pt x="0" y="28575"/>
                </a:moveTo>
                <a:lnTo>
                  <a:pt x="0" y="0"/>
                </a:lnTo>
                <a:lnTo>
                  <a:pt x="8101009" y="0"/>
                </a:lnTo>
                <a:lnTo>
                  <a:pt x="8101009" y="28575"/>
                </a:lnTo>
                <a:lnTo>
                  <a:pt x="0" y="28575"/>
                </a:lnTo>
                <a:close/>
              </a:path>
            </a:pathLst>
          </a:custGeom>
          <a:solidFill>
            <a:srgbClr val="FFFFFF"/>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object 7"/>
          <p:cNvSpPr txBox="1">
            <a:spLocks noGrp="1"/>
          </p:cNvSpPr>
          <p:nvPr>
            <p:ph type="title"/>
          </p:nvPr>
        </p:nvSpPr>
        <p:spPr>
          <a:xfrm>
            <a:off x="780526" y="755083"/>
            <a:ext cx="4324350" cy="1357637"/>
          </a:xfrm>
          <a:prstGeom prst="rect">
            <a:avLst/>
          </a:prstGeom>
        </p:spPr>
        <p:txBody>
          <a:bodyPr vert="horz" wrap="square" lIns="0" tIns="8467" rIns="0" bIns="0" rtlCol="0">
            <a:spAutoFit/>
          </a:bodyPr>
          <a:lstStyle/>
          <a:p>
            <a:pPr marL="38948" algn="ctr">
              <a:lnSpc>
                <a:spcPts val="3814"/>
              </a:lnSpc>
              <a:spcBef>
                <a:spcPts val="67"/>
              </a:spcBef>
              <a:tabLst>
                <a:tab pos="1692148" algn="l"/>
              </a:tabLst>
            </a:pPr>
            <a:r>
              <a:rPr lang="en-US" sz="4800" dirty="0">
                <a:solidFill>
                  <a:schemeClr val="bg2"/>
                </a:solidFill>
                <a:latin typeface="Aharoni" panose="02010803020104030203" pitchFamily="2" charset="-79"/>
                <a:cs typeface="Aharoni" panose="02010803020104030203" pitchFamily="2" charset="-79"/>
              </a:rPr>
              <a:t>GROUP</a:t>
            </a:r>
          </a:p>
          <a:p>
            <a:pPr marL="8467" algn="ctr">
              <a:lnSpc>
                <a:spcPts val="6374"/>
              </a:lnSpc>
            </a:pPr>
            <a:r>
              <a:rPr lang="en-US" sz="6400" dirty="0">
                <a:solidFill>
                  <a:srgbClr val="FFC000"/>
                </a:solidFill>
                <a:latin typeface="Aharoni" panose="02010803020104030203" pitchFamily="2" charset="-79"/>
                <a:cs typeface="Aharoni" panose="02010803020104030203" pitchFamily="2" charset="-79"/>
              </a:rPr>
              <a:t>ACTIVITY!</a:t>
            </a:r>
          </a:p>
        </p:txBody>
      </p:sp>
      <p:sp>
        <p:nvSpPr>
          <p:cNvPr id="8" name="object 8"/>
          <p:cNvSpPr txBox="1"/>
          <p:nvPr/>
        </p:nvSpPr>
        <p:spPr>
          <a:xfrm>
            <a:off x="304022" y="2528686"/>
            <a:ext cx="5086442" cy="4897067"/>
          </a:xfrm>
          <a:prstGeom prst="rect">
            <a:avLst/>
          </a:prstGeom>
        </p:spPr>
        <p:txBody>
          <a:bodyPr vert="horz" wrap="square" lIns="0" tIns="8467" rIns="0" bIns="0" rtlCol="0" anchor="t">
            <a:spAutoFit/>
          </a:bodyPr>
          <a:lstStyle/>
          <a:p>
            <a:pPr marL="342900" indent="-342900">
              <a:buFont typeface="Arial"/>
              <a:buChar char="•"/>
            </a:pPr>
            <a:r>
              <a:rPr lang="en-US" sz="2800" b="1" dirty="0">
                <a:solidFill>
                  <a:schemeClr val="bg2"/>
                </a:solidFill>
              </a:rPr>
              <a:t>Pretend you are a family unit and come up with a </a:t>
            </a:r>
            <a:r>
              <a:rPr lang="en-US" sz="2800" b="1" u="sng" dirty="0">
                <a:solidFill>
                  <a:schemeClr val="bg2"/>
                </a:solidFill>
              </a:rPr>
              <a:t>family name</a:t>
            </a:r>
            <a:r>
              <a:rPr lang="en-US" sz="2800" b="1" dirty="0">
                <a:solidFill>
                  <a:schemeClr val="bg2"/>
                </a:solidFill>
              </a:rPr>
              <a:t>. </a:t>
            </a:r>
            <a:r>
              <a:rPr lang="en-US" sz="2800" i="1" dirty="0">
                <a:solidFill>
                  <a:schemeClr val="bg2"/>
                </a:solidFill>
              </a:rPr>
              <a:t>You have one minute to  decide on a family name and write it on the top of your worksheet.</a:t>
            </a:r>
            <a:endParaRPr lang="en-US" sz="2800" i="1" dirty="0">
              <a:solidFill>
                <a:schemeClr val="bg2"/>
              </a:solidFill>
              <a:cs typeface="Calibri"/>
            </a:endParaRPr>
          </a:p>
          <a:p>
            <a:pPr marL="342900" indent="-342900" defTabSz="609630">
              <a:buFont typeface="Arial" panose="020B0604020202020204" pitchFamily="34" charset="0"/>
              <a:buChar char="•"/>
              <a:defRPr/>
            </a:pPr>
            <a:endParaRPr lang="en-US" sz="1600" b="1" dirty="0">
              <a:solidFill>
                <a:schemeClr val="bg2"/>
              </a:solidFill>
              <a:latin typeface="Calibri"/>
              <a:cs typeface="Calibri"/>
            </a:endParaRPr>
          </a:p>
          <a:p>
            <a:pPr marL="342900" indent="-342900" defTabSz="609630">
              <a:buFont typeface="Arial" panose="020B0604020202020204" pitchFamily="34" charset="0"/>
              <a:buChar char="•"/>
              <a:defRPr/>
            </a:pPr>
            <a:r>
              <a:rPr lang="en-US" sz="2800" b="1" dirty="0">
                <a:solidFill>
                  <a:schemeClr val="bg2"/>
                </a:solidFill>
                <a:latin typeface="Calibri"/>
                <a:cs typeface="Calibri"/>
              </a:rPr>
              <a:t>Your group is going to plan  </a:t>
            </a:r>
            <a:r>
              <a:rPr lang="en-US" sz="2800" b="1" dirty="0">
                <a:solidFill>
                  <a:schemeClr val="accent4"/>
                </a:solidFill>
                <a:latin typeface="Calibri"/>
                <a:cs typeface="Calibri"/>
              </a:rPr>
              <a:t>animal-based meals </a:t>
            </a:r>
            <a:r>
              <a:rPr lang="en-US" sz="2800" b="1" dirty="0">
                <a:solidFill>
                  <a:schemeClr val="bg2"/>
                </a:solidFill>
                <a:latin typeface="Calibri"/>
                <a:cs typeface="Calibri"/>
              </a:rPr>
              <a:t>for the next 5 days</a:t>
            </a:r>
            <a:r>
              <a:rPr lang="en-US" sz="2400" b="1" dirty="0">
                <a:solidFill>
                  <a:schemeClr val="bg2"/>
                </a:solidFill>
                <a:latin typeface="Calibri"/>
                <a:cs typeface="Calibri"/>
              </a:rPr>
              <a:t>.</a:t>
            </a:r>
            <a:endParaRPr lang="en-US" sz="2800" i="1" u="none" strike="noStrike" cap="none" spc="0" normalizeH="0" baseline="0" noProof="0" dirty="0">
              <a:ln>
                <a:noFill/>
              </a:ln>
              <a:solidFill>
                <a:schemeClr val="bg2"/>
              </a:solidFill>
              <a:effectLst/>
              <a:uLnTx/>
              <a:uFillTx/>
              <a:latin typeface="Calibri"/>
              <a:cs typeface="Calibri"/>
            </a:endParaRPr>
          </a:p>
          <a:p>
            <a:pPr marL="8255" marR="0" lvl="0" indent="0" algn="ctr" defTabSz="609630" rtl="0" eaLnBrk="1" fontAlgn="auto" latinLnBrk="0" hangingPunct="1">
              <a:lnSpc>
                <a:spcPct val="100000"/>
              </a:lnSpc>
              <a:spcBef>
                <a:spcPts val="67"/>
              </a:spcBef>
              <a:spcAft>
                <a:spcPts val="0"/>
              </a:spcAft>
              <a:buClrTx/>
              <a:buSzTx/>
              <a:buFontTx/>
              <a:buNone/>
              <a:tabLst/>
              <a:defRPr/>
            </a:pPr>
            <a:endParaRPr lang="en-US" sz="1200" b="1" i="0" u="none" strike="noStrike" kern="0" cap="none" spc="0" normalizeH="0" baseline="0" noProof="0" dirty="0">
              <a:ln>
                <a:noFill/>
              </a:ln>
              <a:solidFill>
                <a:srgbClr val="FFFFFF"/>
              </a:solidFill>
              <a:effectLst/>
              <a:uLnTx/>
              <a:uFillTx/>
              <a:latin typeface="Arial"/>
              <a:cs typeface="Arial"/>
            </a:endParaRPr>
          </a:p>
          <a:p>
            <a:pPr marL="8255" algn="ctr" defTabSz="609630">
              <a:spcBef>
                <a:spcPts val="67"/>
              </a:spcBef>
              <a:defRPr/>
            </a:pPr>
            <a:endParaRPr lang="en-US" sz="2400" dirty="0">
              <a:solidFill>
                <a:srgbClr val="FFFFFF"/>
              </a:solidFill>
              <a:latin typeface="Calibri"/>
              <a:cs typeface="Calibri"/>
            </a:endParaRPr>
          </a:p>
        </p:txBody>
      </p:sp>
      <p:grpSp>
        <p:nvGrpSpPr>
          <p:cNvPr id="4" name="Group 3">
            <a:extLst>
              <a:ext uri="{FF2B5EF4-FFF2-40B4-BE49-F238E27FC236}">
                <a16:creationId xmlns:a16="http://schemas.microsoft.com/office/drawing/2014/main" id="{3D806BCD-FCCA-7E48-7A34-451F76E0978D}"/>
              </a:ext>
            </a:extLst>
          </p:cNvPr>
          <p:cNvGrpSpPr/>
          <p:nvPr/>
        </p:nvGrpSpPr>
        <p:grpSpPr>
          <a:xfrm>
            <a:off x="104445" y="667638"/>
            <a:ext cx="856822" cy="1364493"/>
            <a:chOff x="11998" y="901815"/>
            <a:chExt cx="856822" cy="1364493"/>
          </a:xfrm>
        </p:grpSpPr>
        <p:sp>
          <p:nvSpPr>
            <p:cNvPr id="10" name="object 10"/>
            <p:cNvSpPr/>
            <p:nvPr/>
          </p:nvSpPr>
          <p:spPr>
            <a:xfrm>
              <a:off x="139707" y="901815"/>
              <a:ext cx="647277" cy="461010"/>
            </a:xfrm>
            <a:custGeom>
              <a:avLst/>
              <a:gdLst/>
              <a:ahLst/>
              <a:cxnLst/>
              <a:rect l="l" t="t" r="r" b="b"/>
              <a:pathLst>
                <a:path w="970915" h="691514">
                  <a:moveTo>
                    <a:pt x="919837" y="691431"/>
                  </a:moveTo>
                  <a:lnTo>
                    <a:pt x="11098" y="267599"/>
                  </a:lnTo>
                  <a:lnTo>
                    <a:pt x="0" y="244167"/>
                  </a:lnTo>
                  <a:lnTo>
                    <a:pt x="321" y="202511"/>
                  </a:lnTo>
                  <a:lnTo>
                    <a:pt x="5940" y="159202"/>
                  </a:lnTo>
                  <a:lnTo>
                    <a:pt x="15484" y="105201"/>
                  </a:lnTo>
                  <a:lnTo>
                    <a:pt x="25580" y="59042"/>
                  </a:lnTo>
                  <a:lnTo>
                    <a:pt x="38222" y="16066"/>
                  </a:lnTo>
                  <a:lnTo>
                    <a:pt x="50612" y="0"/>
                  </a:lnTo>
                  <a:lnTo>
                    <a:pt x="959351" y="423832"/>
                  </a:lnTo>
                  <a:lnTo>
                    <a:pt x="970490" y="447264"/>
                  </a:lnTo>
                  <a:lnTo>
                    <a:pt x="970183" y="488920"/>
                  </a:lnTo>
                  <a:lnTo>
                    <a:pt x="964550" y="532229"/>
                  </a:lnTo>
                  <a:lnTo>
                    <a:pt x="954964" y="586230"/>
                  </a:lnTo>
                  <a:lnTo>
                    <a:pt x="944869" y="632389"/>
                  </a:lnTo>
                  <a:lnTo>
                    <a:pt x="932227" y="675365"/>
                  </a:lnTo>
                  <a:lnTo>
                    <a:pt x="919837" y="691431"/>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object 11"/>
            <p:cNvSpPr/>
            <p:nvPr/>
          </p:nvSpPr>
          <p:spPr>
            <a:xfrm>
              <a:off x="11998" y="1475127"/>
              <a:ext cx="693843" cy="192193"/>
            </a:xfrm>
            <a:custGeom>
              <a:avLst/>
              <a:gdLst/>
              <a:ahLst/>
              <a:cxnLst/>
              <a:rect l="l" t="t" r="r" b="b"/>
              <a:pathLst>
                <a:path w="1040765" h="288289">
                  <a:moveTo>
                    <a:pt x="1035238" y="287943"/>
                  </a:moveTo>
                  <a:lnTo>
                    <a:pt x="33381" y="260411"/>
                  </a:lnTo>
                  <a:lnTo>
                    <a:pt x="13898" y="243292"/>
                  </a:lnTo>
                  <a:lnTo>
                    <a:pt x="0" y="210362"/>
                  </a:lnTo>
                  <a:lnTo>
                    <a:pt x="0" y="0"/>
                  </a:lnTo>
                  <a:lnTo>
                    <a:pt x="965581" y="26535"/>
                  </a:lnTo>
                  <a:lnTo>
                    <a:pt x="1001263" y="82008"/>
                  </a:lnTo>
                  <a:lnTo>
                    <a:pt x="1013241" y="123993"/>
                  </a:lnTo>
                  <a:lnTo>
                    <a:pt x="1025841" y="177354"/>
                  </a:lnTo>
                  <a:lnTo>
                    <a:pt x="1034839" y="223747"/>
                  </a:lnTo>
                  <a:lnTo>
                    <a:pt x="1040241" y="268242"/>
                  </a:lnTo>
                  <a:lnTo>
                    <a:pt x="1035238" y="287943"/>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object 12"/>
            <p:cNvSpPr/>
            <p:nvPr/>
          </p:nvSpPr>
          <p:spPr>
            <a:xfrm>
              <a:off x="151270" y="1825618"/>
              <a:ext cx="717550" cy="440690"/>
            </a:xfrm>
            <a:custGeom>
              <a:avLst/>
              <a:gdLst/>
              <a:ahLst/>
              <a:cxnLst/>
              <a:rect l="l" t="t" r="r" b="b"/>
              <a:pathLst>
                <a:path w="1076325" h="661035">
                  <a:moveTo>
                    <a:pt x="188125" y="660549"/>
                  </a:moveTo>
                  <a:lnTo>
                    <a:pt x="129926" y="629639"/>
                  </a:lnTo>
                  <a:lnTo>
                    <a:pt x="99015" y="598858"/>
                  </a:lnTo>
                  <a:lnTo>
                    <a:pt x="62062" y="558473"/>
                  </a:lnTo>
                  <a:lnTo>
                    <a:pt x="31614" y="522388"/>
                  </a:lnTo>
                  <a:lnTo>
                    <a:pt x="5225" y="486208"/>
                  </a:lnTo>
                  <a:lnTo>
                    <a:pt x="0" y="466587"/>
                  </a:lnTo>
                  <a:lnTo>
                    <a:pt x="887675" y="0"/>
                  </a:lnTo>
                  <a:lnTo>
                    <a:pt x="945846" y="30909"/>
                  </a:lnTo>
                  <a:lnTo>
                    <a:pt x="976754" y="61690"/>
                  </a:lnTo>
                  <a:lnTo>
                    <a:pt x="1013737" y="102096"/>
                  </a:lnTo>
                  <a:lnTo>
                    <a:pt x="1044176" y="138160"/>
                  </a:lnTo>
                  <a:lnTo>
                    <a:pt x="1070544" y="174320"/>
                  </a:lnTo>
                  <a:lnTo>
                    <a:pt x="1075727" y="193962"/>
                  </a:lnTo>
                  <a:lnTo>
                    <a:pt x="188125" y="660549"/>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94228D86-051F-2755-3361-4AABC48DF3FF}"/>
              </a:ext>
            </a:extLst>
          </p:cNvPr>
          <p:cNvGrpSpPr/>
          <p:nvPr/>
        </p:nvGrpSpPr>
        <p:grpSpPr>
          <a:xfrm>
            <a:off x="4961550" y="654799"/>
            <a:ext cx="925180" cy="1364493"/>
            <a:chOff x="5567721" y="518094"/>
            <a:chExt cx="925180" cy="1364493"/>
          </a:xfrm>
        </p:grpSpPr>
        <p:sp>
          <p:nvSpPr>
            <p:cNvPr id="13" name="object 13"/>
            <p:cNvSpPr/>
            <p:nvPr/>
          </p:nvSpPr>
          <p:spPr>
            <a:xfrm>
              <a:off x="5649443" y="518094"/>
              <a:ext cx="647277" cy="461010"/>
            </a:xfrm>
            <a:custGeom>
              <a:avLst/>
              <a:gdLst/>
              <a:ahLst/>
              <a:cxnLst/>
              <a:rect l="l" t="t" r="r" b="b"/>
              <a:pathLst>
                <a:path w="970915" h="691514">
                  <a:moveTo>
                    <a:pt x="50652" y="691431"/>
                  </a:moveTo>
                  <a:lnTo>
                    <a:pt x="959392" y="267599"/>
                  </a:lnTo>
                  <a:lnTo>
                    <a:pt x="970490" y="244167"/>
                  </a:lnTo>
                  <a:lnTo>
                    <a:pt x="970169" y="202511"/>
                  </a:lnTo>
                  <a:lnTo>
                    <a:pt x="964550" y="159202"/>
                  </a:lnTo>
                  <a:lnTo>
                    <a:pt x="955005" y="105201"/>
                  </a:lnTo>
                  <a:lnTo>
                    <a:pt x="944910" y="59042"/>
                  </a:lnTo>
                  <a:lnTo>
                    <a:pt x="932268" y="16066"/>
                  </a:lnTo>
                  <a:lnTo>
                    <a:pt x="919878" y="0"/>
                  </a:lnTo>
                  <a:lnTo>
                    <a:pt x="11139" y="423832"/>
                  </a:lnTo>
                  <a:lnTo>
                    <a:pt x="0" y="447264"/>
                  </a:lnTo>
                  <a:lnTo>
                    <a:pt x="307" y="488920"/>
                  </a:lnTo>
                  <a:lnTo>
                    <a:pt x="5940" y="532229"/>
                  </a:lnTo>
                  <a:lnTo>
                    <a:pt x="15525" y="586230"/>
                  </a:lnTo>
                  <a:lnTo>
                    <a:pt x="25620" y="632389"/>
                  </a:lnTo>
                  <a:lnTo>
                    <a:pt x="38262" y="675365"/>
                  </a:lnTo>
                  <a:lnTo>
                    <a:pt x="50652" y="691431"/>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bject 14"/>
            <p:cNvSpPr/>
            <p:nvPr/>
          </p:nvSpPr>
          <p:spPr>
            <a:xfrm>
              <a:off x="5771541" y="1141764"/>
              <a:ext cx="721360" cy="193040"/>
            </a:xfrm>
            <a:custGeom>
              <a:avLst/>
              <a:gdLst/>
              <a:ahLst/>
              <a:cxnLst/>
              <a:rect l="l" t="t" r="r" b="b"/>
              <a:pathLst>
                <a:path w="1082040" h="289560">
                  <a:moveTo>
                    <a:pt x="5002" y="288940"/>
                  </a:moveTo>
                  <a:lnTo>
                    <a:pt x="1006860" y="261408"/>
                  </a:lnTo>
                  <a:lnTo>
                    <a:pt x="1042542" y="205907"/>
                  </a:lnTo>
                  <a:lnTo>
                    <a:pt x="1054520" y="163919"/>
                  </a:lnTo>
                  <a:lnTo>
                    <a:pt x="1067120" y="110558"/>
                  </a:lnTo>
                  <a:lnTo>
                    <a:pt x="1076118" y="64168"/>
                  </a:lnTo>
                  <a:lnTo>
                    <a:pt x="1081520" y="19690"/>
                  </a:lnTo>
                  <a:lnTo>
                    <a:pt x="1076517" y="0"/>
                  </a:lnTo>
                  <a:lnTo>
                    <a:pt x="74659" y="27531"/>
                  </a:lnTo>
                  <a:lnTo>
                    <a:pt x="38977" y="83005"/>
                  </a:lnTo>
                  <a:lnTo>
                    <a:pt x="26999" y="124989"/>
                  </a:lnTo>
                  <a:lnTo>
                    <a:pt x="14399" y="178351"/>
                  </a:lnTo>
                  <a:lnTo>
                    <a:pt x="5402" y="224744"/>
                  </a:lnTo>
                  <a:lnTo>
                    <a:pt x="0" y="269239"/>
                  </a:lnTo>
                  <a:lnTo>
                    <a:pt x="5002" y="288940"/>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bject 15"/>
            <p:cNvSpPr/>
            <p:nvPr/>
          </p:nvSpPr>
          <p:spPr>
            <a:xfrm>
              <a:off x="5567721" y="1441897"/>
              <a:ext cx="717550" cy="440690"/>
            </a:xfrm>
            <a:custGeom>
              <a:avLst/>
              <a:gdLst/>
              <a:ahLst/>
              <a:cxnLst/>
              <a:rect l="l" t="t" r="r" b="b"/>
              <a:pathLst>
                <a:path w="1076325" h="661035">
                  <a:moveTo>
                    <a:pt x="887602" y="660549"/>
                  </a:moveTo>
                  <a:lnTo>
                    <a:pt x="945801" y="629639"/>
                  </a:lnTo>
                  <a:lnTo>
                    <a:pt x="976712" y="598858"/>
                  </a:lnTo>
                  <a:lnTo>
                    <a:pt x="1013665" y="558473"/>
                  </a:lnTo>
                  <a:lnTo>
                    <a:pt x="1044113" y="522388"/>
                  </a:lnTo>
                  <a:lnTo>
                    <a:pt x="1070502" y="486208"/>
                  </a:lnTo>
                  <a:lnTo>
                    <a:pt x="1075727" y="466587"/>
                  </a:lnTo>
                  <a:lnTo>
                    <a:pt x="188052" y="0"/>
                  </a:lnTo>
                  <a:lnTo>
                    <a:pt x="129880" y="30909"/>
                  </a:lnTo>
                  <a:lnTo>
                    <a:pt x="98973" y="61690"/>
                  </a:lnTo>
                  <a:lnTo>
                    <a:pt x="61990" y="102096"/>
                  </a:lnTo>
                  <a:lnTo>
                    <a:pt x="31550" y="138160"/>
                  </a:lnTo>
                  <a:lnTo>
                    <a:pt x="5183" y="174320"/>
                  </a:lnTo>
                  <a:lnTo>
                    <a:pt x="0" y="193962"/>
                  </a:lnTo>
                  <a:lnTo>
                    <a:pt x="887602" y="660549"/>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5" name="object 5">
            <a:extLst>
              <a:ext uri="{FF2B5EF4-FFF2-40B4-BE49-F238E27FC236}">
                <a16:creationId xmlns:a16="http://schemas.microsoft.com/office/drawing/2014/main" id="{BCE270A0-C995-46D7-A8EB-2E794C979E9B}"/>
              </a:ext>
            </a:extLst>
          </p:cNvPr>
          <p:cNvSpPr/>
          <p:nvPr/>
        </p:nvSpPr>
        <p:spPr>
          <a:xfrm>
            <a:off x="5476222" y="28755"/>
            <a:ext cx="6715778" cy="6858000"/>
          </a:xfrm>
          <a:custGeom>
            <a:avLst/>
            <a:gdLst/>
            <a:ahLst/>
            <a:cxnLst/>
            <a:rect l="l" t="t" r="r" b="b"/>
            <a:pathLst>
              <a:path w="8329930" h="10287000">
                <a:moveTo>
                  <a:pt x="8329866" y="10286999"/>
                </a:moveTo>
                <a:lnTo>
                  <a:pt x="0" y="10286999"/>
                </a:lnTo>
                <a:lnTo>
                  <a:pt x="1546656" y="0"/>
                </a:lnTo>
                <a:lnTo>
                  <a:pt x="8329867" y="0"/>
                </a:lnTo>
                <a:lnTo>
                  <a:pt x="8329866" y="1028699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6" name="Picture 15" descr="A close-up of a menu&#10;&#10;Description automatically generated">
            <a:extLst>
              <a:ext uri="{FF2B5EF4-FFF2-40B4-BE49-F238E27FC236}">
                <a16:creationId xmlns:a16="http://schemas.microsoft.com/office/drawing/2014/main" id="{AED443E5-A97E-D1AF-C583-ED99856D4CFF}"/>
              </a:ext>
            </a:extLst>
          </p:cNvPr>
          <p:cNvPicPr>
            <a:picLocks noChangeAspect="1"/>
          </p:cNvPicPr>
          <p:nvPr/>
        </p:nvPicPr>
        <p:blipFill rotWithShape="1">
          <a:blip r:embed="rId4">
            <a:extLst>
              <a:ext uri="{28A0092B-C50C-407E-A947-70E740481C1C}">
                <a14:useLocalDpi xmlns:a14="http://schemas.microsoft.com/office/drawing/2010/main" val="0"/>
              </a:ext>
            </a:extLst>
          </a:blip>
          <a:srcRect r="67227"/>
          <a:stretch/>
        </p:blipFill>
        <p:spPr>
          <a:xfrm>
            <a:off x="9486279" y="38100"/>
            <a:ext cx="2601276" cy="3929902"/>
          </a:xfrm>
          <a:prstGeom prst="rect">
            <a:avLst/>
          </a:prstGeom>
        </p:spPr>
      </p:pic>
      <p:sp>
        <p:nvSpPr>
          <p:cNvPr id="28" name="object 9">
            <a:extLst>
              <a:ext uri="{FF2B5EF4-FFF2-40B4-BE49-F238E27FC236}">
                <a16:creationId xmlns:a16="http://schemas.microsoft.com/office/drawing/2014/main" id="{14C9C6E3-74DE-1EFC-AD3F-0B3E8AB130C7}"/>
              </a:ext>
            </a:extLst>
          </p:cNvPr>
          <p:cNvSpPr/>
          <p:nvPr/>
        </p:nvSpPr>
        <p:spPr>
          <a:xfrm>
            <a:off x="9312652" y="-45609"/>
            <a:ext cx="2803861" cy="800692"/>
          </a:xfrm>
          <a:custGeom>
            <a:avLst/>
            <a:gdLst/>
            <a:ahLst/>
            <a:cxnLst/>
            <a:rect l="l" t="t" r="r" b="b"/>
            <a:pathLst>
              <a:path w="3630295" h="1752600">
                <a:moveTo>
                  <a:pt x="2478370" y="12700"/>
                </a:moveTo>
                <a:lnTo>
                  <a:pt x="1837262" y="12700"/>
                </a:lnTo>
                <a:lnTo>
                  <a:pt x="1890484" y="0"/>
                </a:lnTo>
                <a:lnTo>
                  <a:pt x="2428591" y="0"/>
                </a:lnTo>
                <a:lnTo>
                  <a:pt x="2478370" y="12700"/>
                </a:lnTo>
                <a:close/>
              </a:path>
              <a:path w="3630295" h="1752600">
                <a:moveTo>
                  <a:pt x="2865941" y="50800"/>
                </a:moveTo>
                <a:lnTo>
                  <a:pt x="1631277" y="50800"/>
                </a:lnTo>
                <a:lnTo>
                  <a:pt x="1784551" y="12700"/>
                </a:lnTo>
                <a:lnTo>
                  <a:pt x="2615108" y="12700"/>
                </a:lnTo>
                <a:lnTo>
                  <a:pt x="2686217" y="25400"/>
                </a:lnTo>
                <a:lnTo>
                  <a:pt x="2797931" y="38100"/>
                </a:lnTo>
                <a:lnTo>
                  <a:pt x="2862053" y="38100"/>
                </a:lnTo>
                <a:lnTo>
                  <a:pt x="2865941" y="50800"/>
                </a:lnTo>
                <a:close/>
              </a:path>
              <a:path w="3630295" h="1752600">
                <a:moveTo>
                  <a:pt x="1126049" y="317500"/>
                </a:moveTo>
                <a:lnTo>
                  <a:pt x="759040" y="317500"/>
                </a:lnTo>
                <a:lnTo>
                  <a:pt x="770315" y="304800"/>
                </a:lnTo>
                <a:lnTo>
                  <a:pt x="801548" y="304800"/>
                </a:lnTo>
                <a:lnTo>
                  <a:pt x="814860" y="292100"/>
                </a:lnTo>
                <a:lnTo>
                  <a:pt x="830556" y="279400"/>
                </a:lnTo>
                <a:lnTo>
                  <a:pt x="847669" y="279400"/>
                </a:lnTo>
                <a:lnTo>
                  <a:pt x="865235" y="266700"/>
                </a:lnTo>
                <a:lnTo>
                  <a:pt x="898953" y="241300"/>
                </a:lnTo>
                <a:lnTo>
                  <a:pt x="941595" y="228600"/>
                </a:lnTo>
                <a:lnTo>
                  <a:pt x="991656" y="215900"/>
                </a:lnTo>
                <a:lnTo>
                  <a:pt x="1047626" y="190500"/>
                </a:lnTo>
                <a:lnTo>
                  <a:pt x="1107998" y="177800"/>
                </a:lnTo>
                <a:lnTo>
                  <a:pt x="1171263" y="152400"/>
                </a:lnTo>
                <a:lnTo>
                  <a:pt x="1300441" y="127000"/>
                </a:lnTo>
                <a:lnTo>
                  <a:pt x="1363338" y="101600"/>
                </a:lnTo>
                <a:lnTo>
                  <a:pt x="1423096" y="88900"/>
                </a:lnTo>
                <a:lnTo>
                  <a:pt x="1478207" y="76200"/>
                </a:lnTo>
                <a:lnTo>
                  <a:pt x="1527164" y="63500"/>
                </a:lnTo>
                <a:lnTo>
                  <a:pt x="1568457" y="63500"/>
                </a:lnTo>
                <a:lnTo>
                  <a:pt x="1600579" y="50800"/>
                </a:lnTo>
                <a:lnTo>
                  <a:pt x="2866305" y="50800"/>
                </a:lnTo>
                <a:lnTo>
                  <a:pt x="2876609" y="63500"/>
                </a:lnTo>
                <a:lnTo>
                  <a:pt x="2883730" y="76200"/>
                </a:lnTo>
                <a:lnTo>
                  <a:pt x="2892913" y="88900"/>
                </a:lnTo>
                <a:lnTo>
                  <a:pt x="2912985" y="88900"/>
                </a:lnTo>
                <a:lnTo>
                  <a:pt x="2914567" y="101600"/>
                </a:lnTo>
                <a:lnTo>
                  <a:pt x="2919742" y="101600"/>
                </a:lnTo>
                <a:lnTo>
                  <a:pt x="2927378" y="114300"/>
                </a:lnTo>
                <a:lnTo>
                  <a:pt x="2936340" y="114300"/>
                </a:lnTo>
                <a:lnTo>
                  <a:pt x="2938549" y="127000"/>
                </a:lnTo>
                <a:lnTo>
                  <a:pt x="2939732" y="139700"/>
                </a:lnTo>
                <a:lnTo>
                  <a:pt x="2085252" y="139700"/>
                </a:lnTo>
                <a:lnTo>
                  <a:pt x="2019669" y="152400"/>
                </a:lnTo>
                <a:lnTo>
                  <a:pt x="1954451" y="152400"/>
                </a:lnTo>
                <a:lnTo>
                  <a:pt x="1891469" y="165100"/>
                </a:lnTo>
                <a:lnTo>
                  <a:pt x="1779688" y="165100"/>
                </a:lnTo>
                <a:lnTo>
                  <a:pt x="1734627" y="177800"/>
                </a:lnTo>
                <a:lnTo>
                  <a:pt x="1640628" y="177800"/>
                </a:lnTo>
                <a:lnTo>
                  <a:pt x="1615439" y="190500"/>
                </a:lnTo>
                <a:lnTo>
                  <a:pt x="1590205" y="190500"/>
                </a:lnTo>
                <a:lnTo>
                  <a:pt x="1565494" y="203200"/>
                </a:lnTo>
                <a:lnTo>
                  <a:pt x="1511342" y="203200"/>
                </a:lnTo>
                <a:lnTo>
                  <a:pt x="1452455" y="215900"/>
                </a:lnTo>
                <a:lnTo>
                  <a:pt x="1391089" y="241300"/>
                </a:lnTo>
                <a:lnTo>
                  <a:pt x="1269945" y="266700"/>
                </a:lnTo>
                <a:lnTo>
                  <a:pt x="1214681" y="279400"/>
                </a:lnTo>
                <a:lnTo>
                  <a:pt x="1165963" y="304800"/>
                </a:lnTo>
                <a:lnTo>
                  <a:pt x="1126049" y="317500"/>
                </a:lnTo>
                <a:close/>
              </a:path>
              <a:path w="3630295" h="1752600">
                <a:moveTo>
                  <a:pt x="2934214" y="177800"/>
                </a:moveTo>
                <a:lnTo>
                  <a:pt x="2768276" y="177800"/>
                </a:lnTo>
                <a:lnTo>
                  <a:pt x="2701348" y="165100"/>
                </a:lnTo>
                <a:lnTo>
                  <a:pt x="2629079" y="165100"/>
                </a:lnTo>
                <a:lnTo>
                  <a:pt x="2556551" y="152400"/>
                </a:lnTo>
                <a:lnTo>
                  <a:pt x="2431047" y="139700"/>
                </a:lnTo>
                <a:lnTo>
                  <a:pt x="2939732" y="139700"/>
                </a:lnTo>
                <a:lnTo>
                  <a:pt x="2940915" y="152400"/>
                </a:lnTo>
                <a:lnTo>
                  <a:pt x="2940461" y="165100"/>
                </a:lnTo>
                <a:lnTo>
                  <a:pt x="2934214" y="177800"/>
                </a:lnTo>
                <a:close/>
              </a:path>
              <a:path w="3630295" h="1752600">
                <a:moveTo>
                  <a:pt x="2912825" y="190500"/>
                </a:moveTo>
                <a:lnTo>
                  <a:pt x="2900776" y="190500"/>
                </a:lnTo>
                <a:lnTo>
                  <a:pt x="2894854" y="177800"/>
                </a:lnTo>
                <a:lnTo>
                  <a:pt x="2919150" y="177800"/>
                </a:lnTo>
                <a:lnTo>
                  <a:pt x="2912825" y="190500"/>
                </a:lnTo>
                <a:close/>
              </a:path>
              <a:path w="3630295" h="1752600">
                <a:moveTo>
                  <a:pt x="2375046" y="279400"/>
                </a:moveTo>
                <a:lnTo>
                  <a:pt x="2041192" y="279400"/>
                </a:lnTo>
                <a:lnTo>
                  <a:pt x="2040493" y="266700"/>
                </a:lnTo>
                <a:lnTo>
                  <a:pt x="2335785" y="266700"/>
                </a:lnTo>
                <a:lnTo>
                  <a:pt x="2375046" y="279400"/>
                </a:lnTo>
                <a:close/>
              </a:path>
              <a:path w="3630295" h="1752600">
                <a:moveTo>
                  <a:pt x="2776024" y="317500"/>
                </a:moveTo>
                <a:lnTo>
                  <a:pt x="1632427" y="317500"/>
                </a:lnTo>
                <a:lnTo>
                  <a:pt x="1729394" y="304800"/>
                </a:lnTo>
                <a:lnTo>
                  <a:pt x="1840626" y="292100"/>
                </a:lnTo>
                <a:lnTo>
                  <a:pt x="1924902" y="279400"/>
                </a:lnTo>
                <a:lnTo>
                  <a:pt x="2499502" y="279400"/>
                </a:lnTo>
                <a:lnTo>
                  <a:pt x="2590009" y="292100"/>
                </a:lnTo>
                <a:lnTo>
                  <a:pt x="2702910" y="304800"/>
                </a:lnTo>
                <a:lnTo>
                  <a:pt x="2750201" y="304800"/>
                </a:lnTo>
                <a:lnTo>
                  <a:pt x="2776024" y="317500"/>
                </a:lnTo>
                <a:close/>
              </a:path>
              <a:path w="3630295" h="1752600">
                <a:moveTo>
                  <a:pt x="1081658" y="330200"/>
                </a:moveTo>
                <a:lnTo>
                  <a:pt x="736506" y="330200"/>
                </a:lnTo>
                <a:lnTo>
                  <a:pt x="747852" y="317500"/>
                </a:lnTo>
                <a:lnTo>
                  <a:pt x="1097195" y="317500"/>
                </a:lnTo>
                <a:lnTo>
                  <a:pt x="1081658" y="330200"/>
                </a:lnTo>
                <a:close/>
              </a:path>
              <a:path w="3630295" h="1752600">
                <a:moveTo>
                  <a:pt x="2840184" y="330200"/>
                </a:moveTo>
                <a:lnTo>
                  <a:pt x="1566160" y="330200"/>
                </a:lnTo>
                <a:lnTo>
                  <a:pt x="1590945" y="317500"/>
                </a:lnTo>
                <a:lnTo>
                  <a:pt x="2798426" y="317500"/>
                </a:lnTo>
                <a:lnTo>
                  <a:pt x="2840184" y="330200"/>
                </a:lnTo>
                <a:close/>
              </a:path>
              <a:path w="3630295" h="1752600">
                <a:moveTo>
                  <a:pt x="1010112" y="355600"/>
                </a:moveTo>
                <a:lnTo>
                  <a:pt x="676360" y="355600"/>
                </a:lnTo>
                <a:lnTo>
                  <a:pt x="680993" y="342900"/>
                </a:lnTo>
                <a:lnTo>
                  <a:pt x="698712" y="342900"/>
                </a:lnTo>
                <a:lnTo>
                  <a:pt x="712195" y="330200"/>
                </a:lnTo>
                <a:lnTo>
                  <a:pt x="1063595" y="330200"/>
                </a:lnTo>
                <a:lnTo>
                  <a:pt x="1037833" y="342900"/>
                </a:lnTo>
                <a:lnTo>
                  <a:pt x="1010112" y="355600"/>
                </a:lnTo>
                <a:close/>
              </a:path>
              <a:path w="3630295" h="1752600">
                <a:moveTo>
                  <a:pt x="569194" y="762000"/>
                </a:moveTo>
                <a:lnTo>
                  <a:pt x="555393" y="762000"/>
                </a:lnTo>
                <a:lnTo>
                  <a:pt x="563762" y="736600"/>
                </a:lnTo>
                <a:lnTo>
                  <a:pt x="592465" y="698500"/>
                </a:lnTo>
                <a:lnTo>
                  <a:pt x="635956" y="673100"/>
                </a:lnTo>
                <a:lnTo>
                  <a:pt x="688694" y="635000"/>
                </a:lnTo>
                <a:lnTo>
                  <a:pt x="745135" y="609600"/>
                </a:lnTo>
                <a:lnTo>
                  <a:pt x="799736" y="584200"/>
                </a:lnTo>
                <a:lnTo>
                  <a:pt x="846953" y="558800"/>
                </a:lnTo>
                <a:lnTo>
                  <a:pt x="881243" y="533400"/>
                </a:lnTo>
                <a:lnTo>
                  <a:pt x="912098" y="533400"/>
                </a:lnTo>
                <a:lnTo>
                  <a:pt x="940848" y="520700"/>
                </a:lnTo>
                <a:lnTo>
                  <a:pt x="1046330" y="482600"/>
                </a:lnTo>
                <a:lnTo>
                  <a:pt x="1109246" y="457200"/>
                </a:lnTo>
                <a:lnTo>
                  <a:pt x="1169877" y="431800"/>
                </a:lnTo>
                <a:lnTo>
                  <a:pt x="1221422" y="419100"/>
                </a:lnTo>
                <a:lnTo>
                  <a:pt x="1257079" y="406400"/>
                </a:lnTo>
                <a:lnTo>
                  <a:pt x="1264156" y="406400"/>
                </a:lnTo>
                <a:lnTo>
                  <a:pt x="1292533" y="393700"/>
                </a:lnTo>
                <a:lnTo>
                  <a:pt x="1340415" y="381000"/>
                </a:lnTo>
                <a:lnTo>
                  <a:pt x="1399759" y="368300"/>
                </a:lnTo>
                <a:lnTo>
                  <a:pt x="1462526" y="342900"/>
                </a:lnTo>
                <a:lnTo>
                  <a:pt x="1520673" y="330200"/>
                </a:lnTo>
                <a:lnTo>
                  <a:pt x="2872223" y="330200"/>
                </a:lnTo>
                <a:lnTo>
                  <a:pt x="2900249" y="342900"/>
                </a:lnTo>
                <a:lnTo>
                  <a:pt x="2935763" y="342900"/>
                </a:lnTo>
                <a:lnTo>
                  <a:pt x="2934214" y="355600"/>
                </a:lnTo>
                <a:lnTo>
                  <a:pt x="2984037" y="368300"/>
                </a:lnTo>
                <a:lnTo>
                  <a:pt x="3076234" y="393700"/>
                </a:lnTo>
                <a:lnTo>
                  <a:pt x="3125185" y="406400"/>
                </a:lnTo>
                <a:lnTo>
                  <a:pt x="3142752" y="419100"/>
                </a:lnTo>
                <a:lnTo>
                  <a:pt x="2097380" y="419100"/>
                </a:lnTo>
                <a:lnTo>
                  <a:pt x="2037080" y="431800"/>
                </a:lnTo>
                <a:lnTo>
                  <a:pt x="1809068" y="431800"/>
                </a:lnTo>
                <a:lnTo>
                  <a:pt x="1805818" y="444500"/>
                </a:lnTo>
                <a:lnTo>
                  <a:pt x="1735149" y="444500"/>
                </a:lnTo>
                <a:lnTo>
                  <a:pt x="1694935" y="457200"/>
                </a:lnTo>
                <a:lnTo>
                  <a:pt x="1654720" y="457200"/>
                </a:lnTo>
                <a:lnTo>
                  <a:pt x="1613177" y="469900"/>
                </a:lnTo>
                <a:lnTo>
                  <a:pt x="1547875" y="469900"/>
                </a:lnTo>
                <a:lnTo>
                  <a:pt x="1521996" y="482600"/>
                </a:lnTo>
                <a:lnTo>
                  <a:pt x="1462573" y="482600"/>
                </a:lnTo>
                <a:lnTo>
                  <a:pt x="1420386" y="495300"/>
                </a:lnTo>
                <a:lnTo>
                  <a:pt x="1389344" y="495300"/>
                </a:lnTo>
                <a:lnTo>
                  <a:pt x="1386457" y="508000"/>
                </a:lnTo>
                <a:lnTo>
                  <a:pt x="1349044" y="508000"/>
                </a:lnTo>
                <a:lnTo>
                  <a:pt x="1303853" y="520700"/>
                </a:lnTo>
                <a:lnTo>
                  <a:pt x="1248491" y="533400"/>
                </a:lnTo>
                <a:lnTo>
                  <a:pt x="1186152" y="546100"/>
                </a:lnTo>
                <a:lnTo>
                  <a:pt x="1053323" y="571500"/>
                </a:lnTo>
                <a:lnTo>
                  <a:pt x="989222" y="596900"/>
                </a:lnTo>
                <a:lnTo>
                  <a:pt x="930922" y="609600"/>
                </a:lnTo>
                <a:lnTo>
                  <a:pt x="881619" y="622300"/>
                </a:lnTo>
                <a:lnTo>
                  <a:pt x="817219" y="622300"/>
                </a:lnTo>
                <a:lnTo>
                  <a:pt x="811272" y="635000"/>
                </a:lnTo>
                <a:lnTo>
                  <a:pt x="751466" y="635000"/>
                </a:lnTo>
                <a:lnTo>
                  <a:pt x="754868" y="647700"/>
                </a:lnTo>
                <a:lnTo>
                  <a:pt x="785922" y="647700"/>
                </a:lnTo>
                <a:lnTo>
                  <a:pt x="765720" y="660400"/>
                </a:lnTo>
                <a:lnTo>
                  <a:pt x="759120" y="660400"/>
                </a:lnTo>
                <a:lnTo>
                  <a:pt x="748059" y="673100"/>
                </a:lnTo>
                <a:lnTo>
                  <a:pt x="727908" y="673100"/>
                </a:lnTo>
                <a:lnTo>
                  <a:pt x="720913" y="685800"/>
                </a:lnTo>
                <a:lnTo>
                  <a:pt x="722128" y="685800"/>
                </a:lnTo>
                <a:lnTo>
                  <a:pt x="718879" y="698500"/>
                </a:lnTo>
                <a:lnTo>
                  <a:pt x="680569" y="698500"/>
                </a:lnTo>
                <a:lnTo>
                  <a:pt x="660829" y="711200"/>
                </a:lnTo>
                <a:lnTo>
                  <a:pt x="642415" y="723900"/>
                </a:lnTo>
                <a:lnTo>
                  <a:pt x="614312" y="723900"/>
                </a:lnTo>
                <a:lnTo>
                  <a:pt x="606962" y="736600"/>
                </a:lnTo>
                <a:lnTo>
                  <a:pt x="606385" y="749300"/>
                </a:lnTo>
                <a:lnTo>
                  <a:pt x="581413" y="749300"/>
                </a:lnTo>
                <a:lnTo>
                  <a:pt x="569194" y="762000"/>
                </a:lnTo>
                <a:close/>
              </a:path>
              <a:path w="3630295" h="1752600">
                <a:moveTo>
                  <a:pt x="2444732" y="1701800"/>
                </a:moveTo>
                <a:lnTo>
                  <a:pt x="1121525" y="1701800"/>
                </a:lnTo>
                <a:lnTo>
                  <a:pt x="1069461" y="1689100"/>
                </a:lnTo>
                <a:lnTo>
                  <a:pt x="1013744" y="1676400"/>
                </a:lnTo>
                <a:lnTo>
                  <a:pt x="775816" y="1625600"/>
                </a:lnTo>
                <a:lnTo>
                  <a:pt x="717932" y="1600200"/>
                </a:lnTo>
                <a:lnTo>
                  <a:pt x="662832" y="1587500"/>
                </a:lnTo>
                <a:lnTo>
                  <a:pt x="611590" y="1574800"/>
                </a:lnTo>
                <a:lnTo>
                  <a:pt x="565278" y="1562100"/>
                </a:lnTo>
                <a:lnTo>
                  <a:pt x="524969" y="1549400"/>
                </a:lnTo>
                <a:lnTo>
                  <a:pt x="448820" y="1511300"/>
                </a:lnTo>
                <a:lnTo>
                  <a:pt x="407468" y="1498600"/>
                </a:lnTo>
                <a:lnTo>
                  <a:pt x="368456" y="1473200"/>
                </a:lnTo>
                <a:lnTo>
                  <a:pt x="332562" y="1460500"/>
                </a:lnTo>
                <a:lnTo>
                  <a:pt x="204230" y="1384300"/>
                </a:lnTo>
                <a:lnTo>
                  <a:pt x="163502" y="1346200"/>
                </a:lnTo>
                <a:lnTo>
                  <a:pt x="125715" y="1308100"/>
                </a:lnTo>
                <a:lnTo>
                  <a:pt x="92021" y="1270000"/>
                </a:lnTo>
                <a:lnTo>
                  <a:pt x="63571" y="1219200"/>
                </a:lnTo>
                <a:lnTo>
                  <a:pt x="41514" y="1181100"/>
                </a:lnTo>
                <a:lnTo>
                  <a:pt x="27002" y="1143000"/>
                </a:lnTo>
                <a:lnTo>
                  <a:pt x="25436" y="1130300"/>
                </a:lnTo>
                <a:lnTo>
                  <a:pt x="24288" y="1117600"/>
                </a:lnTo>
                <a:lnTo>
                  <a:pt x="21847" y="1117600"/>
                </a:lnTo>
                <a:lnTo>
                  <a:pt x="16403" y="1104900"/>
                </a:lnTo>
                <a:lnTo>
                  <a:pt x="16249" y="1092200"/>
                </a:lnTo>
                <a:lnTo>
                  <a:pt x="6832" y="1054100"/>
                </a:lnTo>
                <a:lnTo>
                  <a:pt x="5773" y="1041400"/>
                </a:lnTo>
                <a:lnTo>
                  <a:pt x="1582" y="1041400"/>
                </a:lnTo>
                <a:lnTo>
                  <a:pt x="1551" y="1028700"/>
                </a:lnTo>
                <a:lnTo>
                  <a:pt x="0" y="977900"/>
                </a:lnTo>
                <a:lnTo>
                  <a:pt x="9671" y="914400"/>
                </a:lnTo>
                <a:lnTo>
                  <a:pt x="27525" y="863600"/>
                </a:lnTo>
                <a:lnTo>
                  <a:pt x="50520" y="812800"/>
                </a:lnTo>
                <a:lnTo>
                  <a:pt x="75615" y="774700"/>
                </a:lnTo>
                <a:lnTo>
                  <a:pt x="99769" y="736600"/>
                </a:lnTo>
                <a:lnTo>
                  <a:pt x="119940" y="711200"/>
                </a:lnTo>
                <a:lnTo>
                  <a:pt x="133087" y="698500"/>
                </a:lnTo>
                <a:lnTo>
                  <a:pt x="164346" y="673100"/>
                </a:lnTo>
                <a:lnTo>
                  <a:pt x="199668" y="647700"/>
                </a:lnTo>
                <a:lnTo>
                  <a:pt x="238289" y="609600"/>
                </a:lnTo>
                <a:lnTo>
                  <a:pt x="279446" y="584200"/>
                </a:lnTo>
                <a:lnTo>
                  <a:pt x="322378" y="546100"/>
                </a:lnTo>
                <a:lnTo>
                  <a:pt x="366320" y="520700"/>
                </a:lnTo>
                <a:lnTo>
                  <a:pt x="410511" y="482600"/>
                </a:lnTo>
                <a:lnTo>
                  <a:pt x="454186" y="457200"/>
                </a:lnTo>
                <a:lnTo>
                  <a:pt x="496584" y="444500"/>
                </a:lnTo>
                <a:lnTo>
                  <a:pt x="536942" y="419100"/>
                </a:lnTo>
                <a:lnTo>
                  <a:pt x="574496" y="406400"/>
                </a:lnTo>
                <a:lnTo>
                  <a:pt x="595900" y="381000"/>
                </a:lnTo>
                <a:lnTo>
                  <a:pt x="620428" y="368300"/>
                </a:lnTo>
                <a:lnTo>
                  <a:pt x="647456" y="355600"/>
                </a:lnTo>
                <a:lnTo>
                  <a:pt x="986172" y="355600"/>
                </a:lnTo>
                <a:lnTo>
                  <a:pt x="936100" y="381000"/>
                </a:lnTo>
                <a:lnTo>
                  <a:pt x="885806" y="393700"/>
                </a:lnTo>
                <a:lnTo>
                  <a:pt x="786021" y="444500"/>
                </a:lnTo>
                <a:lnTo>
                  <a:pt x="737264" y="457200"/>
                </a:lnTo>
                <a:lnTo>
                  <a:pt x="689755" y="482600"/>
                </a:lnTo>
                <a:lnTo>
                  <a:pt x="643860" y="508000"/>
                </a:lnTo>
                <a:lnTo>
                  <a:pt x="599947" y="533400"/>
                </a:lnTo>
                <a:lnTo>
                  <a:pt x="579079" y="533400"/>
                </a:lnTo>
                <a:lnTo>
                  <a:pt x="549768" y="546100"/>
                </a:lnTo>
                <a:lnTo>
                  <a:pt x="513506" y="571500"/>
                </a:lnTo>
                <a:lnTo>
                  <a:pt x="471784" y="596900"/>
                </a:lnTo>
                <a:lnTo>
                  <a:pt x="426093" y="622300"/>
                </a:lnTo>
                <a:lnTo>
                  <a:pt x="377925" y="647700"/>
                </a:lnTo>
                <a:lnTo>
                  <a:pt x="280120" y="723900"/>
                </a:lnTo>
                <a:lnTo>
                  <a:pt x="233466" y="762000"/>
                </a:lnTo>
                <a:lnTo>
                  <a:pt x="190299" y="800100"/>
                </a:lnTo>
                <a:lnTo>
                  <a:pt x="152111" y="850900"/>
                </a:lnTo>
                <a:lnTo>
                  <a:pt x="120392" y="889000"/>
                </a:lnTo>
                <a:lnTo>
                  <a:pt x="93895" y="927100"/>
                </a:lnTo>
                <a:lnTo>
                  <a:pt x="69771" y="977900"/>
                </a:lnTo>
                <a:lnTo>
                  <a:pt x="52952" y="1028700"/>
                </a:lnTo>
                <a:lnTo>
                  <a:pt x="48370" y="1079500"/>
                </a:lnTo>
                <a:lnTo>
                  <a:pt x="60957" y="1117600"/>
                </a:lnTo>
                <a:lnTo>
                  <a:pt x="69747" y="1143000"/>
                </a:lnTo>
                <a:lnTo>
                  <a:pt x="80075" y="1143000"/>
                </a:lnTo>
                <a:lnTo>
                  <a:pt x="89332" y="1155700"/>
                </a:lnTo>
                <a:lnTo>
                  <a:pt x="94911" y="1168400"/>
                </a:lnTo>
                <a:lnTo>
                  <a:pt x="115036" y="1193800"/>
                </a:lnTo>
                <a:lnTo>
                  <a:pt x="124555" y="1206500"/>
                </a:lnTo>
                <a:lnTo>
                  <a:pt x="133087" y="1219200"/>
                </a:lnTo>
                <a:lnTo>
                  <a:pt x="384124" y="1371600"/>
                </a:lnTo>
                <a:lnTo>
                  <a:pt x="447262" y="1397000"/>
                </a:lnTo>
                <a:lnTo>
                  <a:pt x="468380" y="1409700"/>
                </a:lnTo>
                <a:lnTo>
                  <a:pt x="905164" y="1524000"/>
                </a:lnTo>
                <a:lnTo>
                  <a:pt x="955101" y="1524000"/>
                </a:lnTo>
                <a:lnTo>
                  <a:pt x="1055601" y="1549400"/>
                </a:lnTo>
                <a:lnTo>
                  <a:pt x="1106129" y="1549400"/>
                </a:lnTo>
                <a:lnTo>
                  <a:pt x="1156817" y="1562100"/>
                </a:lnTo>
                <a:lnTo>
                  <a:pt x="1207649" y="1562100"/>
                </a:lnTo>
                <a:lnTo>
                  <a:pt x="1258605" y="1574800"/>
                </a:lnTo>
                <a:lnTo>
                  <a:pt x="1309669" y="1574800"/>
                </a:lnTo>
                <a:lnTo>
                  <a:pt x="1360821" y="1587500"/>
                </a:lnTo>
                <a:lnTo>
                  <a:pt x="1463319" y="1587500"/>
                </a:lnTo>
                <a:lnTo>
                  <a:pt x="1514630" y="1600200"/>
                </a:lnTo>
                <a:lnTo>
                  <a:pt x="2974858" y="1600200"/>
                </a:lnTo>
                <a:lnTo>
                  <a:pt x="2844806" y="1625600"/>
                </a:lnTo>
                <a:lnTo>
                  <a:pt x="2780407" y="1651000"/>
                </a:lnTo>
                <a:lnTo>
                  <a:pt x="2719363" y="1663700"/>
                </a:lnTo>
                <a:lnTo>
                  <a:pt x="2663880" y="1663700"/>
                </a:lnTo>
                <a:lnTo>
                  <a:pt x="2616162" y="1676400"/>
                </a:lnTo>
                <a:lnTo>
                  <a:pt x="2578413" y="1689100"/>
                </a:lnTo>
                <a:lnTo>
                  <a:pt x="2507214" y="1689100"/>
                </a:lnTo>
                <a:lnTo>
                  <a:pt x="2444732" y="1701800"/>
                </a:lnTo>
                <a:close/>
              </a:path>
              <a:path w="3630295" h="1752600">
                <a:moveTo>
                  <a:pt x="3165810" y="431800"/>
                </a:moveTo>
                <a:lnTo>
                  <a:pt x="2471086" y="431800"/>
                </a:lnTo>
                <a:lnTo>
                  <a:pt x="2455601" y="419100"/>
                </a:lnTo>
                <a:lnTo>
                  <a:pt x="3142752" y="419100"/>
                </a:lnTo>
                <a:lnTo>
                  <a:pt x="3165810" y="431800"/>
                </a:lnTo>
                <a:close/>
              </a:path>
              <a:path w="3630295" h="1752600">
                <a:moveTo>
                  <a:pt x="3493754" y="660400"/>
                </a:moveTo>
                <a:lnTo>
                  <a:pt x="3324482" y="660400"/>
                </a:lnTo>
                <a:lnTo>
                  <a:pt x="3319475" y="647700"/>
                </a:lnTo>
                <a:lnTo>
                  <a:pt x="3314061" y="647700"/>
                </a:lnTo>
                <a:lnTo>
                  <a:pt x="3299914" y="635000"/>
                </a:lnTo>
                <a:lnTo>
                  <a:pt x="3282612" y="635000"/>
                </a:lnTo>
                <a:lnTo>
                  <a:pt x="3264058" y="622300"/>
                </a:lnTo>
                <a:lnTo>
                  <a:pt x="3246152" y="609600"/>
                </a:lnTo>
                <a:lnTo>
                  <a:pt x="3189437" y="584200"/>
                </a:lnTo>
                <a:lnTo>
                  <a:pt x="3137748" y="558800"/>
                </a:lnTo>
                <a:lnTo>
                  <a:pt x="3089959" y="533400"/>
                </a:lnTo>
                <a:lnTo>
                  <a:pt x="3044947" y="520700"/>
                </a:lnTo>
                <a:lnTo>
                  <a:pt x="2915323" y="482600"/>
                </a:lnTo>
                <a:lnTo>
                  <a:pt x="2870171" y="482600"/>
                </a:lnTo>
                <a:lnTo>
                  <a:pt x="2822172" y="469900"/>
                </a:lnTo>
                <a:lnTo>
                  <a:pt x="2770203" y="457200"/>
                </a:lnTo>
                <a:lnTo>
                  <a:pt x="2713138" y="457200"/>
                </a:lnTo>
                <a:lnTo>
                  <a:pt x="2649852" y="444500"/>
                </a:lnTo>
                <a:lnTo>
                  <a:pt x="2627004" y="444500"/>
                </a:lnTo>
                <a:lnTo>
                  <a:pt x="2604186" y="431800"/>
                </a:lnTo>
                <a:lnTo>
                  <a:pt x="3186597" y="431800"/>
                </a:lnTo>
                <a:lnTo>
                  <a:pt x="3197346" y="444500"/>
                </a:lnTo>
                <a:lnTo>
                  <a:pt x="3242545" y="457200"/>
                </a:lnTo>
                <a:lnTo>
                  <a:pt x="3286120" y="482600"/>
                </a:lnTo>
                <a:lnTo>
                  <a:pt x="3330402" y="520700"/>
                </a:lnTo>
                <a:lnTo>
                  <a:pt x="3377718" y="533400"/>
                </a:lnTo>
                <a:lnTo>
                  <a:pt x="3384179" y="546100"/>
                </a:lnTo>
                <a:lnTo>
                  <a:pt x="3394438" y="558800"/>
                </a:lnTo>
                <a:lnTo>
                  <a:pt x="3405881" y="571500"/>
                </a:lnTo>
                <a:lnTo>
                  <a:pt x="3415895" y="571500"/>
                </a:lnTo>
                <a:lnTo>
                  <a:pt x="3428027" y="584200"/>
                </a:lnTo>
                <a:lnTo>
                  <a:pt x="3441911" y="596900"/>
                </a:lnTo>
                <a:lnTo>
                  <a:pt x="3457121" y="622300"/>
                </a:lnTo>
                <a:lnTo>
                  <a:pt x="3473235" y="622300"/>
                </a:lnTo>
                <a:lnTo>
                  <a:pt x="3483271" y="635000"/>
                </a:lnTo>
                <a:lnTo>
                  <a:pt x="3493754" y="660400"/>
                </a:lnTo>
                <a:close/>
              </a:path>
              <a:path w="3630295" h="1752600">
                <a:moveTo>
                  <a:pt x="911885" y="533400"/>
                </a:moveTo>
                <a:lnTo>
                  <a:pt x="902075" y="533400"/>
                </a:lnTo>
                <a:lnTo>
                  <a:pt x="905537" y="520700"/>
                </a:lnTo>
                <a:lnTo>
                  <a:pt x="909060" y="520700"/>
                </a:lnTo>
                <a:lnTo>
                  <a:pt x="912077" y="533315"/>
                </a:lnTo>
                <a:lnTo>
                  <a:pt x="911885" y="533400"/>
                </a:lnTo>
                <a:close/>
              </a:path>
              <a:path w="3630295" h="1752600">
                <a:moveTo>
                  <a:pt x="912098" y="533400"/>
                </a:moveTo>
                <a:lnTo>
                  <a:pt x="911885" y="533400"/>
                </a:lnTo>
                <a:lnTo>
                  <a:pt x="912077" y="533315"/>
                </a:lnTo>
                <a:close/>
              </a:path>
              <a:path w="3630295" h="1752600">
                <a:moveTo>
                  <a:pt x="822777" y="647700"/>
                </a:moveTo>
                <a:lnTo>
                  <a:pt x="811388" y="647700"/>
                </a:lnTo>
                <a:lnTo>
                  <a:pt x="810052" y="635000"/>
                </a:lnTo>
                <a:lnTo>
                  <a:pt x="819770" y="635000"/>
                </a:lnTo>
                <a:lnTo>
                  <a:pt x="818586" y="622300"/>
                </a:lnTo>
                <a:lnTo>
                  <a:pt x="881619" y="622300"/>
                </a:lnTo>
                <a:lnTo>
                  <a:pt x="844505" y="635000"/>
                </a:lnTo>
                <a:lnTo>
                  <a:pt x="822777" y="647700"/>
                </a:lnTo>
                <a:close/>
              </a:path>
              <a:path w="3630295" h="1752600">
                <a:moveTo>
                  <a:pt x="803674" y="647700"/>
                </a:moveTo>
                <a:lnTo>
                  <a:pt x="754868" y="647700"/>
                </a:lnTo>
                <a:lnTo>
                  <a:pt x="755020" y="635000"/>
                </a:lnTo>
                <a:lnTo>
                  <a:pt x="802395" y="635000"/>
                </a:lnTo>
                <a:lnTo>
                  <a:pt x="803674" y="647700"/>
                </a:lnTo>
                <a:close/>
              </a:path>
              <a:path w="3630295" h="1752600">
                <a:moveTo>
                  <a:pt x="2974858" y="1600200"/>
                </a:moveTo>
                <a:lnTo>
                  <a:pt x="2038970" y="1600200"/>
                </a:lnTo>
                <a:lnTo>
                  <a:pt x="2092076" y="1587500"/>
                </a:lnTo>
                <a:lnTo>
                  <a:pt x="2197650" y="1587500"/>
                </a:lnTo>
                <a:lnTo>
                  <a:pt x="2250075" y="1574800"/>
                </a:lnTo>
                <a:lnTo>
                  <a:pt x="2302232" y="1574800"/>
                </a:lnTo>
                <a:lnTo>
                  <a:pt x="2354099" y="1562100"/>
                </a:lnTo>
                <a:lnTo>
                  <a:pt x="2405656" y="1562100"/>
                </a:lnTo>
                <a:lnTo>
                  <a:pt x="2456882" y="1549400"/>
                </a:lnTo>
                <a:lnTo>
                  <a:pt x="2507757" y="1549400"/>
                </a:lnTo>
                <a:lnTo>
                  <a:pt x="2658061" y="1511300"/>
                </a:lnTo>
                <a:lnTo>
                  <a:pt x="2707320" y="1511300"/>
                </a:lnTo>
                <a:lnTo>
                  <a:pt x="3038204" y="1422400"/>
                </a:lnTo>
                <a:lnTo>
                  <a:pt x="3087038" y="1397000"/>
                </a:lnTo>
                <a:lnTo>
                  <a:pt x="3183792" y="1371600"/>
                </a:lnTo>
                <a:lnTo>
                  <a:pt x="3231032" y="1346200"/>
                </a:lnTo>
                <a:lnTo>
                  <a:pt x="3277063" y="1333500"/>
                </a:lnTo>
                <a:lnTo>
                  <a:pt x="3321545" y="1308100"/>
                </a:lnTo>
                <a:lnTo>
                  <a:pt x="3364140" y="1282700"/>
                </a:lnTo>
                <a:lnTo>
                  <a:pt x="3404509" y="1257300"/>
                </a:lnTo>
                <a:lnTo>
                  <a:pt x="3442312" y="1231900"/>
                </a:lnTo>
                <a:lnTo>
                  <a:pt x="3477210" y="1193800"/>
                </a:lnTo>
                <a:lnTo>
                  <a:pt x="3508864" y="1168400"/>
                </a:lnTo>
                <a:lnTo>
                  <a:pt x="3536936" y="1130300"/>
                </a:lnTo>
                <a:lnTo>
                  <a:pt x="3561087" y="1092200"/>
                </a:lnTo>
                <a:lnTo>
                  <a:pt x="3580977" y="1041400"/>
                </a:lnTo>
                <a:lnTo>
                  <a:pt x="3596267" y="1003300"/>
                </a:lnTo>
                <a:lnTo>
                  <a:pt x="3597613" y="952500"/>
                </a:lnTo>
                <a:lnTo>
                  <a:pt x="3580997" y="914400"/>
                </a:lnTo>
                <a:lnTo>
                  <a:pt x="3553099" y="863600"/>
                </a:lnTo>
                <a:lnTo>
                  <a:pt x="3520600" y="825500"/>
                </a:lnTo>
                <a:lnTo>
                  <a:pt x="3490181" y="787400"/>
                </a:lnTo>
                <a:lnTo>
                  <a:pt x="3483747" y="787400"/>
                </a:lnTo>
                <a:lnTo>
                  <a:pt x="3476017" y="774700"/>
                </a:lnTo>
                <a:lnTo>
                  <a:pt x="3467951" y="774700"/>
                </a:lnTo>
                <a:lnTo>
                  <a:pt x="3460509" y="762000"/>
                </a:lnTo>
                <a:lnTo>
                  <a:pt x="3455134" y="762000"/>
                </a:lnTo>
                <a:lnTo>
                  <a:pt x="3452856" y="749300"/>
                </a:lnTo>
                <a:lnTo>
                  <a:pt x="3438283" y="749300"/>
                </a:lnTo>
                <a:lnTo>
                  <a:pt x="3427838" y="736600"/>
                </a:lnTo>
                <a:lnTo>
                  <a:pt x="3417268" y="723900"/>
                </a:lnTo>
                <a:lnTo>
                  <a:pt x="3405781" y="723900"/>
                </a:lnTo>
                <a:lnTo>
                  <a:pt x="3406905" y="711200"/>
                </a:lnTo>
                <a:lnTo>
                  <a:pt x="3390444" y="711200"/>
                </a:lnTo>
                <a:lnTo>
                  <a:pt x="3383789" y="698500"/>
                </a:lnTo>
                <a:lnTo>
                  <a:pt x="3371562" y="685800"/>
                </a:lnTo>
                <a:lnTo>
                  <a:pt x="3364993" y="685800"/>
                </a:lnTo>
                <a:lnTo>
                  <a:pt x="3358046" y="673100"/>
                </a:lnTo>
                <a:lnTo>
                  <a:pt x="3342443" y="673100"/>
                </a:lnTo>
                <a:lnTo>
                  <a:pt x="3335290" y="660400"/>
                </a:lnTo>
                <a:lnTo>
                  <a:pt x="3505108" y="660400"/>
                </a:lnTo>
                <a:lnTo>
                  <a:pt x="3517758" y="673100"/>
                </a:lnTo>
                <a:lnTo>
                  <a:pt x="3538242" y="711200"/>
                </a:lnTo>
                <a:lnTo>
                  <a:pt x="3557855" y="736600"/>
                </a:lnTo>
                <a:lnTo>
                  <a:pt x="3577047" y="762000"/>
                </a:lnTo>
                <a:lnTo>
                  <a:pt x="3596267" y="800100"/>
                </a:lnTo>
                <a:lnTo>
                  <a:pt x="3597628" y="812800"/>
                </a:lnTo>
                <a:lnTo>
                  <a:pt x="3599957" y="812800"/>
                </a:lnTo>
                <a:lnTo>
                  <a:pt x="3603630" y="825500"/>
                </a:lnTo>
                <a:lnTo>
                  <a:pt x="3609022" y="838200"/>
                </a:lnTo>
                <a:lnTo>
                  <a:pt x="3609022" y="850900"/>
                </a:lnTo>
                <a:lnTo>
                  <a:pt x="3615875" y="863600"/>
                </a:lnTo>
                <a:lnTo>
                  <a:pt x="3618927" y="889000"/>
                </a:lnTo>
                <a:lnTo>
                  <a:pt x="3620208" y="901700"/>
                </a:lnTo>
                <a:lnTo>
                  <a:pt x="3621748" y="927100"/>
                </a:lnTo>
                <a:lnTo>
                  <a:pt x="3627009" y="977900"/>
                </a:lnTo>
                <a:lnTo>
                  <a:pt x="3629879" y="1041400"/>
                </a:lnTo>
                <a:lnTo>
                  <a:pt x="3628684" y="1092200"/>
                </a:lnTo>
                <a:lnTo>
                  <a:pt x="3621748" y="1130300"/>
                </a:lnTo>
                <a:lnTo>
                  <a:pt x="3605436" y="1193800"/>
                </a:lnTo>
                <a:lnTo>
                  <a:pt x="3582651" y="1244600"/>
                </a:lnTo>
                <a:lnTo>
                  <a:pt x="3554123" y="1282700"/>
                </a:lnTo>
                <a:lnTo>
                  <a:pt x="3520581" y="1320800"/>
                </a:lnTo>
                <a:lnTo>
                  <a:pt x="3482756" y="1358900"/>
                </a:lnTo>
                <a:lnTo>
                  <a:pt x="3441376" y="1397000"/>
                </a:lnTo>
                <a:lnTo>
                  <a:pt x="3431554" y="1397000"/>
                </a:lnTo>
                <a:lnTo>
                  <a:pt x="3425834" y="1409700"/>
                </a:lnTo>
                <a:lnTo>
                  <a:pt x="3418020" y="1409700"/>
                </a:lnTo>
                <a:lnTo>
                  <a:pt x="3409796" y="1422400"/>
                </a:lnTo>
                <a:lnTo>
                  <a:pt x="3400880" y="1422400"/>
                </a:lnTo>
                <a:lnTo>
                  <a:pt x="3390990" y="1435100"/>
                </a:lnTo>
                <a:lnTo>
                  <a:pt x="3375896" y="1435100"/>
                </a:lnTo>
                <a:lnTo>
                  <a:pt x="3375592" y="1447800"/>
                </a:lnTo>
                <a:lnTo>
                  <a:pt x="3327144" y="1473200"/>
                </a:lnTo>
                <a:lnTo>
                  <a:pt x="3280540" y="1498600"/>
                </a:lnTo>
                <a:lnTo>
                  <a:pt x="3232125" y="1511300"/>
                </a:lnTo>
                <a:lnTo>
                  <a:pt x="3178243" y="1536700"/>
                </a:lnTo>
                <a:lnTo>
                  <a:pt x="3139997" y="1549400"/>
                </a:lnTo>
                <a:lnTo>
                  <a:pt x="3091882" y="1562100"/>
                </a:lnTo>
                <a:lnTo>
                  <a:pt x="3036100" y="1587500"/>
                </a:lnTo>
                <a:lnTo>
                  <a:pt x="2974858" y="1600200"/>
                </a:lnTo>
                <a:close/>
              </a:path>
              <a:path w="3630295" h="1752600">
                <a:moveTo>
                  <a:pt x="706062" y="711200"/>
                </a:moveTo>
                <a:lnTo>
                  <a:pt x="703207" y="711200"/>
                </a:lnTo>
                <a:lnTo>
                  <a:pt x="702114" y="698500"/>
                </a:lnTo>
                <a:lnTo>
                  <a:pt x="707850" y="698500"/>
                </a:lnTo>
                <a:lnTo>
                  <a:pt x="706062" y="711200"/>
                </a:lnTo>
                <a:close/>
              </a:path>
              <a:path w="3630295" h="1752600">
                <a:moveTo>
                  <a:pt x="2352766" y="1714500"/>
                </a:moveTo>
                <a:lnTo>
                  <a:pt x="1210409" y="1714500"/>
                </a:lnTo>
                <a:lnTo>
                  <a:pt x="1168866" y="1701800"/>
                </a:lnTo>
                <a:lnTo>
                  <a:pt x="2383486" y="1701800"/>
                </a:lnTo>
                <a:lnTo>
                  <a:pt x="2352766" y="1714500"/>
                </a:lnTo>
                <a:close/>
              </a:path>
              <a:path w="3630295" h="1752600">
                <a:moveTo>
                  <a:pt x="1359641" y="1727200"/>
                </a:moveTo>
                <a:lnTo>
                  <a:pt x="1349347" y="1714500"/>
                </a:lnTo>
                <a:lnTo>
                  <a:pt x="1358518" y="1714500"/>
                </a:lnTo>
                <a:lnTo>
                  <a:pt x="1359641" y="1727200"/>
                </a:lnTo>
                <a:close/>
              </a:path>
              <a:path w="3630295" h="1752600">
                <a:moveTo>
                  <a:pt x="2182430" y="1727200"/>
                </a:moveTo>
                <a:lnTo>
                  <a:pt x="1390347" y="1727200"/>
                </a:lnTo>
                <a:lnTo>
                  <a:pt x="1370241" y="1714500"/>
                </a:lnTo>
                <a:lnTo>
                  <a:pt x="2224189" y="1714500"/>
                </a:lnTo>
                <a:lnTo>
                  <a:pt x="2182430" y="1727200"/>
                </a:lnTo>
                <a:close/>
              </a:path>
              <a:path w="3630295" h="1752600">
                <a:moveTo>
                  <a:pt x="2255154" y="1727200"/>
                </a:moveTo>
                <a:lnTo>
                  <a:pt x="2248715" y="1727200"/>
                </a:lnTo>
                <a:lnTo>
                  <a:pt x="2249201" y="1714500"/>
                </a:lnTo>
                <a:lnTo>
                  <a:pt x="2259284" y="1714500"/>
                </a:lnTo>
                <a:lnTo>
                  <a:pt x="2255154" y="1727200"/>
                </a:lnTo>
                <a:close/>
              </a:path>
              <a:path w="3630295" h="1752600">
                <a:moveTo>
                  <a:pt x="2291477" y="1727200"/>
                </a:moveTo>
                <a:lnTo>
                  <a:pt x="2281911" y="1727200"/>
                </a:lnTo>
                <a:lnTo>
                  <a:pt x="2273103" y="1714500"/>
                </a:lnTo>
                <a:lnTo>
                  <a:pt x="2289928" y="1714500"/>
                </a:lnTo>
                <a:lnTo>
                  <a:pt x="2291477" y="1727200"/>
                </a:lnTo>
                <a:close/>
              </a:path>
              <a:path w="3630295" h="1752600">
                <a:moveTo>
                  <a:pt x="1975933" y="1739900"/>
                </a:moveTo>
                <a:lnTo>
                  <a:pt x="1505715" y="1739900"/>
                </a:lnTo>
                <a:lnTo>
                  <a:pt x="1439275" y="1727200"/>
                </a:lnTo>
                <a:lnTo>
                  <a:pt x="2052312" y="1727200"/>
                </a:lnTo>
                <a:lnTo>
                  <a:pt x="1975933" y="1739900"/>
                </a:lnTo>
                <a:close/>
              </a:path>
              <a:path w="3630295" h="1752600">
                <a:moveTo>
                  <a:pt x="1720416" y="1752600"/>
                </a:moveTo>
                <a:lnTo>
                  <a:pt x="1697018" y="1739900"/>
                </a:lnTo>
                <a:lnTo>
                  <a:pt x="1734702" y="1739900"/>
                </a:lnTo>
                <a:lnTo>
                  <a:pt x="1720416" y="1752600"/>
                </a:lnTo>
                <a:close/>
              </a:path>
            </a:pathLst>
          </a:custGeom>
          <a:solidFill>
            <a:srgbClr val="FF1616">
              <a:alpha val="69799"/>
            </a:srgbClr>
          </a:solidFill>
        </p:spPr>
        <p:txBody>
          <a:bodyPr wrap="square" lIns="0" tIns="0" rIns="0" bIns="0" rtlCol="0"/>
          <a:lstStyle/>
          <a:p>
            <a:endParaRPr/>
          </a:p>
        </p:txBody>
      </p:sp>
      <p:pic>
        <p:nvPicPr>
          <p:cNvPr id="3" name="Picture 2">
            <a:extLst>
              <a:ext uri="{FF2B5EF4-FFF2-40B4-BE49-F238E27FC236}">
                <a16:creationId xmlns:a16="http://schemas.microsoft.com/office/drawing/2014/main" id="{F0FA4CD0-64CC-AC58-91CE-89CA8F21C6C6}"/>
              </a:ext>
            </a:extLst>
          </p:cNvPr>
          <p:cNvPicPr>
            <a:picLocks noChangeAspect="1"/>
          </p:cNvPicPr>
          <p:nvPr/>
        </p:nvPicPr>
        <p:blipFill rotWithShape="1">
          <a:blip r:embed="rId5"/>
          <a:srcRect r="20513" b="-513"/>
          <a:stretch/>
        </p:blipFill>
        <p:spPr>
          <a:xfrm>
            <a:off x="6546962" y="2797487"/>
            <a:ext cx="3027160" cy="3861004"/>
          </a:xfrm>
          <a:prstGeom prst="rect">
            <a:avLst/>
          </a:prstGeom>
        </p:spPr>
      </p:pic>
    </p:spTree>
    <p:extLst>
      <p:ext uri="{BB962C8B-B14F-4D97-AF65-F5344CB8AC3E}">
        <p14:creationId xmlns:p14="http://schemas.microsoft.com/office/powerpoint/2010/main" val="160756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object 62"/>
          <p:cNvGrpSpPr/>
          <p:nvPr/>
        </p:nvGrpSpPr>
        <p:grpSpPr>
          <a:xfrm>
            <a:off x="991548" y="1190255"/>
            <a:ext cx="10393548" cy="5235644"/>
            <a:chOff x="9345956" y="3324021"/>
            <a:chExt cx="8153400" cy="3638550"/>
          </a:xfrm>
        </p:grpSpPr>
        <p:sp>
          <p:nvSpPr>
            <p:cNvPr id="63" name="object 63"/>
            <p:cNvSpPr/>
            <p:nvPr/>
          </p:nvSpPr>
          <p:spPr>
            <a:xfrm>
              <a:off x="9436519" y="3369296"/>
              <a:ext cx="7972425" cy="3503295"/>
            </a:xfrm>
            <a:custGeom>
              <a:avLst/>
              <a:gdLst/>
              <a:ahLst/>
              <a:cxnLst/>
              <a:rect l="l" t="t" r="r" b="b"/>
              <a:pathLst>
                <a:path w="7972425" h="3503295">
                  <a:moveTo>
                    <a:pt x="7972082" y="0"/>
                  </a:moveTo>
                  <a:lnTo>
                    <a:pt x="0" y="0"/>
                  </a:lnTo>
                  <a:lnTo>
                    <a:pt x="0" y="45288"/>
                  </a:lnTo>
                  <a:lnTo>
                    <a:pt x="0" y="3502710"/>
                  </a:lnTo>
                  <a:lnTo>
                    <a:pt x="7972082" y="3502710"/>
                  </a:lnTo>
                  <a:lnTo>
                    <a:pt x="7972082" y="45288"/>
                  </a:lnTo>
                  <a:lnTo>
                    <a:pt x="7972082" y="0"/>
                  </a:lnTo>
                  <a:close/>
                </a:path>
              </a:pathLst>
            </a:custGeom>
            <a:solidFill>
              <a:srgbClr val="EBF094">
                <a:alpha val="83918"/>
              </a:srgbClr>
            </a:solidFill>
          </p:spPr>
          <p:txBody>
            <a:bodyPr wrap="square" lIns="0" tIns="0" rIns="0" bIns="0" rtlCol="0"/>
            <a:lstStyle/>
            <a:p>
              <a:endParaRPr sz="1200"/>
            </a:p>
          </p:txBody>
        </p:sp>
        <p:sp>
          <p:nvSpPr>
            <p:cNvPr id="64" name="object 64"/>
            <p:cNvSpPr/>
            <p:nvPr/>
          </p:nvSpPr>
          <p:spPr>
            <a:xfrm>
              <a:off x="9345956" y="3324021"/>
              <a:ext cx="8153400" cy="3638550"/>
            </a:xfrm>
            <a:custGeom>
              <a:avLst/>
              <a:gdLst/>
              <a:ahLst/>
              <a:cxnLst/>
              <a:rect l="l" t="t" r="r" b="b"/>
              <a:pathLst>
                <a:path w="8153400" h="3638550">
                  <a:moveTo>
                    <a:pt x="8153209" y="0"/>
                  </a:moveTo>
                  <a:lnTo>
                    <a:pt x="8062646" y="0"/>
                  </a:lnTo>
                  <a:lnTo>
                    <a:pt x="8062646" y="90563"/>
                  </a:lnTo>
                  <a:lnTo>
                    <a:pt x="8062646" y="3547986"/>
                  </a:lnTo>
                  <a:lnTo>
                    <a:pt x="90563" y="3547986"/>
                  </a:lnTo>
                  <a:lnTo>
                    <a:pt x="90563" y="90563"/>
                  </a:lnTo>
                  <a:lnTo>
                    <a:pt x="8062646" y="90563"/>
                  </a:lnTo>
                  <a:lnTo>
                    <a:pt x="8062646" y="0"/>
                  </a:lnTo>
                  <a:lnTo>
                    <a:pt x="90563" y="0"/>
                  </a:lnTo>
                  <a:lnTo>
                    <a:pt x="0" y="0"/>
                  </a:lnTo>
                  <a:lnTo>
                    <a:pt x="0" y="3638550"/>
                  </a:lnTo>
                  <a:lnTo>
                    <a:pt x="90563" y="3638550"/>
                  </a:lnTo>
                  <a:lnTo>
                    <a:pt x="8062646" y="3638550"/>
                  </a:lnTo>
                  <a:lnTo>
                    <a:pt x="8153209" y="3638550"/>
                  </a:lnTo>
                  <a:lnTo>
                    <a:pt x="8153209" y="0"/>
                  </a:lnTo>
                  <a:close/>
                </a:path>
              </a:pathLst>
            </a:custGeom>
            <a:solidFill>
              <a:srgbClr val="C27962">
                <a:alpha val="83918"/>
              </a:srgbClr>
            </a:solidFill>
          </p:spPr>
          <p:txBody>
            <a:bodyPr wrap="square" lIns="0" tIns="0" rIns="0" bIns="0" rtlCol="0"/>
            <a:lstStyle/>
            <a:p>
              <a:endParaRPr sz="1200"/>
            </a:p>
          </p:txBody>
        </p:sp>
      </p:grpSp>
      <p:sp>
        <p:nvSpPr>
          <p:cNvPr id="65" name="object 65"/>
          <p:cNvSpPr txBox="1">
            <a:spLocks noGrp="1"/>
          </p:cNvSpPr>
          <p:nvPr>
            <p:ph type="body" idx="1"/>
          </p:nvPr>
        </p:nvSpPr>
        <p:spPr>
          <a:xfrm>
            <a:off x="1621971" y="1574147"/>
            <a:ext cx="8948057" cy="1558119"/>
          </a:xfrm>
          <a:prstGeom prst="rect">
            <a:avLst/>
          </a:prstGeom>
        </p:spPr>
        <p:txBody>
          <a:bodyPr vert="horz" wrap="square" lIns="0" tIns="323850" rIns="0" bIns="0" rtlCol="0" anchor="t">
            <a:spAutoFit/>
          </a:bodyPr>
          <a:lstStyle/>
          <a:p>
            <a:pPr marL="0" indent="0">
              <a:lnSpc>
                <a:spcPct val="100000"/>
              </a:lnSpc>
              <a:spcBef>
                <a:spcPts val="0"/>
              </a:spcBef>
              <a:buNone/>
              <a:tabLst>
                <a:tab pos="2483397" algn="l"/>
                <a:tab pos="3287348" algn="l"/>
              </a:tabLst>
            </a:pPr>
            <a:r>
              <a:rPr lang="en-US" sz="4000" b="1">
                <a:latin typeface="Calibri"/>
                <a:ea typeface="+mj-ea"/>
                <a:cs typeface="Calibri"/>
              </a:rPr>
              <a:t>Step 1:</a:t>
            </a:r>
            <a:r>
              <a:rPr lang="en-US" sz="4000">
                <a:latin typeface="Calibri"/>
                <a:ea typeface="+mj-ea"/>
                <a:cs typeface="Calibri"/>
              </a:rPr>
              <a:t> Decide on 5 foods they’d like to</a:t>
            </a:r>
          </a:p>
          <a:p>
            <a:pPr marL="0" indent="0">
              <a:lnSpc>
                <a:spcPct val="100000"/>
              </a:lnSpc>
              <a:spcBef>
                <a:spcPts val="0"/>
              </a:spcBef>
              <a:buNone/>
              <a:tabLst>
                <a:tab pos="2483397" algn="l"/>
                <a:tab pos="3287348" algn="l"/>
              </a:tabLst>
            </a:pPr>
            <a:r>
              <a:rPr lang="en-US" sz="4000">
                <a:latin typeface="Calibri"/>
                <a:ea typeface="+mj-ea"/>
                <a:cs typeface="Calibri"/>
              </a:rPr>
              <a:t>               eat for breakfast, lunch and dinner.</a:t>
            </a:r>
            <a:endParaRPr lang="en-US" sz="4000">
              <a:ea typeface="+mn-lt"/>
              <a:cs typeface="+mn-lt"/>
            </a:endParaRPr>
          </a:p>
        </p:txBody>
      </p:sp>
      <p:sp>
        <p:nvSpPr>
          <p:cNvPr id="2" name="object 7">
            <a:extLst>
              <a:ext uri="{FF2B5EF4-FFF2-40B4-BE49-F238E27FC236}">
                <a16:creationId xmlns:a16="http://schemas.microsoft.com/office/drawing/2014/main" id="{D5BB4C14-090D-695F-AD74-933EF81586A6}"/>
              </a:ext>
            </a:extLst>
          </p:cNvPr>
          <p:cNvSpPr txBox="1">
            <a:spLocks/>
          </p:cNvSpPr>
          <p:nvPr/>
        </p:nvSpPr>
        <p:spPr>
          <a:xfrm>
            <a:off x="1462675" y="569999"/>
            <a:ext cx="9056899" cy="620256"/>
          </a:xfrm>
          <a:prstGeom prst="rect">
            <a:avLst/>
          </a:prstGeom>
        </p:spPr>
        <p:txBody>
          <a:bodyPr vert="horz" wrap="square" lIns="0" tIns="8467" rIns="0" bIns="0" rtlCol="0">
            <a:spAutoFit/>
          </a:bodyPr>
          <a:lstStyle>
            <a:lvl1pPr>
              <a:defRPr sz="4667" b="0" i="0">
                <a:solidFill>
                  <a:schemeClr val="bg1"/>
                </a:solidFill>
                <a:latin typeface="Trebuchet MS"/>
                <a:ea typeface="+mj-ea"/>
                <a:cs typeface="Trebuchet MS"/>
              </a:defRPr>
            </a:lvl1pPr>
          </a:lstStyle>
          <a:p>
            <a:pPr marL="38948" algn="ctr">
              <a:lnSpc>
                <a:spcPts val="3814"/>
              </a:lnSpc>
              <a:spcBef>
                <a:spcPts val="67"/>
              </a:spcBef>
              <a:tabLst>
                <a:tab pos="1692148" algn="l"/>
              </a:tabLst>
            </a:pPr>
            <a:r>
              <a:rPr lang="en-US" sz="4800" kern="0">
                <a:latin typeface="Aharoni" panose="02010803020104030203" pitchFamily="2" charset="-79"/>
                <a:cs typeface="Aharoni" panose="02010803020104030203" pitchFamily="2" charset="-79"/>
              </a:rPr>
              <a:t>ACTIVITY : </a:t>
            </a:r>
            <a:r>
              <a:rPr lang="en-US" sz="6400" kern="0">
                <a:solidFill>
                  <a:srgbClr val="FFC000"/>
                </a:solidFill>
                <a:latin typeface="Aharoni" panose="02010803020104030203" pitchFamily="2" charset="-79"/>
                <a:cs typeface="Aharoni" panose="02010803020104030203" pitchFamily="2" charset="-79"/>
              </a:rPr>
              <a:t>STEPS</a:t>
            </a:r>
          </a:p>
        </p:txBody>
      </p:sp>
      <p:pic>
        <p:nvPicPr>
          <p:cNvPr id="4" name="Graphic 3" descr="Badge 5 with solid fill">
            <a:extLst>
              <a:ext uri="{FF2B5EF4-FFF2-40B4-BE49-F238E27FC236}">
                <a16:creationId xmlns:a16="http://schemas.microsoft.com/office/drawing/2014/main" id="{1863E83B-5FDA-B5C5-A8FD-18FACE772A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1786" y="4992677"/>
            <a:ext cx="1159316" cy="1159316"/>
          </a:xfrm>
          <a:prstGeom prst="rect">
            <a:avLst/>
          </a:prstGeom>
        </p:spPr>
      </p:pic>
      <p:pic>
        <p:nvPicPr>
          <p:cNvPr id="6" name="Graphic 5" descr="Badge 4 with solid fill">
            <a:extLst>
              <a:ext uri="{FF2B5EF4-FFF2-40B4-BE49-F238E27FC236}">
                <a16:creationId xmlns:a16="http://schemas.microsoft.com/office/drawing/2014/main" id="{41DE6079-42C2-58A5-0E68-A75C224D8E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9557" y="5009129"/>
            <a:ext cx="1159316" cy="1159316"/>
          </a:xfrm>
          <a:prstGeom prst="rect">
            <a:avLst/>
          </a:prstGeom>
        </p:spPr>
      </p:pic>
      <p:pic>
        <p:nvPicPr>
          <p:cNvPr id="8" name="Graphic 7" descr="Badge 3 with solid fill">
            <a:extLst>
              <a:ext uri="{FF2B5EF4-FFF2-40B4-BE49-F238E27FC236}">
                <a16:creationId xmlns:a16="http://schemas.microsoft.com/office/drawing/2014/main" id="{6ED97F97-26AA-3C40-C146-930A138B3F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9101" y="5009129"/>
            <a:ext cx="1159316" cy="1159316"/>
          </a:xfrm>
          <a:prstGeom prst="rect">
            <a:avLst/>
          </a:prstGeom>
        </p:spPr>
      </p:pic>
      <p:pic>
        <p:nvPicPr>
          <p:cNvPr id="10" name="Graphic 9" descr="Badge with solid fill">
            <a:extLst>
              <a:ext uri="{FF2B5EF4-FFF2-40B4-BE49-F238E27FC236}">
                <a16:creationId xmlns:a16="http://schemas.microsoft.com/office/drawing/2014/main" id="{C48DFEF0-037D-EE6E-D857-F8684CF723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02187" y="4992677"/>
            <a:ext cx="1159316" cy="1159316"/>
          </a:xfrm>
          <a:prstGeom prst="rect">
            <a:avLst/>
          </a:prstGeom>
        </p:spPr>
      </p:pic>
      <p:pic>
        <p:nvPicPr>
          <p:cNvPr id="12" name="Graphic 11" descr="Badge 1 with solid fill">
            <a:extLst>
              <a:ext uri="{FF2B5EF4-FFF2-40B4-BE49-F238E27FC236}">
                <a16:creationId xmlns:a16="http://schemas.microsoft.com/office/drawing/2014/main" id="{4E5139AB-4903-37FB-BD3B-5B5C043416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78189" y="4989133"/>
            <a:ext cx="1159316" cy="1159316"/>
          </a:xfrm>
          <a:prstGeom prst="rect">
            <a:avLst/>
          </a:prstGeom>
        </p:spPr>
      </p:pic>
      <p:grpSp>
        <p:nvGrpSpPr>
          <p:cNvPr id="13" name="Group 12">
            <a:extLst>
              <a:ext uri="{FF2B5EF4-FFF2-40B4-BE49-F238E27FC236}">
                <a16:creationId xmlns:a16="http://schemas.microsoft.com/office/drawing/2014/main" id="{8D5BE56A-C0B8-9B8B-EE4F-A6DD1C258EF6}"/>
              </a:ext>
            </a:extLst>
          </p:cNvPr>
          <p:cNvGrpSpPr/>
          <p:nvPr/>
        </p:nvGrpSpPr>
        <p:grpSpPr>
          <a:xfrm>
            <a:off x="4832645" y="2652553"/>
            <a:ext cx="2950046" cy="2950044"/>
            <a:chOff x="4412972" y="3588150"/>
            <a:chExt cx="3101009" cy="3101009"/>
          </a:xfrm>
        </p:grpSpPr>
        <p:pic>
          <p:nvPicPr>
            <p:cNvPr id="14" name="Graphic 13" descr="Table setting with solid fill">
              <a:extLst>
                <a:ext uri="{FF2B5EF4-FFF2-40B4-BE49-F238E27FC236}">
                  <a16:creationId xmlns:a16="http://schemas.microsoft.com/office/drawing/2014/main" id="{54020142-89D3-663A-DA64-F7DCFDB4FE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12972" y="3588150"/>
              <a:ext cx="3101009" cy="3101009"/>
            </a:xfrm>
            <a:prstGeom prst="rect">
              <a:avLst/>
            </a:prstGeom>
          </p:spPr>
        </p:pic>
        <p:pic>
          <p:nvPicPr>
            <p:cNvPr id="15" name="Graphic 14" descr="Question Mark with solid fill">
              <a:extLst>
                <a:ext uri="{FF2B5EF4-FFF2-40B4-BE49-F238E27FC236}">
                  <a16:creationId xmlns:a16="http://schemas.microsoft.com/office/drawing/2014/main" id="{0465BACD-B5F7-5662-3C7E-E16F22100E0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74363" y="4585762"/>
              <a:ext cx="1105786" cy="1105786"/>
            </a:xfrm>
            <a:prstGeom prst="rect">
              <a:avLst/>
            </a:prstGeom>
          </p:spPr>
        </p:pic>
      </p:grpSp>
    </p:spTree>
    <p:extLst>
      <p:ext uri="{BB962C8B-B14F-4D97-AF65-F5344CB8AC3E}">
        <p14:creationId xmlns:p14="http://schemas.microsoft.com/office/powerpoint/2010/main" val="159495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object 62"/>
          <p:cNvGrpSpPr/>
          <p:nvPr/>
        </p:nvGrpSpPr>
        <p:grpSpPr>
          <a:xfrm>
            <a:off x="969777" y="1157681"/>
            <a:ext cx="10393548" cy="5235644"/>
            <a:chOff x="9345956" y="3324021"/>
            <a:chExt cx="8153400" cy="3638550"/>
          </a:xfrm>
        </p:grpSpPr>
        <p:sp>
          <p:nvSpPr>
            <p:cNvPr id="63" name="object 63"/>
            <p:cNvSpPr/>
            <p:nvPr/>
          </p:nvSpPr>
          <p:spPr>
            <a:xfrm>
              <a:off x="9436519" y="3369296"/>
              <a:ext cx="7972425" cy="3503295"/>
            </a:xfrm>
            <a:custGeom>
              <a:avLst/>
              <a:gdLst/>
              <a:ahLst/>
              <a:cxnLst/>
              <a:rect l="l" t="t" r="r" b="b"/>
              <a:pathLst>
                <a:path w="7972425" h="3503295">
                  <a:moveTo>
                    <a:pt x="7972082" y="0"/>
                  </a:moveTo>
                  <a:lnTo>
                    <a:pt x="0" y="0"/>
                  </a:lnTo>
                  <a:lnTo>
                    <a:pt x="0" y="45288"/>
                  </a:lnTo>
                  <a:lnTo>
                    <a:pt x="0" y="3502710"/>
                  </a:lnTo>
                  <a:lnTo>
                    <a:pt x="7972082" y="3502710"/>
                  </a:lnTo>
                  <a:lnTo>
                    <a:pt x="7972082" y="45288"/>
                  </a:lnTo>
                  <a:lnTo>
                    <a:pt x="7972082" y="0"/>
                  </a:lnTo>
                  <a:close/>
                </a:path>
              </a:pathLst>
            </a:custGeom>
            <a:solidFill>
              <a:srgbClr val="EBF094">
                <a:alpha val="83918"/>
              </a:srgbClr>
            </a:solidFill>
          </p:spPr>
          <p:txBody>
            <a:bodyPr wrap="square" lIns="0" tIns="0" rIns="0" bIns="0" rtlCol="0"/>
            <a:lstStyle/>
            <a:p>
              <a:endParaRPr sz="1200"/>
            </a:p>
          </p:txBody>
        </p:sp>
        <p:sp>
          <p:nvSpPr>
            <p:cNvPr id="64" name="object 64"/>
            <p:cNvSpPr/>
            <p:nvPr/>
          </p:nvSpPr>
          <p:spPr>
            <a:xfrm>
              <a:off x="9345956" y="3324021"/>
              <a:ext cx="8153400" cy="3638550"/>
            </a:xfrm>
            <a:custGeom>
              <a:avLst/>
              <a:gdLst/>
              <a:ahLst/>
              <a:cxnLst/>
              <a:rect l="l" t="t" r="r" b="b"/>
              <a:pathLst>
                <a:path w="8153400" h="3638550">
                  <a:moveTo>
                    <a:pt x="8153209" y="0"/>
                  </a:moveTo>
                  <a:lnTo>
                    <a:pt x="8062646" y="0"/>
                  </a:lnTo>
                  <a:lnTo>
                    <a:pt x="8062646" y="90563"/>
                  </a:lnTo>
                  <a:lnTo>
                    <a:pt x="8062646" y="3547986"/>
                  </a:lnTo>
                  <a:lnTo>
                    <a:pt x="90563" y="3547986"/>
                  </a:lnTo>
                  <a:lnTo>
                    <a:pt x="90563" y="90563"/>
                  </a:lnTo>
                  <a:lnTo>
                    <a:pt x="8062646" y="90563"/>
                  </a:lnTo>
                  <a:lnTo>
                    <a:pt x="8062646" y="0"/>
                  </a:lnTo>
                  <a:lnTo>
                    <a:pt x="90563" y="0"/>
                  </a:lnTo>
                  <a:lnTo>
                    <a:pt x="0" y="0"/>
                  </a:lnTo>
                  <a:lnTo>
                    <a:pt x="0" y="3638550"/>
                  </a:lnTo>
                  <a:lnTo>
                    <a:pt x="90563" y="3638550"/>
                  </a:lnTo>
                  <a:lnTo>
                    <a:pt x="8062646" y="3638550"/>
                  </a:lnTo>
                  <a:lnTo>
                    <a:pt x="8153209" y="3638550"/>
                  </a:lnTo>
                  <a:lnTo>
                    <a:pt x="8153209" y="0"/>
                  </a:lnTo>
                  <a:close/>
                </a:path>
              </a:pathLst>
            </a:custGeom>
            <a:solidFill>
              <a:srgbClr val="C27962">
                <a:alpha val="83918"/>
              </a:srgbClr>
            </a:solidFill>
          </p:spPr>
          <p:txBody>
            <a:bodyPr wrap="square" lIns="0" tIns="0" rIns="0" bIns="0" rtlCol="0"/>
            <a:lstStyle/>
            <a:p>
              <a:endParaRPr sz="1200"/>
            </a:p>
          </p:txBody>
        </p:sp>
      </p:grpSp>
      <p:sp>
        <p:nvSpPr>
          <p:cNvPr id="65" name="object 65"/>
          <p:cNvSpPr txBox="1">
            <a:spLocks noGrp="1"/>
          </p:cNvSpPr>
          <p:nvPr>
            <p:ph type="body" idx="1"/>
          </p:nvPr>
        </p:nvSpPr>
        <p:spPr>
          <a:xfrm>
            <a:off x="1363465" y="1393837"/>
            <a:ext cx="9465069" cy="3609963"/>
          </a:xfrm>
          <a:prstGeom prst="rect">
            <a:avLst/>
          </a:prstGeom>
        </p:spPr>
        <p:txBody>
          <a:bodyPr vert="horz" wrap="square" lIns="0" tIns="323850" rIns="0" bIns="0" rtlCol="0" anchor="t">
            <a:spAutoFit/>
          </a:bodyPr>
          <a:lstStyle/>
          <a:p>
            <a:pPr marL="0" indent="0">
              <a:buNone/>
              <a:tabLst>
                <a:tab pos="2483397" algn="l"/>
                <a:tab pos="3287348" algn="l"/>
              </a:tabLst>
            </a:pPr>
            <a:r>
              <a:rPr lang="en-US" sz="4000" b="1" dirty="0">
                <a:latin typeface="Calibri"/>
                <a:ea typeface="+mj-ea"/>
                <a:cs typeface="Calibri"/>
              </a:rPr>
              <a:t>Step 2:</a:t>
            </a:r>
            <a:r>
              <a:rPr lang="en-US" sz="4000" dirty="0">
                <a:latin typeface="Calibri"/>
                <a:ea typeface="+mj-ea"/>
                <a:cs typeface="Calibri"/>
              </a:rPr>
              <a:t> Decide on frequency. </a:t>
            </a:r>
          </a:p>
          <a:p>
            <a:pPr marL="0" indent="0">
              <a:buNone/>
              <a:tabLst>
                <a:tab pos="2483397" algn="l"/>
                <a:tab pos="3287348" algn="l"/>
              </a:tabLst>
            </a:pPr>
            <a:r>
              <a:rPr lang="en-US" sz="4000" dirty="0">
                <a:latin typeface="Calibri"/>
                <a:ea typeface="+mj-ea"/>
                <a:cs typeface="Calibri"/>
              </a:rPr>
              <a:t>                For example:</a:t>
            </a:r>
          </a:p>
          <a:p>
            <a:pPr marL="0" indent="0">
              <a:buNone/>
              <a:tabLst>
                <a:tab pos="2483397" algn="l"/>
                <a:tab pos="3287348" algn="l"/>
              </a:tabLst>
            </a:pPr>
            <a:r>
              <a:rPr lang="en-US" sz="4000" i="1" dirty="0">
                <a:latin typeface="Calibri"/>
                <a:ea typeface="+mj-ea"/>
                <a:cs typeface="Calibri"/>
              </a:rPr>
              <a:t>                “our group wants to eat rice  1-2</a:t>
            </a:r>
          </a:p>
          <a:p>
            <a:pPr marL="0" indent="0">
              <a:buNone/>
              <a:tabLst>
                <a:tab pos="2483397" algn="l"/>
                <a:tab pos="3287348" algn="l"/>
              </a:tabLst>
            </a:pPr>
            <a:r>
              <a:rPr lang="en-US" sz="4000" i="1" dirty="0">
                <a:latin typeface="Calibri"/>
                <a:ea typeface="+mj-ea"/>
                <a:cs typeface="Calibri"/>
              </a:rPr>
              <a:t>                 times a week and yogurt 3-5 times a</a:t>
            </a:r>
          </a:p>
          <a:p>
            <a:pPr marL="0" indent="0">
              <a:buNone/>
              <a:tabLst>
                <a:tab pos="2483397" algn="l"/>
                <a:tab pos="3287348" algn="l"/>
              </a:tabLst>
            </a:pPr>
            <a:r>
              <a:rPr lang="en-US" sz="4000" i="1" dirty="0">
                <a:latin typeface="Calibri"/>
                <a:ea typeface="+mj-ea"/>
                <a:cs typeface="Calibri"/>
              </a:rPr>
              <a:t>                 week.”</a:t>
            </a:r>
            <a:endParaRPr lang="en-US" sz="4000" i="1" dirty="0">
              <a:latin typeface="Arial" panose="020B0604020202020204" pitchFamily="34" charset="0"/>
              <a:ea typeface="+mj-ea"/>
              <a:cs typeface="Arial" panose="020B0604020202020204" pitchFamily="34" charset="0"/>
            </a:endParaRPr>
          </a:p>
        </p:txBody>
      </p:sp>
      <p:sp>
        <p:nvSpPr>
          <p:cNvPr id="2" name="object 7">
            <a:extLst>
              <a:ext uri="{FF2B5EF4-FFF2-40B4-BE49-F238E27FC236}">
                <a16:creationId xmlns:a16="http://schemas.microsoft.com/office/drawing/2014/main" id="{D5BB4C14-090D-695F-AD74-933EF81586A6}"/>
              </a:ext>
            </a:extLst>
          </p:cNvPr>
          <p:cNvSpPr txBox="1">
            <a:spLocks/>
          </p:cNvSpPr>
          <p:nvPr/>
        </p:nvSpPr>
        <p:spPr>
          <a:xfrm>
            <a:off x="1462675" y="569999"/>
            <a:ext cx="9056899" cy="620256"/>
          </a:xfrm>
          <a:prstGeom prst="rect">
            <a:avLst/>
          </a:prstGeom>
        </p:spPr>
        <p:txBody>
          <a:bodyPr vert="horz" wrap="square" lIns="0" tIns="8467" rIns="0" bIns="0" rtlCol="0">
            <a:spAutoFit/>
          </a:bodyPr>
          <a:lstStyle>
            <a:lvl1pPr>
              <a:defRPr sz="4667" b="0" i="0">
                <a:solidFill>
                  <a:schemeClr val="bg1"/>
                </a:solidFill>
                <a:latin typeface="Trebuchet MS"/>
                <a:ea typeface="+mj-ea"/>
                <a:cs typeface="Trebuchet MS"/>
              </a:defRPr>
            </a:lvl1pPr>
          </a:lstStyle>
          <a:p>
            <a:pPr marL="38948" algn="ctr">
              <a:lnSpc>
                <a:spcPts val="3814"/>
              </a:lnSpc>
              <a:spcBef>
                <a:spcPts val="67"/>
              </a:spcBef>
              <a:tabLst>
                <a:tab pos="1692148" algn="l"/>
              </a:tabLst>
            </a:pPr>
            <a:r>
              <a:rPr lang="en-US" sz="4800" kern="0">
                <a:latin typeface="Aharoni" panose="02010803020104030203" pitchFamily="2" charset="-79"/>
                <a:cs typeface="Aharoni" panose="02010803020104030203" pitchFamily="2" charset="-79"/>
              </a:rPr>
              <a:t>ACTIVITY : </a:t>
            </a:r>
            <a:r>
              <a:rPr lang="en-US" sz="6400" kern="0">
                <a:solidFill>
                  <a:srgbClr val="FFC000"/>
                </a:solidFill>
                <a:latin typeface="Aharoni" panose="02010803020104030203" pitchFamily="2" charset="-79"/>
                <a:cs typeface="Aharoni" panose="02010803020104030203" pitchFamily="2" charset="-79"/>
              </a:rPr>
              <a:t>STEPS</a:t>
            </a:r>
          </a:p>
        </p:txBody>
      </p:sp>
      <p:grpSp>
        <p:nvGrpSpPr>
          <p:cNvPr id="6" name="Group 5">
            <a:extLst>
              <a:ext uri="{FF2B5EF4-FFF2-40B4-BE49-F238E27FC236}">
                <a16:creationId xmlns:a16="http://schemas.microsoft.com/office/drawing/2014/main" id="{79CA70BE-6C63-3449-EE23-BEF4F3A2A1FA}"/>
              </a:ext>
            </a:extLst>
          </p:cNvPr>
          <p:cNvGrpSpPr/>
          <p:nvPr/>
        </p:nvGrpSpPr>
        <p:grpSpPr>
          <a:xfrm>
            <a:off x="4782456" y="4768302"/>
            <a:ext cx="3180303" cy="1560286"/>
            <a:chOff x="4535713" y="4768712"/>
            <a:chExt cx="3180303" cy="1560286"/>
          </a:xfrm>
        </p:grpSpPr>
        <p:pic>
          <p:nvPicPr>
            <p:cNvPr id="4" name="Graphic 3" descr="Bowl with solid fill">
              <a:extLst>
                <a:ext uri="{FF2B5EF4-FFF2-40B4-BE49-F238E27FC236}">
                  <a16:creationId xmlns:a16="http://schemas.microsoft.com/office/drawing/2014/main" id="{F6B872ED-1F9C-36A9-8D0C-40ED5A800D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5713" y="4768712"/>
              <a:ext cx="1560286" cy="1560286"/>
            </a:xfrm>
            <a:prstGeom prst="rect">
              <a:avLst/>
            </a:prstGeom>
          </p:spPr>
        </p:pic>
        <p:sp>
          <p:nvSpPr>
            <p:cNvPr id="5" name="object 65">
              <a:extLst>
                <a:ext uri="{FF2B5EF4-FFF2-40B4-BE49-F238E27FC236}">
                  <a16:creationId xmlns:a16="http://schemas.microsoft.com/office/drawing/2014/main" id="{FEBB0487-807B-5B35-9EAA-FC74C7B23BDC}"/>
                </a:ext>
              </a:extLst>
            </p:cNvPr>
            <p:cNvSpPr txBox="1">
              <a:spLocks/>
            </p:cNvSpPr>
            <p:nvPr/>
          </p:nvSpPr>
          <p:spPr>
            <a:xfrm>
              <a:off x="6223515" y="4768712"/>
              <a:ext cx="1492501" cy="1158009"/>
            </a:xfrm>
            <a:prstGeom prst="rect">
              <a:avLst/>
            </a:prstGeom>
          </p:spPr>
          <p:txBody>
            <a:bodyPr vert="horz" wrap="square" lIns="0" tIns="32385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2483397" algn="l"/>
                  <a:tab pos="3287348" algn="l"/>
                </a:tabLst>
              </a:pPr>
              <a:r>
                <a:rPr lang="en-US" sz="4000" b="1">
                  <a:latin typeface="Calibri"/>
                  <a:ea typeface="+mj-ea"/>
                  <a:cs typeface="Calibri"/>
                </a:rPr>
                <a:t>X </a:t>
              </a:r>
              <a:r>
                <a:rPr lang="en-US" sz="6000" b="1">
                  <a:latin typeface="Calibri"/>
                  <a:ea typeface="+mj-ea"/>
                  <a:cs typeface="Calibri"/>
                </a:rPr>
                <a:t>2</a:t>
              </a:r>
              <a:endParaRPr lang="en-US" sz="4000" i="1">
                <a:latin typeface="Arial" panose="020B0604020202020204" pitchFamily="34" charset="0"/>
                <a:ea typeface="+mj-ea"/>
                <a:cs typeface="Arial" panose="020B0604020202020204" pitchFamily="34" charset="0"/>
              </a:endParaRPr>
            </a:p>
          </p:txBody>
        </p:sp>
      </p:grpSp>
    </p:spTree>
    <p:extLst>
      <p:ext uri="{BB962C8B-B14F-4D97-AF65-F5344CB8AC3E}">
        <p14:creationId xmlns:p14="http://schemas.microsoft.com/office/powerpoint/2010/main" val="272497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object 62"/>
          <p:cNvGrpSpPr/>
          <p:nvPr/>
        </p:nvGrpSpPr>
        <p:grpSpPr>
          <a:xfrm>
            <a:off x="969777" y="1157681"/>
            <a:ext cx="10393548" cy="5235644"/>
            <a:chOff x="9345956" y="3324021"/>
            <a:chExt cx="8153400" cy="3638550"/>
          </a:xfrm>
        </p:grpSpPr>
        <p:sp>
          <p:nvSpPr>
            <p:cNvPr id="63" name="object 63"/>
            <p:cNvSpPr/>
            <p:nvPr/>
          </p:nvSpPr>
          <p:spPr>
            <a:xfrm>
              <a:off x="9436519" y="3369296"/>
              <a:ext cx="7972425" cy="3503295"/>
            </a:xfrm>
            <a:custGeom>
              <a:avLst/>
              <a:gdLst/>
              <a:ahLst/>
              <a:cxnLst/>
              <a:rect l="l" t="t" r="r" b="b"/>
              <a:pathLst>
                <a:path w="7972425" h="3503295">
                  <a:moveTo>
                    <a:pt x="7972082" y="0"/>
                  </a:moveTo>
                  <a:lnTo>
                    <a:pt x="0" y="0"/>
                  </a:lnTo>
                  <a:lnTo>
                    <a:pt x="0" y="45288"/>
                  </a:lnTo>
                  <a:lnTo>
                    <a:pt x="0" y="3502710"/>
                  </a:lnTo>
                  <a:lnTo>
                    <a:pt x="7972082" y="3502710"/>
                  </a:lnTo>
                  <a:lnTo>
                    <a:pt x="7972082" y="45288"/>
                  </a:lnTo>
                  <a:lnTo>
                    <a:pt x="7972082" y="0"/>
                  </a:lnTo>
                  <a:close/>
                </a:path>
              </a:pathLst>
            </a:custGeom>
            <a:solidFill>
              <a:srgbClr val="EBF094">
                <a:alpha val="83918"/>
              </a:srgbClr>
            </a:solidFill>
          </p:spPr>
          <p:txBody>
            <a:bodyPr wrap="square" lIns="0" tIns="0" rIns="0" bIns="0" rtlCol="0"/>
            <a:lstStyle/>
            <a:p>
              <a:endParaRPr sz="1200"/>
            </a:p>
          </p:txBody>
        </p:sp>
        <p:sp>
          <p:nvSpPr>
            <p:cNvPr id="64" name="object 64"/>
            <p:cNvSpPr/>
            <p:nvPr/>
          </p:nvSpPr>
          <p:spPr>
            <a:xfrm>
              <a:off x="9345956" y="3324021"/>
              <a:ext cx="8153400" cy="3638550"/>
            </a:xfrm>
            <a:custGeom>
              <a:avLst/>
              <a:gdLst/>
              <a:ahLst/>
              <a:cxnLst/>
              <a:rect l="l" t="t" r="r" b="b"/>
              <a:pathLst>
                <a:path w="8153400" h="3638550">
                  <a:moveTo>
                    <a:pt x="8153209" y="0"/>
                  </a:moveTo>
                  <a:lnTo>
                    <a:pt x="8062646" y="0"/>
                  </a:lnTo>
                  <a:lnTo>
                    <a:pt x="8062646" y="90563"/>
                  </a:lnTo>
                  <a:lnTo>
                    <a:pt x="8062646" y="3547986"/>
                  </a:lnTo>
                  <a:lnTo>
                    <a:pt x="90563" y="3547986"/>
                  </a:lnTo>
                  <a:lnTo>
                    <a:pt x="90563" y="90563"/>
                  </a:lnTo>
                  <a:lnTo>
                    <a:pt x="8062646" y="90563"/>
                  </a:lnTo>
                  <a:lnTo>
                    <a:pt x="8062646" y="0"/>
                  </a:lnTo>
                  <a:lnTo>
                    <a:pt x="90563" y="0"/>
                  </a:lnTo>
                  <a:lnTo>
                    <a:pt x="0" y="0"/>
                  </a:lnTo>
                  <a:lnTo>
                    <a:pt x="0" y="3638550"/>
                  </a:lnTo>
                  <a:lnTo>
                    <a:pt x="90563" y="3638550"/>
                  </a:lnTo>
                  <a:lnTo>
                    <a:pt x="8062646" y="3638550"/>
                  </a:lnTo>
                  <a:lnTo>
                    <a:pt x="8153209" y="3638550"/>
                  </a:lnTo>
                  <a:lnTo>
                    <a:pt x="8153209" y="0"/>
                  </a:lnTo>
                  <a:close/>
                </a:path>
              </a:pathLst>
            </a:custGeom>
            <a:solidFill>
              <a:srgbClr val="C27962">
                <a:alpha val="83918"/>
              </a:srgbClr>
            </a:solidFill>
          </p:spPr>
          <p:txBody>
            <a:bodyPr wrap="square" lIns="0" tIns="0" rIns="0" bIns="0" rtlCol="0"/>
            <a:lstStyle/>
            <a:p>
              <a:endParaRPr sz="1200"/>
            </a:p>
          </p:txBody>
        </p:sp>
      </p:grpSp>
      <p:sp>
        <p:nvSpPr>
          <p:cNvPr id="65" name="object 65"/>
          <p:cNvSpPr txBox="1">
            <a:spLocks noGrp="1"/>
          </p:cNvSpPr>
          <p:nvPr>
            <p:ph type="body" idx="1"/>
          </p:nvPr>
        </p:nvSpPr>
        <p:spPr>
          <a:xfrm>
            <a:off x="1364826" y="1439994"/>
            <a:ext cx="9462348" cy="1989006"/>
          </a:xfrm>
          <a:prstGeom prst="rect">
            <a:avLst/>
          </a:prstGeom>
        </p:spPr>
        <p:txBody>
          <a:bodyPr vert="horz" wrap="square" lIns="0" tIns="323850" rIns="0" bIns="0" rtlCol="0" anchor="t">
            <a:spAutoFit/>
          </a:bodyPr>
          <a:lstStyle/>
          <a:p>
            <a:pPr marL="0" indent="0">
              <a:buNone/>
              <a:tabLst>
                <a:tab pos="2483397" algn="l"/>
                <a:tab pos="3287348" algn="l"/>
              </a:tabLst>
            </a:pPr>
            <a:r>
              <a:rPr lang="en-US" sz="4000" b="1" dirty="0">
                <a:latin typeface="Calibri"/>
                <a:ea typeface="+mj-ea"/>
                <a:cs typeface="Calibri"/>
              </a:rPr>
              <a:t>Step 3:</a:t>
            </a:r>
            <a:r>
              <a:rPr lang="en-US" sz="4000" dirty="0">
                <a:latin typeface="Calibri"/>
                <a:ea typeface="+mj-ea"/>
                <a:cs typeface="Calibri"/>
              </a:rPr>
              <a:t> Use the online </a:t>
            </a:r>
            <a:r>
              <a:rPr lang="en-US" sz="4000" dirty="0">
                <a:latin typeface="Calibri"/>
                <a:ea typeface="+mj-ea"/>
                <a:cs typeface="Calibri"/>
                <a:hlinkClick r:id="rId4"/>
              </a:rPr>
              <a:t>Carbon Footprint Calculator </a:t>
            </a:r>
            <a:r>
              <a:rPr lang="en-US" sz="4000" dirty="0">
                <a:latin typeface="Calibri"/>
                <a:ea typeface="+mj-ea"/>
                <a:cs typeface="Calibri"/>
              </a:rPr>
              <a:t>to calculate your groups environmental impact</a:t>
            </a:r>
            <a:endParaRPr lang="en-US" sz="4000" dirty="0">
              <a:latin typeface="Arial" panose="020B0604020202020204" pitchFamily="34" charset="0"/>
              <a:ea typeface="+mj-ea"/>
              <a:cs typeface="Arial" panose="020B0604020202020204" pitchFamily="34" charset="0"/>
            </a:endParaRPr>
          </a:p>
        </p:txBody>
      </p:sp>
      <p:sp>
        <p:nvSpPr>
          <p:cNvPr id="2" name="object 7">
            <a:extLst>
              <a:ext uri="{FF2B5EF4-FFF2-40B4-BE49-F238E27FC236}">
                <a16:creationId xmlns:a16="http://schemas.microsoft.com/office/drawing/2014/main" id="{D5BB4C14-090D-695F-AD74-933EF81586A6}"/>
              </a:ext>
            </a:extLst>
          </p:cNvPr>
          <p:cNvSpPr txBox="1">
            <a:spLocks/>
          </p:cNvSpPr>
          <p:nvPr/>
        </p:nvSpPr>
        <p:spPr>
          <a:xfrm>
            <a:off x="1462675" y="569999"/>
            <a:ext cx="9056899" cy="620256"/>
          </a:xfrm>
          <a:prstGeom prst="rect">
            <a:avLst/>
          </a:prstGeom>
        </p:spPr>
        <p:txBody>
          <a:bodyPr vert="horz" wrap="square" lIns="0" tIns="8467" rIns="0" bIns="0" rtlCol="0">
            <a:spAutoFit/>
          </a:bodyPr>
          <a:lstStyle>
            <a:lvl1pPr>
              <a:defRPr sz="4667" b="0" i="0">
                <a:solidFill>
                  <a:schemeClr val="bg1"/>
                </a:solidFill>
                <a:latin typeface="Trebuchet MS"/>
                <a:ea typeface="+mj-ea"/>
                <a:cs typeface="Trebuchet MS"/>
              </a:defRPr>
            </a:lvl1pPr>
          </a:lstStyle>
          <a:p>
            <a:pPr marL="38948" algn="ctr">
              <a:lnSpc>
                <a:spcPts val="3814"/>
              </a:lnSpc>
              <a:spcBef>
                <a:spcPts val="67"/>
              </a:spcBef>
              <a:tabLst>
                <a:tab pos="1692148" algn="l"/>
              </a:tabLst>
            </a:pPr>
            <a:r>
              <a:rPr lang="en-US" sz="4800" kern="0">
                <a:latin typeface="Aharoni" panose="02010803020104030203" pitchFamily="2" charset="-79"/>
                <a:cs typeface="Aharoni" panose="02010803020104030203" pitchFamily="2" charset="-79"/>
              </a:rPr>
              <a:t>ACTIVITY : </a:t>
            </a:r>
            <a:r>
              <a:rPr lang="en-US" sz="6400" kern="0">
                <a:solidFill>
                  <a:srgbClr val="FFC000"/>
                </a:solidFill>
                <a:latin typeface="Aharoni" panose="02010803020104030203" pitchFamily="2" charset="-79"/>
                <a:cs typeface="Aharoni" panose="02010803020104030203" pitchFamily="2" charset="-79"/>
              </a:rPr>
              <a:t>STEPS</a:t>
            </a:r>
          </a:p>
        </p:txBody>
      </p:sp>
      <p:sp>
        <p:nvSpPr>
          <p:cNvPr id="4" name="object 65">
            <a:extLst>
              <a:ext uri="{FF2B5EF4-FFF2-40B4-BE49-F238E27FC236}">
                <a16:creationId xmlns:a16="http://schemas.microsoft.com/office/drawing/2014/main" id="{5A0D1308-8C41-148C-0350-38E830773F6A}"/>
              </a:ext>
            </a:extLst>
          </p:cNvPr>
          <p:cNvSpPr txBox="1">
            <a:spLocks/>
          </p:cNvSpPr>
          <p:nvPr/>
        </p:nvSpPr>
        <p:spPr>
          <a:xfrm>
            <a:off x="2128282" y="3532565"/>
            <a:ext cx="8978496" cy="2442656"/>
          </a:xfrm>
          <a:prstGeom prst="rect">
            <a:avLst/>
          </a:prstGeom>
        </p:spPr>
        <p:txBody>
          <a:bodyPr vert="horz" wrap="square" lIns="0" tIns="32385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tabLst>
                <a:tab pos="2483397" algn="l"/>
                <a:tab pos="3287348" algn="l"/>
              </a:tabLst>
            </a:pPr>
            <a:r>
              <a:rPr lang="en-US" u="sng" dirty="0">
                <a:latin typeface="Arial" panose="020B0604020202020204" pitchFamily="34" charset="0"/>
                <a:ea typeface="+mj-ea"/>
                <a:cs typeface="Arial" panose="020B0604020202020204" pitchFamily="34" charset="0"/>
              </a:rPr>
              <a:t>____ </a:t>
            </a:r>
            <a:r>
              <a:rPr lang="en-US" dirty="0">
                <a:latin typeface="Arial" panose="020B0604020202020204" pitchFamily="34" charset="0"/>
                <a:ea typeface="+mj-ea"/>
                <a:cs typeface="Arial" panose="020B0604020202020204" pitchFamily="34" charset="0"/>
              </a:rPr>
              <a:t>kg Carbon  =    ____ gallons of gasoline</a:t>
            </a:r>
          </a:p>
          <a:p>
            <a:pPr marL="0" indent="0">
              <a:lnSpc>
                <a:spcPct val="150000"/>
              </a:lnSpc>
              <a:buFont typeface="Arial" panose="020B0604020202020204" pitchFamily="34" charset="0"/>
              <a:buNone/>
              <a:tabLst>
                <a:tab pos="2483397" algn="l"/>
                <a:tab pos="3287348" algn="l"/>
              </a:tabLst>
            </a:pPr>
            <a:r>
              <a:rPr lang="en-US" u="sng" dirty="0">
                <a:latin typeface="Arial" panose="020B0604020202020204" pitchFamily="34" charset="0"/>
                <a:ea typeface="+mj-ea"/>
                <a:cs typeface="Arial" panose="020B0604020202020204" pitchFamily="34" charset="0"/>
              </a:rPr>
              <a:t>____ </a:t>
            </a:r>
            <a:r>
              <a:rPr lang="en-US" dirty="0">
                <a:latin typeface="Arial" panose="020B0604020202020204" pitchFamily="34" charset="0"/>
                <a:ea typeface="+mj-ea"/>
                <a:cs typeface="Arial" panose="020B0604020202020204" pitchFamily="34" charset="0"/>
              </a:rPr>
              <a:t> g Nitrogen  =    ____ pounds of fertilizer </a:t>
            </a:r>
          </a:p>
          <a:p>
            <a:pPr marL="0" indent="0">
              <a:lnSpc>
                <a:spcPct val="150000"/>
              </a:lnSpc>
              <a:buFont typeface="Arial" panose="020B0604020202020204" pitchFamily="34" charset="0"/>
              <a:buNone/>
              <a:tabLst>
                <a:tab pos="2483397" algn="l"/>
                <a:tab pos="3287348" algn="l"/>
              </a:tabLst>
            </a:pPr>
            <a:r>
              <a:rPr lang="en-US" u="sng" dirty="0">
                <a:latin typeface="Arial" panose="020B0604020202020204" pitchFamily="34" charset="0"/>
                <a:ea typeface="+mj-ea"/>
                <a:cs typeface="Arial" panose="020B0604020202020204" pitchFamily="34" charset="0"/>
              </a:rPr>
              <a:t>____ </a:t>
            </a:r>
            <a:r>
              <a:rPr lang="en-US" dirty="0">
                <a:latin typeface="Arial" panose="020B0604020202020204" pitchFamily="34" charset="0"/>
                <a:ea typeface="+mj-ea"/>
                <a:cs typeface="Arial" panose="020B0604020202020204" pitchFamily="34" charset="0"/>
              </a:rPr>
              <a:t> L Water      =    ____ bathtubs of water </a:t>
            </a:r>
          </a:p>
        </p:txBody>
      </p:sp>
    </p:spTree>
    <p:extLst>
      <p:ext uri="{BB962C8B-B14F-4D97-AF65-F5344CB8AC3E}">
        <p14:creationId xmlns:p14="http://schemas.microsoft.com/office/powerpoint/2010/main" val="332818546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1174751" y="199853"/>
            <a:ext cx="9944100" cy="6453731"/>
          </a:xfrm>
          <a:prstGeom prst="rect">
            <a:avLst/>
          </a:prstGeom>
        </p:spPr>
      </p:pic>
      <p:pic>
        <p:nvPicPr>
          <p:cNvPr id="2" name="object 6">
            <a:extLst>
              <a:ext uri="{FF2B5EF4-FFF2-40B4-BE49-F238E27FC236}">
                <a16:creationId xmlns:a16="http://schemas.microsoft.com/office/drawing/2014/main" id="{08D885E6-E2A4-9505-35B4-CFF028C7DD38}"/>
              </a:ext>
            </a:extLst>
          </p:cNvPr>
          <p:cNvPicPr/>
          <p:nvPr/>
        </p:nvPicPr>
        <p:blipFill>
          <a:blip r:embed="rId5" cstate="print"/>
          <a:stretch>
            <a:fillRect/>
          </a:stretch>
        </p:blipFill>
        <p:spPr>
          <a:xfrm>
            <a:off x="7472936" y="204416"/>
            <a:ext cx="803145" cy="769021"/>
          </a:xfrm>
          <a:prstGeom prst="rect">
            <a:avLst/>
          </a:prstGeom>
        </p:spPr>
      </p:pic>
      <p:sp>
        <p:nvSpPr>
          <p:cNvPr id="6" name="object 6"/>
          <p:cNvSpPr txBox="1">
            <a:spLocks noGrp="1"/>
          </p:cNvSpPr>
          <p:nvPr>
            <p:ph type="ctrTitle"/>
          </p:nvPr>
        </p:nvSpPr>
        <p:spPr>
          <a:xfrm>
            <a:off x="1633438" y="912784"/>
            <a:ext cx="8686800" cy="742938"/>
          </a:xfrm>
          <a:prstGeom prst="rect">
            <a:avLst/>
          </a:prstGeom>
        </p:spPr>
        <p:txBody>
          <a:bodyPr vert="horz" wrap="square" lIns="0" tIns="187113" rIns="0" bIns="0" rtlCol="0" anchor="t">
            <a:spAutoFit/>
          </a:bodyPr>
          <a:lstStyle/>
          <a:p>
            <a:pPr marL="8255" algn="ctr">
              <a:lnSpc>
                <a:spcPct val="100000"/>
              </a:lnSpc>
              <a:spcBef>
                <a:spcPts val="1473"/>
              </a:spcBef>
            </a:pPr>
            <a:r>
              <a:rPr lang="en-US" sz="3600">
                <a:solidFill>
                  <a:schemeClr val="tx1"/>
                </a:solidFill>
                <a:latin typeface="Aharoni"/>
                <a:cs typeface="Aharoni"/>
              </a:rPr>
              <a:t>LET’S DISCUSS</a:t>
            </a:r>
            <a:endParaRPr lang="en-US" sz="4800">
              <a:solidFill>
                <a:schemeClr val="tx1"/>
              </a:solidFill>
              <a:latin typeface="Aharoni"/>
              <a:cs typeface="Aharoni"/>
            </a:endParaRPr>
          </a:p>
        </p:txBody>
      </p:sp>
      <p:pic>
        <p:nvPicPr>
          <p:cNvPr id="16" name="Graphic 15" descr="Badge Question Mark with solid fill">
            <a:extLst>
              <a:ext uri="{FF2B5EF4-FFF2-40B4-BE49-F238E27FC236}">
                <a16:creationId xmlns:a16="http://schemas.microsoft.com/office/drawing/2014/main" id="{9EF2659B-A55F-0625-8806-4DF4C259CA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3416" y="1813176"/>
            <a:ext cx="1179368" cy="1179368"/>
          </a:xfrm>
          <a:prstGeom prst="rect">
            <a:avLst/>
          </a:prstGeom>
        </p:spPr>
      </p:pic>
      <p:pic>
        <p:nvPicPr>
          <p:cNvPr id="17" name="Graphic 16" descr="Badge Question Mark with solid fill">
            <a:extLst>
              <a:ext uri="{FF2B5EF4-FFF2-40B4-BE49-F238E27FC236}">
                <a16:creationId xmlns:a16="http://schemas.microsoft.com/office/drawing/2014/main" id="{E3018A3B-A512-0F8E-E64D-9BACD4C811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2656" y="3426499"/>
            <a:ext cx="1179368" cy="1179368"/>
          </a:xfrm>
          <a:prstGeom prst="rect">
            <a:avLst/>
          </a:prstGeom>
        </p:spPr>
      </p:pic>
      <p:pic>
        <p:nvPicPr>
          <p:cNvPr id="18" name="Graphic 17" descr="Badge Question Mark with solid fill">
            <a:extLst>
              <a:ext uri="{FF2B5EF4-FFF2-40B4-BE49-F238E27FC236}">
                <a16:creationId xmlns:a16="http://schemas.microsoft.com/office/drawing/2014/main" id="{3CFF00AF-B19B-3CEF-BB46-26A1C072FC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2656" y="5039822"/>
            <a:ext cx="1179368" cy="1179368"/>
          </a:xfrm>
          <a:prstGeom prst="rect">
            <a:avLst/>
          </a:prstGeom>
        </p:spPr>
      </p:pic>
      <p:sp>
        <p:nvSpPr>
          <p:cNvPr id="7" name="TextBox 6">
            <a:extLst>
              <a:ext uri="{FF2B5EF4-FFF2-40B4-BE49-F238E27FC236}">
                <a16:creationId xmlns:a16="http://schemas.microsoft.com/office/drawing/2014/main" id="{10596DDA-CEA6-E4A6-2926-3E4B17B6C276}"/>
              </a:ext>
            </a:extLst>
          </p:cNvPr>
          <p:cNvSpPr txBox="1"/>
          <p:nvPr/>
        </p:nvSpPr>
        <p:spPr>
          <a:xfrm>
            <a:off x="2005170" y="1454245"/>
            <a:ext cx="8864174"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ahnschrift"/>
                <a:cs typeface="Segoe UI"/>
              </a:rPr>
              <a:t>​</a:t>
            </a:r>
          </a:p>
          <a:p>
            <a:pPr lvl="1"/>
            <a:r>
              <a:rPr lang="en-US" sz="2800" dirty="0">
                <a:latin typeface="Trebuchet MS"/>
                <a:ea typeface="+mn-lt"/>
                <a:cs typeface="+mn-lt"/>
              </a:rPr>
              <a:t>What is one thing you notice about your group’s greenhouse gas emissions? Explain why it is interesting.</a:t>
            </a:r>
          </a:p>
          <a:p>
            <a:pPr lvl="1"/>
            <a:endParaRPr lang="en-US" sz="1000">
              <a:latin typeface="Trebuchet MS" panose="020B0603020202020204" pitchFamily="34" charset="0"/>
              <a:ea typeface="+mn-lt"/>
              <a:cs typeface="+mn-lt"/>
            </a:endParaRPr>
          </a:p>
          <a:p>
            <a:pPr lvl="1"/>
            <a:endParaRPr lang="en-US" sz="2800">
              <a:latin typeface="Trebuchet MS" panose="020B0603020202020204" pitchFamily="34" charset="0"/>
              <a:ea typeface="+mn-lt"/>
              <a:cs typeface="+mn-lt"/>
            </a:endParaRPr>
          </a:p>
          <a:p>
            <a:pPr lvl="1"/>
            <a:r>
              <a:rPr lang="en-US" sz="2800" dirty="0">
                <a:latin typeface="Trebuchet MS"/>
                <a:ea typeface="+mn-lt"/>
                <a:cs typeface="+mn-lt"/>
              </a:rPr>
              <a:t>Which food items do you think increased your carbon footprint the most? </a:t>
            </a:r>
            <a:endParaRPr lang="en-US" sz="2800" dirty="0">
              <a:latin typeface="Trebuchet MS" panose="020B0603020202020204" pitchFamily="34" charset="0"/>
              <a:ea typeface="+mn-lt"/>
              <a:cs typeface="+mn-lt"/>
            </a:endParaRPr>
          </a:p>
          <a:p>
            <a:pPr lvl="1"/>
            <a:endParaRPr lang="en-US" sz="2800">
              <a:latin typeface="Trebuchet MS" panose="020B0603020202020204" pitchFamily="34" charset="0"/>
              <a:ea typeface="+mn-lt"/>
              <a:cs typeface="+mn-lt"/>
            </a:endParaRPr>
          </a:p>
          <a:p>
            <a:pPr lvl="1"/>
            <a:endParaRPr lang="en-US" sz="1000">
              <a:latin typeface="Trebuchet MS" panose="020B0603020202020204" pitchFamily="34" charset="0"/>
              <a:ea typeface="+mn-lt"/>
              <a:cs typeface="+mn-lt"/>
            </a:endParaRPr>
          </a:p>
          <a:p>
            <a:pPr lvl="1"/>
            <a:r>
              <a:rPr lang="en-US" sz="2800" dirty="0">
                <a:latin typeface="Trebuchet MS"/>
                <a:ea typeface="+mn-lt"/>
                <a:cs typeface="+mn-lt"/>
              </a:rPr>
              <a:t>What is something you wonder about as you look at your filled out handout?</a:t>
            </a:r>
            <a:endParaRPr lang="en-US" dirty="0">
              <a:latin typeface="Trebuchet MS"/>
              <a:cs typeface="Segoe UI"/>
            </a:endParaRPr>
          </a:p>
        </p:txBody>
      </p:sp>
    </p:spTree>
    <p:extLst>
      <p:ext uri="{BB962C8B-B14F-4D97-AF65-F5344CB8AC3E}">
        <p14:creationId xmlns:p14="http://schemas.microsoft.com/office/powerpoint/2010/main" val="399890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V="1">
            <a:off x="1166124" y="2000967"/>
            <a:ext cx="4041685" cy="39700"/>
          </a:xfrm>
          <a:custGeom>
            <a:avLst/>
            <a:gdLst/>
            <a:ahLst/>
            <a:cxnLst/>
            <a:rect l="l" t="t" r="r" b="b"/>
            <a:pathLst>
              <a:path w="8101330" h="28575">
                <a:moveTo>
                  <a:pt x="0" y="28575"/>
                </a:moveTo>
                <a:lnTo>
                  <a:pt x="0" y="0"/>
                </a:lnTo>
                <a:lnTo>
                  <a:pt x="8101009" y="0"/>
                </a:lnTo>
                <a:lnTo>
                  <a:pt x="8101009" y="28575"/>
                </a:lnTo>
                <a:lnTo>
                  <a:pt x="0" y="28575"/>
                </a:lnTo>
                <a:close/>
              </a:path>
            </a:pathLst>
          </a:custGeom>
          <a:solidFill>
            <a:srgbClr val="FFFFFF"/>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object 7"/>
          <p:cNvSpPr txBox="1">
            <a:spLocks noGrp="1"/>
          </p:cNvSpPr>
          <p:nvPr>
            <p:ph type="title"/>
          </p:nvPr>
        </p:nvSpPr>
        <p:spPr>
          <a:xfrm>
            <a:off x="890969" y="643330"/>
            <a:ext cx="4324350" cy="1357637"/>
          </a:xfrm>
          <a:prstGeom prst="rect">
            <a:avLst/>
          </a:prstGeom>
        </p:spPr>
        <p:txBody>
          <a:bodyPr vert="horz" wrap="square" lIns="0" tIns="8467" rIns="0" bIns="0" rtlCol="0">
            <a:spAutoFit/>
          </a:bodyPr>
          <a:lstStyle/>
          <a:p>
            <a:pPr marL="38948" algn="ctr">
              <a:lnSpc>
                <a:spcPts val="3814"/>
              </a:lnSpc>
              <a:spcBef>
                <a:spcPts val="67"/>
              </a:spcBef>
              <a:tabLst>
                <a:tab pos="1692148" algn="l"/>
              </a:tabLst>
            </a:pPr>
            <a:r>
              <a:rPr lang="en-US" sz="4800">
                <a:solidFill>
                  <a:schemeClr val="bg2"/>
                </a:solidFill>
                <a:latin typeface="Aharoni" panose="02010803020104030203" pitchFamily="2" charset="-79"/>
                <a:cs typeface="Aharoni" panose="02010803020104030203" pitchFamily="2" charset="-79"/>
              </a:rPr>
              <a:t>GROUP</a:t>
            </a:r>
          </a:p>
          <a:p>
            <a:pPr marL="8467" algn="ctr">
              <a:lnSpc>
                <a:spcPts val="6374"/>
              </a:lnSpc>
            </a:pPr>
            <a:r>
              <a:rPr lang="en-US" sz="6400">
                <a:solidFill>
                  <a:srgbClr val="FFC000"/>
                </a:solidFill>
                <a:latin typeface="Aharoni" panose="02010803020104030203" pitchFamily="2" charset="-79"/>
                <a:cs typeface="Aharoni" panose="02010803020104030203" pitchFamily="2" charset="-79"/>
              </a:rPr>
              <a:t>ACTIVITY!</a:t>
            </a:r>
          </a:p>
        </p:txBody>
      </p:sp>
      <p:sp>
        <p:nvSpPr>
          <p:cNvPr id="8" name="object 8"/>
          <p:cNvSpPr txBox="1"/>
          <p:nvPr/>
        </p:nvSpPr>
        <p:spPr>
          <a:xfrm>
            <a:off x="189794" y="2330351"/>
            <a:ext cx="5416107" cy="4953493"/>
          </a:xfrm>
          <a:prstGeom prst="rect">
            <a:avLst/>
          </a:prstGeom>
        </p:spPr>
        <p:txBody>
          <a:bodyPr vert="horz" wrap="square" lIns="0" tIns="8467" rIns="0" bIns="0" rtlCol="0" anchor="t">
            <a:spAutoFit/>
          </a:bodyPr>
          <a:lstStyle/>
          <a:p>
            <a:pPr marL="8255" algn="ctr" defTabSz="609630">
              <a:spcBef>
                <a:spcPts val="67"/>
              </a:spcBef>
              <a:defRPr/>
            </a:pPr>
            <a:r>
              <a:rPr lang="en-US" sz="3200" kern="0" dirty="0">
                <a:solidFill>
                  <a:schemeClr val="bg1"/>
                </a:solidFill>
                <a:ea typeface="+mn-lt"/>
                <a:cs typeface="+mn-lt"/>
              </a:rPr>
              <a:t>Each group will now develop meals that follow a </a:t>
            </a:r>
            <a:r>
              <a:rPr lang="en-US" sz="3200" u="sng" kern="0" dirty="0">
                <a:solidFill>
                  <a:srgbClr val="FFC000"/>
                </a:solidFill>
                <a:ea typeface="+mn-lt"/>
                <a:cs typeface="+mn-lt"/>
              </a:rPr>
              <a:t>plant-based</a:t>
            </a:r>
            <a:r>
              <a:rPr lang="en-US" sz="3200" kern="0" dirty="0">
                <a:solidFill>
                  <a:schemeClr val="bg1"/>
                </a:solidFill>
                <a:ea typeface="+mn-lt"/>
                <a:cs typeface="+mn-lt"/>
              </a:rPr>
              <a:t> and </a:t>
            </a:r>
            <a:r>
              <a:rPr lang="en-US" sz="3200" u="sng" kern="0" dirty="0">
                <a:solidFill>
                  <a:srgbClr val="FFC000"/>
                </a:solidFill>
                <a:ea typeface="+mn-lt"/>
                <a:cs typeface="+mn-lt"/>
              </a:rPr>
              <a:t>plant forward</a:t>
            </a:r>
            <a:r>
              <a:rPr lang="en-US" sz="3200" kern="0" dirty="0">
                <a:solidFill>
                  <a:schemeClr val="bg1"/>
                </a:solidFill>
                <a:ea typeface="+mn-lt"/>
                <a:cs typeface="+mn-lt"/>
              </a:rPr>
              <a:t> eating pattern</a:t>
            </a:r>
            <a:r>
              <a:rPr kumimoji="0" lang="en-US" sz="3200" b="0" strike="noStrike" kern="0" cap="none" spc="0" normalizeH="0" baseline="0" noProof="0" dirty="0">
                <a:ln>
                  <a:noFill/>
                </a:ln>
                <a:solidFill>
                  <a:schemeClr val="bg1"/>
                </a:solidFill>
                <a:effectLst/>
                <a:uLnTx/>
                <a:uFillTx/>
                <a:ea typeface="+mn-lt"/>
                <a:cs typeface="+mn-lt"/>
              </a:rPr>
              <a:t>.</a:t>
            </a:r>
          </a:p>
          <a:p>
            <a:pPr marL="8255" algn="ctr" defTabSz="609630">
              <a:spcBef>
                <a:spcPts val="67"/>
              </a:spcBef>
              <a:defRPr/>
            </a:pPr>
            <a:endParaRPr lang="en-US" sz="2800" kern="0" dirty="0">
              <a:solidFill>
                <a:schemeClr val="bg1"/>
              </a:solidFill>
              <a:ea typeface="+mn-lt"/>
              <a:cs typeface="+mn-lt"/>
            </a:endParaRPr>
          </a:p>
          <a:p>
            <a:pPr marL="8255" algn="ctr" defTabSz="609630">
              <a:spcBef>
                <a:spcPts val="67"/>
              </a:spcBef>
              <a:defRPr/>
            </a:pPr>
            <a:r>
              <a:rPr lang="en-US" sz="2400" i="1" kern="0" dirty="0">
                <a:solidFill>
                  <a:schemeClr val="bg1"/>
                </a:solidFill>
                <a:ea typeface="+mn-lt"/>
                <a:cs typeface="+mn-lt"/>
              </a:rPr>
              <a:t>Remember in a plant-based eating pattern </a:t>
            </a:r>
            <a:r>
              <a:rPr kumimoji="0" lang="en-US" sz="2400" b="0" i="1" u="none" strike="noStrike" kern="0" cap="none" spc="0" normalizeH="0" baseline="0" noProof="0" dirty="0">
                <a:ln>
                  <a:noFill/>
                </a:ln>
                <a:solidFill>
                  <a:schemeClr val="bg1"/>
                </a:solidFill>
                <a:effectLst/>
                <a:uLnTx/>
                <a:uFillTx/>
                <a:ea typeface="+mn-lt"/>
                <a:cs typeface="+mn-lt"/>
              </a:rPr>
              <a:t>you </a:t>
            </a:r>
            <a:r>
              <a:rPr lang="en-US" sz="2400" i="1" kern="0" dirty="0">
                <a:solidFill>
                  <a:schemeClr val="bg1"/>
                </a:solidFill>
                <a:ea typeface="+mn-lt"/>
                <a:cs typeface="+mn-lt"/>
              </a:rPr>
              <a:t>can include </a:t>
            </a:r>
            <a:r>
              <a:rPr lang="en-US" sz="2400" b="1" i="1" kern="0" dirty="0">
                <a:solidFill>
                  <a:schemeClr val="bg1"/>
                </a:solidFill>
                <a:ea typeface="+mn-lt"/>
                <a:cs typeface="+mn-lt"/>
              </a:rPr>
              <a:t>some meat but not too much</a:t>
            </a:r>
            <a:r>
              <a:rPr lang="en-US" sz="2400" i="1" kern="0" dirty="0">
                <a:solidFill>
                  <a:schemeClr val="bg1"/>
                </a:solidFill>
                <a:ea typeface="+mn-lt"/>
                <a:cs typeface="+mn-lt"/>
              </a:rPr>
              <a:t>. Your group will make another group family meal plan for the week, but it must fit </a:t>
            </a:r>
            <a:r>
              <a:rPr kumimoji="0" lang="en-US" sz="2400" b="0" i="1" u="none" strike="noStrike" kern="0" cap="none" spc="0" normalizeH="0" baseline="0" noProof="0" dirty="0">
                <a:ln>
                  <a:noFill/>
                </a:ln>
                <a:solidFill>
                  <a:schemeClr val="bg1"/>
                </a:solidFill>
                <a:effectLst/>
                <a:uLnTx/>
                <a:uFillTx/>
                <a:ea typeface="+mn-lt"/>
                <a:cs typeface="+mn-lt"/>
              </a:rPr>
              <a:t>the </a:t>
            </a:r>
            <a:r>
              <a:rPr lang="en-US" sz="2400" i="1" kern="0" dirty="0">
                <a:solidFill>
                  <a:schemeClr val="bg1"/>
                </a:solidFill>
                <a:ea typeface="+mn-lt"/>
                <a:cs typeface="+mn-lt"/>
              </a:rPr>
              <a:t>eating pattern you choose.</a:t>
            </a:r>
            <a:endParaRPr lang="en-US" sz="3200" dirty="0">
              <a:solidFill>
                <a:schemeClr val="bg1"/>
              </a:solidFill>
              <a:cs typeface="Calibri"/>
            </a:endParaRPr>
          </a:p>
          <a:p>
            <a:pPr marL="8255" marR="0" lvl="0" indent="0" algn="ctr" defTabSz="609630">
              <a:lnSpc>
                <a:spcPct val="100000"/>
              </a:lnSpc>
              <a:spcBef>
                <a:spcPts val="67"/>
              </a:spcBef>
              <a:spcAft>
                <a:spcPts val="0"/>
              </a:spcAft>
              <a:buClrTx/>
              <a:buSzTx/>
              <a:buFontTx/>
              <a:buNone/>
              <a:tabLst/>
              <a:defRPr/>
            </a:pPr>
            <a:endParaRPr lang="en-US" sz="1400" b="1" i="0" u="none" strike="noStrike" kern="0" cap="none" spc="0" normalizeH="0" baseline="0" noProof="0" dirty="0">
              <a:ln>
                <a:noFill/>
              </a:ln>
              <a:solidFill>
                <a:srgbClr val="FFFFFF"/>
              </a:solidFill>
              <a:effectLst/>
              <a:uLnTx/>
              <a:uFillTx/>
              <a:latin typeface="Arial"/>
              <a:cs typeface="Arial"/>
            </a:endParaRPr>
          </a:p>
          <a:p>
            <a:pPr marL="8255" marR="0" lvl="0" indent="0" algn="ctr" defTabSz="609630" rtl="0" eaLnBrk="1" fontAlgn="auto" latinLnBrk="0" hangingPunct="1">
              <a:lnSpc>
                <a:spcPct val="100000"/>
              </a:lnSpc>
              <a:spcBef>
                <a:spcPts val="67"/>
              </a:spcBef>
              <a:spcAft>
                <a:spcPts val="0"/>
              </a:spcAft>
              <a:buClrTx/>
              <a:buSzTx/>
              <a:buFontTx/>
              <a:buNone/>
              <a:tabLst/>
              <a:defRPr/>
            </a:pPr>
            <a:endParaRPr lang="en-US" sz="2800" i="0" u="none" strike="noStrike" cap="none" spc="0" normalizeH="0" baseline="0" noProof="0" dirty="0">
              <a:ln>
                <a:noFill/>
              </a:ln>
              <a:solidFill>
                <a:srgbClr val="FFFFFF"/>
              </a:solidFill>
              <a:effectLst/>
              <a:uLnTx/>
              <a:uFillTx/>
              <a:latin typeface="Calibri"/>
              <a:cs typeface="Calibri"/>
            </a:endParaRPr>
          </a:p>
        </p:txBody>
      </p:sp>
      <p:sp>
        <p:nvSpPr>
          <p:cNvPr id="10" name="object 10"/>
          <p:cNvSpPr/>
          <p:nvPr/>
        </p:nvSpPr>
        <p:spPr>
          <a:xfrm>
            <a:off x="233336" y="524444"/>
            <a:ext cx="647277" cy="461010"/>
          </a:xfrm>
          <a:custGeom>
            <a:avLst/>
            <a:gdLst/>
            <a:ahLst/>
            <a:cxnLst/>
            <a:rect l="l" t="t" r="r" b="b"/>
            <a:pathLst>
              <a:path w="970915" h="691514">
                <a:moveTo>
                  <a:pt x="919837" y="691431"/>
                </a:moveTo>
                <a:lnTo>
                  <a:pt x="11098" y="267599"/>
                </a:lnTo>
                <a:lnTo>
                  <a:pt x="0" y="244167"/>
                </a:lnTo>
                <a:lnTo>
                  <a:pt x="321" y="202511"/>
                </a:lnTo>
                <a:lnTo>
                  <a:pt x="5940" y="159202"/>
                </a:lnTo>
                <a:lnTo>
                  <a:pt x="15484" y="105201"/>
                </a:lnTo>
                <a:lnTo>
                  <a:pt x="25580" y="59042"/>
                </a:lnTo>
                <a:lnTo>
                  <a:pt x="38222" y="16066"/>
                </a:lnTo>
                <a:lnTo>
                  <a:pt x="50612" y="0"/>
                </a:lnTo>
                <a:lnTo>
                  <a:pt x="959351" y="423832"/>
                </a:lnTo>
                <a:lnTo>
                  <a:pt x="970490" y="447264"/>
                </a:lnTo>
                <a:lnTo>
                  <a:pt x="970183" y="488920"/>
                </a:lnTo>
                <a:lnTo>
                  <a:pt x="964550" y="532229"/>
                </a:lnTo>
                <a:lnTo>
                  <a:pt x="954964" y="586230"/>
                </a:lnTo>
                <a:lnTo>
                  <a:pt x="944869" y="632389"/>
                </a:lnTo>
                <a:lnTo>
                  <a:pt x="932227" y="675365"/>
                </a:lnTo>
                <a:lnTo>
                  <a:pt x="919837" y="691431"/>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object 11"/>
          <p:cNvSpPr/>
          <p:nvPr/>
        </p:nvSpPr>
        <p:spPr>
          <a:xfrm>
            <a:off x="105627" y="1097756"/>
            <a:ext cx="693843" cy="192193"/>
          </a:xfrm>
          <a:custGeom>
            <a:avLst/>
            <a:gdLst/>
            <a:ahLst/>
            <a:cxnLst/>
            <a:rect l="l" t="t" r="r" b="b"/>
            <a:pathLst>
              <a:path w="1040765" h="288289">
                <a:moveTo>
                  <a:pt x="1035238" y="287943"/>
                </a:moveTo>
                <a:lnTo>
                  <a:pt x="33381" y="260411"/>
                </a:lnTo>
                <a:lnTo>
                  <a:pt x="13898" y="243292"/>
                </a:lnTo>
                <a:lnTo>
                  <a:pt x="0" y="210362"/>
                </a:lnTo>
                <a:lnTo>
                  <a:pt x="0" y="0"/>
                </a:lnTo>
                <a:lnTo>
                  <a:pt x="965581" y="26535"/>
                </a:lnTo>
                <a:lnTo>
                  <a:pt x="1001263" y="82008"/>
                </a:lnTo>
                <a:lnTo>
                  <a:pt x="1013241" y="123993"/>
                </a:lnTo>
                <a:lnTo>
                  <a:pt x="1025841" y="177354"/>
                </a:lnTo>
                <a:lnTo>
                  <a:pt x="1034839" y="223747"/>
                </a:lnTo>
                <a:lnTo>
                  <a:pt x="1040241" y="268242"/>
                </a:lnTo>
                <a:lnTo>
                  <a:pt x="1035238" y="287943"/>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object 12"/>
          <p:cNvSpPr/>
          <p:nvPr/>
        </p:nvSpPr>
        <p:spPr>
          <a:xfrm>
            <a:off x="244899" y="1448247"/>
            <a:ext cx="717550" cy="440690"/>
          </a:xfrm>
          <a:custGeom>
            <a:avLst/>
            <a:gdLst/>
            <a:ahLst/>
            <a:cxnLst/>
            <a:rect l="l" t="t" r="r" b="b"/>
            <a:pathLst>
              <a:path w="1076325" h="661035">
                <a:moveTo>
                  <a:pt x="188125" y="660549"/>
                </a:moveTo>
                <a:lnTo>
                  <a:pt x="129926" y="629639"/>
                </a:lnTo>
                <a:lnTo>
                  <a:pt x="99015" y="598858"/>
                </a:lnTo>
                <a:lnTo>
                  <a:pt x="62062" y="558473"/>
                </a:lnTo>
                <a:lnTo>
                  <a:pt x="31614" y="522388"/>
                </a:lnTo>
                <a:lnTo>
                  <a:pt x="5225" y="486208"/>
                </a:lnTo>
                <a:lnTo>
                  <a:pt x="0" y="466587"/>
                </a:lnTo>
                <a:lnTo>
                  <a:pt x="887675" y="0"/>
                </a:lnTo>
                <a:lnTo>
                  <a:pt x="945846" y="30909"/>
                </a:lnTo>
                <a:lnTo>
                  <a:pt x="976754" y="61690"/>
                </a:lnTo>
                <a:lnTo>
                  <a:pt x="1013737" y="102096"/>
                </a:lnTo>
                <a:lnTo>
                  <a:pt x="1044176" y="138160"/>
                </a:lnTo>
                <a:lnTo>
                  <a:pt x="1070544" y="174320"/>
                </a:lnTo>
                <a:lnTo>
                  <a:pt x="1075727" y="193962"/>
                </a:lnTo>
                <a:lnTo>
                  <a:pt x="188125" y="660549"/>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p:cNvSpPr/>
          <p:nvPr/>
        </p:nvSpPr>
        <p:spPr>
          <a:xfrm>
            <a:off x="5649443" y="518094"/>
            <a:ext cx="647277" cy="461010"/>
          </a:xfrm>
          <a:custGeom>
            <a:avLst/>
            <a:gdLst/>
            <a:ahLst/>
            <a:cxnLst/>
            <a:rect l="l" t="t" r="r" b="b"/>
            <a:pathLst>
              <a:path w="970915" h="691514">
                <a:moveTo>
                  <a:pt x="50652" y="691431"/>
                </a:moveTo>
                <a:lnTo>
                  <a:pt x="959392" y="267599"/>
                </a:lnTo>
                <a:lnTo>
                  <a:pt x="970490" y="244167"/>
                </a:lnTo>
                <a:lnTo>
                  <a:pt x="970169" y="202511"/>
                </a:lnTo>
                <a:lnTo>
                  <a:pt x="964550" y="159202"/>
                </a:lnTo>
                <a:lnTo>
                  <a:pt x="955005" y="105201"/>
                </a:lnTo>
                <a:lnTo>
                  <a:pt x="944910" y="59042"/>
                </a:lnTo>
                <a:lnTo>
                  <a:pt x="932268" y="16066"/>
                </a:lnTo>
                <a:lnTo>
                  <a:pt x="919878" y="0"/>
                </a:lnTo>
                <a:lnTo>
                  <a:pt x="11139" y="423832"/>
                </a:lnTo>
                <a:lnTo>
                  <a:pt x="0" y="447264"/>
                </a:lnTo>
                <a:lnTo>
                  <a:pt x="307" y="488920"/>
                </a:lnTo>
                <a:lnTo>
                  <a:pt x="5940" y="532229"/>
                </a:lnTo>
                <a:lnTo>
                  <a:pt x="15525" y="586230"/>
                </a:lnTo>
                <a:lnTo>
                  <a:pt x="25620" y="632389"/>
                </a:lnTo>
                <a:lnTo>
                  <a:pt x="38262" y="675365"/>
                </a:lnTo>
                <a:lnTo>
                  <a:pt x="50652" y="691431"/>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bject 14"/>
          <p:cNvSpPr/>
          <p:nvPr/>
        </p:nvSpPr>
        <p:spPr>
          <a:xfrm>
            <a:off x="5771541" y="1141764"/>
            <a:ext cx="721360" cy="193040"/>
          </a:xfrm>
          <a:custGeom>
            <a:avLst/>
            <a:gdLst/>
            <a:ahLst/>
            <a:cxnLst/>
            <a:rect l="l" t="t" r="r" b="b"/>
            <a:pathLst>
              <a:path w="1082040" h="289560">
                <a:moveTo>
                  <a:pt x="5002" y="288940"/>
                </a:moveTo>
                <a:lnTo>
                  <a:pt x="1006860" y="261408"/>
                </a:lnTo>
                <a:lnTo>
                  <a:pt x="1042542" y="205907"/>
                </a:lnTo>
                <a:lnTo>
                  <a:pt x="1054520" y="163919"/>
                </a:lnTo>
                <a:lnTo>
                  <a:pt x="1067120" y="110558"/>
                </a:lnTo>
                <a:lnTo>
                  <a:pt x="1076118" y="64168"/>
                </a:lnTo>
                <a:lnTo>
                  <a:pt x="1081520" y="19690"/>
                </a:lnTo>
                <a:lnTo>
                  <a:pt x="1076517" y="0"/>
                </a:lnTo>
                <a:lnTo>
                  <a:pt x="74659" y="27531"/>
                </a:lnTo>
                <a:lnTo>
                  <a:pt x="38977" y="83005"/>
                </a:lnTo>
                <a:lnTo>
                  <a:pt x="26999" y="124989"/>
                </a:lnTo>
                <a:lnTo>
                  <a:pt x="14399" y="178351"/>
                </a:lnTo>
                <a:lnTo>
                  <a:pt x="5402" y="224744"/>
                </a:lnTo>
                <a:lnTo>
                  <a:pt x="0" y="269239"/>
                </a:lnTo>
                <a:lnTo>
                  <a:pt x="5002" y="288940"/>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bject 15"/>
          <p:cNvSpPr/>
          <p:nvPr/>
        </p:nvSpPr>
        <p:spPr>
          <a:xfrm>
            <a:off x="5567721" y="1441897"/>
            <a:ext cx="717550" cy="440690"/>
          </a:xfrm>
          <a:custGeom>
            <a:avLst/>
            <a:gdLst/>
            <a:ahLst/>
            <a:cxnLst/>
            <a:rect l="l" t="t" r="r" b="b"/>
            <a:pathLst>
              <a:path w="1076325" h="661035">
                <a:moveTo>
                  <a:pt x="887602" y="660549"/>
                </a:moveTo>
                <a:lnTo>
                  <a:pt x="945801" y="629639"/>
                </a:lnTo>
                <a:lnTo>
                  <a:pt x="976712" y="598858"/>
                </a:lnTo>
                <a:lnTo>
                  <a:pt x="1013665" y="558473"/>
                </a:lnTo>
                <a:lnTo>
                  <a:pt x="1044113" y="522388"/>
                </a:lnTo>
                <a:lnTo>
                  <a:pt x="1070502" y="486208"/>
                </a:lnTo>
                <a:lnTo>
                  <a:pt x="1075727" y="466587"/>
                </a:lnTo>
                <a:lnTo>
                  <a:pt x="188052" y="0"/>
                </a:lnTo>
                <a:lnTo>
                  <a:pt x="129880" y="30909"/>
                </a:lnTo>
                <a:lnTo>
                  <a:pt x="98973" y="61690"/>
                </a:lnTo>
                <a:lnTo>
                  <a:pt x="61990" y="102096"/>
                </a:lnTo>
                <a:lnTo>
                  <a:pt x="31550" y="138160"/>
                </a:lnTo>
                <a:lnTo>
                  <a:pt x="5183" y="174320"/>
                </a:lnTo>
                <a:lnTo>
                  <a:pt x="0" y="193962"/>
                </a:lnTo>
                <a:lnTo>
                  <a:pt x="887602" y="660549"/>
                </a:lnTo>
                <a:close/>
              </a:path>
            </a:pathLst>
          </a:custGeom>
          <a:solidFill>
            <a:srgbClr val="FFCD66"/>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object 5">
            <a:extLst>
              <a:ext uri="{FF2B5EF4-FFF2-40B4-BE49-F238E27FC236}">
                <a16:creationId xmlns:a16="http://schemas.microsoft.com/office/drawing/2014/main" id="{BCE270A0-C995-46D7-A8EB-2E794C979E9B}"/>
              </a:ext>
            </a:extLst>
          </p:cNvPr>
          <p:cNvSpPr/>
          <p:nvPr/>
        </p:nvSpPr>
        <p:spPr>
          <a:xfrm>
            <a:off x="5490474" y="0"/>
            <a:ext cx="6715778" cy="6858000"/>
          </a:xfrm>
          <a:custGeom>
            <a:avLst/>
            <a:gdLst/>
            <a:ahLst/>
            <a:cxnLst/>
            <a:rect l="l" t="t" r="r" b="b"/>
            <a:pathLst>
              <a:path w="8329930" h="10287000">
                <a:moveTo>
                  <a:pt x="8329866" y="10286999"/>
                </a:moveTo>
                <a:lnTo>
                  <a:pt x="0" y="10286999"/>
                </a:lnTo>
                <a:lnTo>
                  <a:pt x="1546656" y="0"/>
                </a:lnTo>
                <a:lnTo>
                  <a:pt x="8329867" y="0"/>
                </a:lnTo>
                <a:lnTo>
                  <a:pt x="8329866" y="1028699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3" descr="A close-up of a menu&#10;&#10;Description automatically generated">
            <a:extLst>
              <a:ext uri="{FF2B5EF4-FFF2-40B4-BE49-F238E27FC236}">
                <a16:creationId xmlns:a16="http://schemas.microsoft.com/office/drawing/2014/main" id="{F439A985-060B-A4C2-C257-E440A3D770BF}"/>
              </a:ext>
            </a:extLst>
          </p:cNvPr>
          <p:cNvPicPr>
            <a:picLocks noChangeAspect="1"/>
          </p:cNvPicPr>
          <p:nvPr/>
        </p:nvPicPr>
        <p:blipFill rotWithShape="1">
          <a:blip r:embed="rId4">
            <a:extLst>
              <a:ext uri="{28A0092B-C50C-407E-A947-70E740481C1C}">
                <a14:useLocalDpi xmlns:a14="http://schemas.microsoft.com/office/drawing/2010/main" val="0"/>
              </a:ext>
            </a:extLst>
          </a:blip>
          <a:srcRect l="34166" t="72" r="33061" b="-72"/>
          <a:stretch/>
        </p:blipFill>
        <p:spPr>
          <a:xfrm>
            <a:off x="7092919" y="201116"/>
            <a:ext cx="1961324" cy="2963088"/>
          </a:xfrm>
          <a:prstGeom prst="rect">
            <a:avLst/>
          </a:prstGeom>
        </p:spPr>
      </p:pic>
      <p:pic>
        <p:nvPicPr>
          <p:cNvPr id="9" name="Picture 8" descr="A close-up of a menu&#10;&#10;Description automatically generated">
            <a:extLst>
              <a:ext uri="{FF2B5EF4-FFF2-40B4-BE49-F238E27FC236}">
                <a16:creationId xmlns:a16="http://schemas.microsoft.com/office/drawing/2014/main" id="{7EEB7111-7063-D315-73F9-94BB70752D98}"/>
              </a:ext>
            </a:extLst>
          </p:cNvPr>
          <p:cNvPicPr>
            <a:picLocks noChangeAspect="1"/>
          </p:cNvPicPr>
          <p:nvPr/>
        </p:nvPicPr>
        <p:blipFill rotWithShape="1">
          <a:blip r:embed="rId4">
            <a:extLst>
              <a:ext uri="{28A0092B-C50C-407E-A947-70E740481C1C}">
                <a14:useLocalDpi xmlns:a14="http://schemas.microsoft.com/office/drawing/2010/main" val="0"/>
              </a:ext>
            </a:extLst>
          </a:blip>
          <a:srcRect l="67683" t="-1622" r="-456" b="1622"/>
          <a:stretch/>
        </p:blipFill>
        <p:spPr>
          <a:xfrm>
            <a:off x="9476951" y="90859"/>
            <a:ext cx="1961324" cy="2963088"/>
          </a:xfrm>
          <a:prstGeom prst="rect">
            <a:avLst/>
          </a:prstGeom>
        </p:spPr>
      </p:pic>
      <p:sp>
        <p:nvSpPr>
          <p:cNvPr id="28" name="object 9">
            <a:extLst>
              <a:ext uri="{FF2B5EF4-FFF2-40B4-BE49-F238E27FC236}">
                <a16:creationId xmlns:a16="http://schemas.microsoft.com/office/drawing/2014/main" id="{14C9C6E3-74DE-1EFC-AD3F-0B3E8AB130C7}"/>
              </a:ext>
            </a:extLst>
          </p:cNvPr>
          <p:cNvSpPr/>
          <p:nvPr/>
        </p:nvSpPr>
        <p:spPr>
          <a:xfrm>
            <a:off x="9278126" y="90860"/>
            <a:ext cx="2271890" cy="707810"/>
          </a:xfrm>
          <a:custGeom>
            <a:avLst/>
            <a:gdLst/>
            <a:ahLst/>
            <a:cxnLst/>
            <a:rect l="l" t="t" r="r" b="b"/>
            <a:pathLst>
              <a:path w="3630295" h="1752600">
                <a:moveTo>
                  <a:pt x="2478370" y="12700"/>
                </a:moveTo>
                <a:lnTo>
                  <a:pt x="1837262" y="12700"/>
                </a:lnTo>
                <a:lnTo>
                  <a:pt x="1890484" y="0"/>
                </a:lnTo>
                <a:lnTo>
                  <a:pt x="2428591" y="0"/>
                </a:lnTo>
                <a:lnTo>
                  <a:pt x="2478370" y="12700"/>
                </a:lnTo>
                <a:close/>
              </a:path>
              <a:path w="3630295" h="1752600">
                <a:moveTo>
                  <a:pt x="2865941" y="50800"/>
                </a:moveTo>
                <a:lnTo>
                  <a:pt x="1631277" y="50800"/>
                </a:lnTo>
                <a:lnTo>
                  <a:pt x="1784551" y="12700"/>
                </a:lnTo>
                <a:lnTo>
                  <a:pt x="2615108" y="12700"/>
                </a:lnTo>
                <a:lnTo>
                  <a:pt x="2686217" y="25400"/>
                </a:lnTo>
                <a:lnTo>
                  <a:pt x="2797931" y="38100"/>
                </a:lnTo>
                <a:lnTo>
                  <a:pt x="2862053" y="38100"/>
                </a:lnTo>
                <a:lnTo>
                  <a:pt x="2865941" y="50800"/>
                </a:lnTo>
                <a:close/>
              </a:path>
              <a:path w="3630295" h="1752600">
                <a:moveTo>
                  <a:pt x="1126049" y="317500"/>
                </a:moveTo>
                <a:lnTo>
                  <a:pt x="759040" y="317500"/>
                </a:lnTo>
                <a:lnTo>
                  <a:pt x="770315" y="304800"/>
                </a:lnTo>
                <a:lnTo>
                  <a:pt x="801548" y="304800"/>
                </a:lnTo>
                <a:lnTo>
                  <a:pt x="814860" y="292100"/>
                </a:lnTo>
                <a:lnTo>
                  <a:pt x="830556" y="279400"/>
                </a:lnTo>
                <a:lnTo>
                  <a:pt x="847669" y="279400"/>
                </a:lnTo>
                <a:lnTo>
                  <a:pt x="865235" y="266700"/>
                </a:lnTo>
                <a:lnTo>
                  <a:pt x="898953" y="241300"/>
                </a:lnTo>
                <a:lnTo>
                  <a:pt x="941595" y="228600"/>
                </a:lnTo>
                <a:lnTo>
                  <a:pt x="991656" y="215900"/>
                </a:lnTo>
                <a:lnTo>
                  <a:pt x="1047626" y="190500"/>
                </a:lnTo>
                <a:lnTo>
                  <a:pt x="1107998" y="177800"/>
                </a:lnTo>
                <a:lnTo>
                  <a:pt x="1171263" y="152400"/>
                </a:lnTo>
                <a:lnTo>
                  <a:pt x="1300441" y="127000"/>
                </a:lnTo>
                <a:lnTo>
                  <a:pt x="1363338" y="101600"/>
                </a:lnTo>
                <a:lnTo>
                  <a:pt x="1423096" y="88900"/>
                </a:lnTo>
                <a:lnTo>
                  <a:pt x="1478207" y="76200"/>
                </a:lnTo>
                <a:lnTo>
                  <a:pt x="1527164" y="63500"/>
                </a:lnTo>
                <a:lnTo>
                  <a:pt x="1568457" y="63500"/>
                </a:lnTo>
                <a:lnTo>
                  <a:pt x="1600579" y="50800"/>
                </a:lnTo>
                <a:lnTo>
                  <a:pt x="2866305" y="50800"/>
                </a:lnTo>
                <a:lnTo>
                  <a:pt x="2876609" y="63500"/>
                </a:lnTo>
                <a:lnTo>
                  <a:pt x="2883730" y="76200"/>
                </a:lnTo>
                <a:lnTo>
                  <a:pt x="2892913" y="88900"/>
                </a:lnTo>
                <a:lnTo>
                  <a:pt x="2912985" y="88900"/>
                </a:lnTo>
                <a:lnTo>
                  <a:pt x="2914567" y="101600"/>
                </a:lnTo>
                <a:lnTo>
                  <a:pt x="2919742" y="101600"/>
                </a:lnTo>
                <a:lnTo>
                  <a:pt x="2927378" y="114300"/>
                </a:lnTo>
                <a:lnTo>
                  <a:pt x="2936340" y="114300"/>
                </a:lnTo>
                <a:lnTo>
                  <a:pt x="2938549" y="127000"/>
                </a:lnTo>
                <a:lnTo>
                  <a:pt x="2939732" y="139700"/>
                </a:lnTo>
                <a:lnTo>
                  <a:pt x="2085252" y="139700"/>
                </a:lnTo>
                <a:lnTo>
                  <a:pt x="2019669" y="152400"/>
                </a:lnTo>
                <a:lnTo>
                  <a:pt x="1954451" y="152400"/>
                </a:lnTo>
                <a:lnTo>
                  <a:pt x="1891469" y="165100"/>
                </a:lnTo>
                <a:lnTo>
                  <a:pt x="1779688" y="165100"/>
                </a:lnTo>
                <a:lnTo>
                  <a:pt x="1734627" y="177800"/>
                </a:lnTo>
                <a:lnTo>
                  <a:pt x="1640628" y="177800"/>
                </a:lnTo>
                <a:lnTo>
                  <a:pt x="1615439" y="190500"/>
                </a:lnTo>
                <a:lnTo>
                  <a:pt x="1590205" y="190500"/>
                </a:lnTo>
                <a:lnTo>
                  <a:pt x="1565494" y="203200"/>
                </a:lnTo>
                <a:lnTo>
                  <a:pt x="1511342" y="203200"/>
                </a:lnTo>
                <a:lnTo>
                  <a:pt x="1452455" y="215900"/>
                </a:lnTo>
                <a:lnTo>
                  <a:pt x="1391089" y="241300"/>
                </a:lnTo>
                <a:lnTo>
                  <a:pt x="1269945" y="266700"/>
                </a:lnTo>
                <a:lnTo>
                  <a:pt x="1214681" y="279400"/>
                </a:lnTo>
                <a:lnTo>
                  <a:pt x="1165963" y="304800"/>
                </a:lnTo>
                <a:lnTo>
                  <a:pt x="1126049" y="317500"/>
                </a:lnTo>
                <a:close/>
              </a:path>
              <a:path w="3630295" h="1752600">
                <a:moveTo>
                  <a:pt x="2934214" y="177800"/>
                </a:moveTo>
                <a:lnTo>
                  <a:pt x="2768276" y="177800"/>
                </a:lnTo>
                <a:lnTo>
                  <a:pt x="2701348" y="165100"/>
                </a:lnTo>
                <a:lnTo>
                  <a:pt x="2629079" y="165100"/>
                </a:lnTo>
                <a:lnTo>
                  <a:pt x="2556551" y="152400"/>
                </a:lnTo>
                <a:lnTo>
                  <a:pt x="2431047" y="139700"/>
                </a:lnTo>
                <a:lnTo>
                  <a:pt x="2939732" y="139700"/>
                </a:lnTo>
                <a:lnTo>
                  <a:pt x="2940915" y="152400"/>
                </a:lnTo>
                <a:lnTo>
                  <a:pt x="2940461" y="165100"/>
                </a:lnTo>
                <a:lnTo>
                  <a:pt x="2934214" y="177800"/>
                </a:lnTo>
                <a:close/>
              </a:path>
              <a:path w="3630295" h="1752600">
                <a:moveTo>
                  <a:pt x="2912825" y="190500"/>
                </a:moveTo>
                <a:lnTo>
                  <a:pt x="2900776" y="190500"/>
                </a:lnTo>
                <a:lnTo>
                  <a:pt x="2894854" y="177800"/>
                </a:lnTo>
                <a:lnTo>
                  <a:pt x="2919150" y="177800"/>
                </a:lnTo>
                <a:lnTo>
                  <a:pt x="2912825" y="190500"/>
                </a:lnTo>
                <a:close/>
              </a:path>
              <a:path w="3630295" h="1752600">
                <a:moveTo>
                  <a:pt x="2375046" y="279400"/>
                </a:moveTo>
                <a:lnTo>
                  <a:pt x="2041192" y="279400"/>
                </a:lnTo>
                <a:lnTo>
                  <a:pt x="2040493" y="266700"/>
                </a:lnTo>
                <a:lnTo>
                  <a:pt x="2335785" y="266700"/>
                </a:lnTo>
                <a:lnTo>
                  <a:pt x="2375046" y="279400"/>
                </a:lnTo>
                <a:close/>
              </a:path>
              <a:path w="3630295" h="1752600">
                <a:moveTo>
                  <a:pt x="2776024" y="317500"/>
                </a:moveTo>
                <a:lnTo>
                  <a:pt x="1632427" y="317500"/>
                </a:lnTo>
                <a:lnTo>
                  <a:pt x="1729394" y="304800"/>
                </a:lnTo>
                <a:lnTo>
                  <a:pt x="1840626" y="292100"/>
                </a:lnTo>
                <a:lnTo>
                  <a:pt x="1924902" y="279400"/>
                </a:lnTo>
                <a:lnTo>
                  <a:pt x="2499502" y="279400"/>
                </a:lnTo>
                <a:lnTo>
                  <a:pt x="2590009" y="292100"/>
                </a:lnTo>
                <a:lnTo>
                  <a:pt x="2702910" y="304800"/>
                </a:lnTo>
                <a:lnTo>
                  <a:pt x="2750201" y="304800"/>
                </a:lnTo>
                <a:lnTo>
                  <a:pt x="2776024" y="317500"/>
                </a:lnTo>
                <a:close/>
              </a:path>
              <a:path w="3630295" h="1752600">
                <a:moveTo>
                  <a:pt x="1081658" y="330200"/>
                </a:moveTo>
                <a:lnTo>
                  <a:pt x="736506" y="330200"/>
                </a:lnTo>
                <a:lnTo>
                  <a:pt x="747852" y="317500"/>
                </a:lnTo>
                <a:lnTo>
                  <a:pt x="1097195" y="317500"/>
                </a:lnTo>
                <a:lnTo>
                  <a:pt x="1081658" y="330200"/>
                </a:lnTo>
                <a:close/>
              </a:path>
              <a:path w="3630295" h="1752600">
                <a:moveTo>
                  <a:pt x="2840184" y="330200"/>
                </a:moveTo>
                <a:lnTo>
                  <a:pt x="1566160" y="330200"/>
                </a:lnTo>
                <a:lnTo>
                  <a:pt x="1590945" y="317500"/>
                </a:lnTo>
                <a:lnTo>
                  <a:pt x="2798426" y="317500"/>
                </a:lnTo>
                <a:lnTo>
                  <a:pt x="2840184" y="330200"/>
                </a:lnTo>
                <a:close/>
              </a:path>
              <a:path w="3630295" h="1752600">
                <a:moveTo>
                  <a:pt x="1010112" y="355600"/>
                </a:moveTo>
                <a:lnTo>
                  <a:pt x="676360" y="355600"/>
                </a:lnTo>
                <a:lnTo>
                  <a:pt x="680993" y="342900"/>
                </a:lnTo>
                <a:lnTo>
                  <a:pt x="698712" y="342900"/>
                </a:lnTo>
                <a:lnTo>
                  <a:pt x="712195" y="330200"/>
                </a:lnTo>
                <a:lnTo>
                  <a:pt x="1063595" y="330200"/>
                </a:lnTo>
                <a:lnTo>
                  <a:pt x="1037833" y="342900"/>
                </a:lnTo>
                <a:lnTo>
                  <a:pt x="1010112" y="355600"/>
                </a:lnTo>
                <a:close/>
              </a:path>
              <a:path w="3630295" h="1752600">
                <a:moveTo>
                  <a:pt x="569194" y="762000"/>
                </a:moveTo>
                <a:lnTo>
                  <a:pt x="555393" y="762000"/>
                </a:lnTo>
                <a:lnTo>
                  <a:pt x="563762" y="736600"/>
                </a:lnTo>
                <a:lnTo>
                  <a:pt x="592465" y="698500"/>
                </a:lnTo>
                <a:lnTo>
                  <a:pt x="635956" y="673100"/>
                </a:lnTo>
                <a:lnTo>
                  <a:pt x="688694" y="635000"/>
                </a:lnTo>
                <a:lnTo>
                  <a:pt x="745135" y="609600"/>
                </a:lnTo>
                <a:lnTo>
                  <a:pt x="799736" y="584200"/>
                </a:lnTo>
                <a:lnTo>
                  <a:pt x="846953" y="558800"/>
                </a:lnTo>
                <a:lnTo>
                  <a:pt x="881243" y="533400"/>
                </a:lnTo>
                <a:lnTo>
                  <a:pt x="912098" y="533400"/>
                </a:lnTo>
                <a:lnTo>
                  <a:pt x="940848" y="520700"/>
                </a:lnTo>
                <a:lnTo>
                  <a:pt x="1046330" y="482600"/>
                </a:lnTo>
                <a:lnTo>
                  <a:pt x="1109246" y="457200"/>
                </a:lnTo>
                <a:lnTo>
                  <a:pt x="1169877" y="431800"/>
                </a:lnTo>
                <a:lnTo>
                  <a:pt x="1221422" y="419100"/>
                </a:lnTo>
                <a:lnTo>
                  <a:pt x="1257079" y="406400"/>
                </a:lnTo>
                <a:lnTo>
                  <a:pt x="1264156" y="406400"/>
                </a:lnTo>
                <a:lnTo>
                  <a:pt x="1292533" y="393700"/>
                </a:lnTo>
                <a:lnTo>
                  <a:pt x="1340415" y="381000"/>
                </a:lnTo>
                <a:lnTo>
                  <a:pt x="1399759" y="368300"/>
                </a:lnTo>
                <a:lnTo>
                  <a:pt x="1462526" y="342900"/>
                </a:lnTo>
                <a:lnTo>
                  <a:pt x="1520673" y="330200"/>
                </a:lnTo>
                <a:lnTo>
                  <a:pt x="2872223" y="330200"/>
                </a:lnTo>
                <a:lnTo>
                  <a:pt x="2900249" y="342900"/>
                </a:lnTo>
                <a:lnTo>
                  <a:pt x="2935763" y="342900"/>
                </a:lnTo>
                <a:lnTo>
                  <a:pt x="2934214" y="355600"/>
                </a:lnTo>
                <a:lnTo>
                  <a:pt x="2984037" y="368300"/>
                </a:lnTo>
                <a:lnTo>
                  <a:pt x="3076234" y="393700"/>
                </a:lnTo>
                <a:lnTo>
                  <a:pt x="3125185" y="406400"/>
                </a:lnTo>
                <a:lnTo>
                  <a:pt x="3142752" y="419100"/>
                </a:lnTo>
                <a:lnTo>
                  <a:pt x="2097380" y="419100"/>
                </a:lnTo>
                <a:lnTo>
                  <a:pt x="2037080" y="431800"/>
                </a:lnTo>
                <a:lnTo>
                  <a:pt x="1809068" y="431800"/>
                </a:lnTo>
                <a:lnTo>
                  <a:pt x="1805818" y="444500"/>
                </a:lnTo>
                <a:lnTo>
                  <a:pt x="1735149" y="444500"/>
                </a:lnTo>
                <a:lnTo>
                  <a:pt x="1694935" y="457200"/>
                </a:lnTo>
                <a:lnTo>
                  <a:pt x="1654720" y="457200"/>
                </a:lnTo>
                <a:lnTo>
                  <a:pt x="1613177" y="469900"/>
                </a:lnTo>
                <a:lnTo>
                  <a:pt x="1547875" y="469900"/>
                </a:lnTo>
                <a:lnTo>
                  <a:pt x="1521996" y="482600"/>
                </a:lnTo>
                <a:lnTo>
                  <a:pt x="1462573" y="482600"/>
                </a:lnTo>
                <a:lnTo>
                  <a:pt x="1420386" y="495300"/>
                </a:lnTo>
                <a:lnTo>
                  <a:pt x="1389344" y="495300"/>
                </a:lnTo>
                <a:lnTo>
                  <a:pt x="1386457" y="508000"/>
                </a:lnTo>
                <a:lnTo>
                  <a:pt x="1349044" y="508000"/>
                </a:lnTo>
                <a:lnTo>
                  <a:pt x="1303853" y="520700"/>
                </a:lnTo>
                <a:lnTo>
                  <a:pt x="1248491" y="533400"/>
                </a:lnTo>
                <a:lnTo>
                  <a:pt x="1186152" y="546100"/>
                </a:lnTo>
                <a:lnTo>
                  <a:pt x="1053323" y="571500"/>
                </a:lnTo>
                <a:lnTo>
                  <a:pt x="989222" y="596900"/>
                </a:lnTo>
                <a:lnTo>
                  <a:pt x="930922" y="609600"/>
                </a:lnTo>
                <a:lnTo>
                  <a:pt x="881619" y="622300"/>
                </a:lnTo>
                <a:lnTo>
                  <a:pt x="817219" y="622300"/>
                </a:lnTo>
                <a:lnTo>
                  <a:pt x="811272" y="635000"/>
                </a:lnTo>
                <a:lnTo>
                  <a:pt x="751466" y="635000"/>
                </a:lnTo>
                <a:lnTo>
                  <a:pt x="754868" y="647700"/>
                </a:lnTo>
                <a:lnTo>
                  <a:pt x="785922" y="647700"/>
                </a:lnTo>
                <a:lnTo>
                  <a:pt x="765720" y="660400"/>
                </a:lnTo>
                <a:lnTo>
                  <a:pt x="759120" y="660400"/>
                </a:lnTo>
                <a:lnTo>
                  <a:pt x="748059" y="673100"/>
                </a:lnTo>
                <a:lnTo>
                  <a:pt x="727908" y="673100"/>
                </a:lnTo>
                <a:lnTo>
                  <a:pt x="720913" y="685800"/>
                </a:lnTo>
                <a:lnTo>
                  <a:pt x="722128" y="685800"/>
                </a:lnTo>
                <a:lnTo>
                  <a:pt x="718879" y="698500"/>
                </a:lnTo>
                <a:lnTo>
                  <a:pt x="680569" y="698500"/>
                </a:lnTo>
                <a:lnTo>
                  <a:pt x="660829" y="711200"/>
                </a:lnTo>
                <a:lnTo>
                  <a:pt x="642415" y="723900"/>
                </a:lnTo>
                <a:lnTo>
                  <a:pt x="614312" y="723900"/>
                </a:lnTo>
                <a:lnTo>
                  <a:pt x="606962" y="736600"/>
                </a:lnTo>
                <a:lnTo>
                  <a:pt x="606385" y="749300"/>
                </a:lnTo>
                <a:lnTo>
                  <a:pt x="581413" y="749300"/>
                </a:lnTo>
                <a:lnTo>
                  <a:pt x="569194" y="762000"/>
                </a:lnTo>
                <a:close/>
              </a:path>
              <a:path w="3630295" h="1752600">
                <a:moveTo>
                  <a:pt x="2444732" y="1701800"/>
                </a:moveTo>
                <a:lnTo>
                  <a:pt x="1121525" y="1701800"/>
                </a:lnTo>
                <a:lnTo>
                  <a:pt x="1069461" y="1689100"/>
                </a:lnTo>
                <a:lnTo>
                  <a:pt x="1013744" y="1676400"/>
                </a:lnTo>
                <a:lnTo>
                  <a:pt x="775816" y="1625600"/>
                </a:lnTo>
                <a:lnTo>
                  <a:pt x="717932" y="1600200"/>
                </a:lnTo>
                <a:lnTo>
                  <a:pt x="662832" y="1587500"/>
                </a:lnTo>
                <a:lnTo>
                  <a:pt x="611590" y="1574800"/>
                </a:lnTo>
                <a:lnTo>
                  <a:pt x="565278" y="1562100"/>
                </a:lnTo>
                <a:lnTo>
                  <a:pt x="524969" y="1549400"/>
                </a:lnTo>
                <a:lnTo>
                  <a:pt x="448820" y="1511300"/>
                </a:lnTo>
                <a:lnTo>
                  <a:pt x="407468" y="1498600"/>
                </a:lnTo>
                <a:lnTo>
                  <a:pt x="368456" y="1473200"/>
                </a:lnTo>
                <a:lnTo>
                  <a:pt x="332562" y="1460500"/>
                </a:lnTo>
                <a:lnTo>
                  <a:pt x="204230" y="1384300"/>
                </a:lnTo>
                <a:lnTo>
                  <a:pt x="163502" y="1346200"/>
                </a:lnTo>
                <a:lnTo>
                  <a:pt x="125715" y="1308100"/>
                </a:lnTo>
                <a:lnTo>
                  <a:pt x="92021" y="1270000"/>
                </a:lnTo>
                <a:lnTo>
                  <a:pt x="63571" y="1219200"/>
                </a:lnTo>
                <a:lnTo>
                  <a:pt x="41514" y="1181100"/>
                </a:lnTo>
                <a:lnTo>
                  <a:pt x="27002" y="1143000"/>
                </a:lnTo>
                <a:lnTo>
                  <a:pt x="25436" y="1130300"/>
                </a:lnTo>
                <a:lnTo>
                  <a:pt x="24288" y="1117600"/>
                </a:lnTo>
                <a:lnTo>
                  <a:pt x="21847" y="1117600"/>
                </a:lnTo>
                <a:lnTo>
                  <a:pt x="16403" y="1104900"/>
                </a:lnTo>
                <a:lnTo>
                  <a:pt x="16249" y="1092200"/>
                </a:lnTo>
                <a:lnTo>
                  <a:pt x="6832" y="1054100"/>
                </a:lnTo>
                <a:lnTo>
                  <a:pt x="5773" y="1041400"/>
                </a:lnTo>
                <a:lnTo>
                  <a:pt x="1582" y="1041400"/>
                </a:lnTo>
                <a:lnTo>
                  <a:pt x="1551" y="1028700"/>
                </a:lnTo>
                <a:lnTo>
                  <a:pt x="0" y="977900"/>
                </a:lnTo>
                <a:lnTo>
                  <a:pt x="9671" y="914400"/>
                </a:lnTo>
                <a:lnTo>
                  <a:pt x="27525" y="863600"/>
                </a:lnTo>
                <a:lnTo>
                  <a:pt x="50520" y="812800"/>
                </a:lnTo>
                <a:lnTo>
                  <a:pt x="75615" y="774700"/>
                </a:lnTo>
                <a:lnTo>
                  <a:pt x="99769" y="736600"/>
                </a:lnTo>
                <a:lnTo>
                  <a:pt x="119940" y="711200"/>
                </a:lnTo>
                <a:lnTo>
                  <a:pt x="133087" y="698500"/>
                </a:lnTo>
                <a:lnTo>
                  <a:pt x="164346" y="673100"/>
                </a:lnTo>
                <a:lnTo>
                  <a:pt x="199668" y="647700"/>
                </a:lnTo>
                <a:lnTo>
                  <a:pt x="238289" y="609600"/>
                </a:lnTo>
                <a:lnTo>
                  <a:pt x="279446" y="584200"/>
                </a:lnTo>
                <a:lnTo>
                  <a:pt x="322378" y="546100"/>
                </a:lnTo>
                <a:lnTo>
                  <a:pt x="366320" y="520700"/>
                </a:lnTo>
                <a:lnTo>
                  <a:pt x="410511" y="482600"/>
                </a:lnTo>
                <a:lnTo>
                  <a:pt x="454186" y="457200"/>
                </a:lnTo>
                <a:lnTo>
                  <a:pt x="496584" y="444500"/>
                </a:lnTo>
                <a:lnTo>
                  <a:pt x="536942" y="419100"/>
                </a:lnTo>
                <a:lnTo>
                  <a:pt x="574496" y="406400"/>
                </a:lnTo>
                <a:lnTo>
                  <a:pt x="595900" y="381000"/>
                </a:lnTo>
                <a:lnTo>
                  <a:pt x="620428" y="368300"/>
                </a:lnTo>
                <a:lnTo>
                  <a:pt x="647456" y="355600"/>
                </a:lnTo>
                <a:lnTo>
                  <a:pt x="986172" y="355600"/>
                </a:lnTo>
                <a:lnTo>
                  <a:pt x="936100" y="381000"/>
                </a:lnTo>
                <a:lnTo>
                  <a:pt x="885806" y="393700"/>
                </a:lnTo>
                <a:lnTo>
                  <a:pt x="786021" y="444500"/>
                </a:lnTo>
                <a:lnTo>
                  <a:pt x="737264" y="457200"/>
                </a:lnTo>
                <a:lnTo>
                  <a:pt x="689755" y="482600"/>
                </a:lnTo>
                <a:lnTo>
                  <a:pt x="643860" y="508000"/>
                </a:lnTo>
                <a:lnTo>
                  <a:pt x="599947" y="533400"/>
                </a:lnTo>
                <a:lnTo>
                  <a:pt x="579079" y="533400"/>
                </a:lnTo>
                <a:lnTo>
                  <a:pt x="549768" y="546100"/>
                </a:lnTo>
                <a:lnTo>
                  <a:pt x="513506" y="571500"/>
                </a:lnTo>
                <a:lnTo>
                  <a:pt x="471784" y="596900"/>
                </a:lnTo>
                <a:lnTo>
                  <a:pt x="426093" y="622300"/>
                </a:lnTo>
                <a:lnTo>
                  <a:pt x="377925" y="647700"/>
                </a:lnTo>
                <a:lnTo>
                  <a:pt x="280120" y="723900"/>
                </a:lnTo>
                <a:lnTo>
                  <a:pt x="233466" y="762000"/>
                </a:lnTo>
                <a:lnTo>
                  <a:pt x="190299" y="800100"/>
                </a:lnTo>
                <a:lnTo>
                  <a:pt x="152111" y="850900"/>
                </a:lnTo>
                <a:lnTo>
                  <a:pt x="120392" y="889000"/>
                </a:lnTo>
                <a:lnTo>
                  <a:pt x="93895" y="927100"/>
                </a:lnTo>
                <a:lnTo>
                  <a:pt x="69771" y="977900"/>
                </a:lnTo>
                <a:lnTo>
                  <a:pt x="52952" y="1028700"/>
                </a:lnTo>
                <a:lnTo>
                  <a:pt x="48370" y="1079500"/>
                </a:lnTo>
                <a:lnTo>
                  <a:pt x="60957" y="1117600"/>
                </a:lnTo>
                <a:lnTo>
                  <a:pt x="69747" y="1143000"/>
                </a:lnTo>
                <a:lnTo>
                  <a:pt x="80075" y="1143000"/>
                </a:lnTo>
                <a:lnTo>
                  <a:pt x="89332" y="1155700"/>
                </a:lnTo>
                <a:lnTo>
                  <a:pt x="94911" y="1168400"/>
                </a:lnTo>
                <a:lnTo>
                  <a:pt x="115036" y="1193800"/>
                </a:lnTo>
                <a:lnTo>
                  <a:pt x="124555" y="1206500"/>
                </a:lnTo>
                <a:lnTo>
                  <a:pt x="133087" y="1219200"/>
                </a:lnTo>
                <a:lnTo>
                  <a:pt x="384124" y="1371600"/>
                </a:lnTo>
                <a:lnTo>
                  <a:pt x="447262" y="1397000"/>
                </a:lnTo>
                <a:lnTo>
                  <a:pt x="468380" y="1409700"/>
                </a:lnTo>
                <a:lnTo>
                  <a:pt x="905164" y="1524000"/>
                </a:lnTo>
                <a:lnTo>
                  <a:pt x="955101" y="1524000"/>
                </a:lnTo>
                <a:lnTo>
                  <a:pt x="1055601" y="1549400"/>
                </a:lnTo>
                <a:lnTo>
                  <a:pt x="1106129" y="1549400"/>
                </a:lnTo>
                <a:lnTo>
                  <a:pt x="1156817" y="1562100"/>
                </a:lnTo>
                <a:lnTo>
                  <a:pt x="1207649" y="1562100"/>
                </a:lnTo>
                <a:lnTo>
                  <a:pt x="1258605" y="1574800"/>
                </a:lnTo>
                <a:lnTo>
                  <a:pt x="1309669" y="1574800"/>
                </a:lnTo>
                <a:lnTo>
                  <a:pt x="1360821" y="1587500"/>
                </a:lnTo>
                <a:lnTo>
                  <a:pt x="1463319" y="1587500"/>
                </a:lnTo>
                <a:lnTo>
                  <a:pt x="1514630" y="1600200"/>
                </a:lnTo>
                <a:lnTo>
                  <a:pt x="2974858" y="1600200"/>
                </a:lnTo>
                <a:lnTo>
                  <a:pt x="2844806" y="1625600"/>
                </a:lnTo>
                <a:lnTo>
                  <a:pt x="2780407" y="1651000"/>
                </a:lnTo>
                <a:lnTo>
                  <a:pt x="2719363" y="1663700"/>
                </a:lnTo>
                <a:lnTo>
                  <a:pt x="2663880" y="1663700"/>
                </a:lnTo>
                <a:lnTo>
                  <a:pt x="2616162" y="1676400"/>
                </a:lnTo>
                <a:lnTo>
                  <a:pt x="2578413" y="1689100"/>
                </a:lnTo>
                <a:lnTo>
                  <a:pt x="2507214" y="1689100"/>
                </a:lnTo>
                <a:lnTo>
                  <a:pt x="2444732" y="1701800"/>
                </a:lnTo>
                <a:close/>
              </a:path>
              <a:path w="3630295" h="1752600">
                <a:moveTo>
                  <a:pt x="3165810" y="431800"/>
                </a:moveTo>
                <a:lnTo>
                  <a:pt x="2471086" y="431800"/>
                </a:lnTo>
                <a:lnTo>
                  <a:pt x="2455601" y="419100"/>
                </a:lnTo>
                <a:lnTo>
                  <a:pt x="3142752" y="419100"/>
                </a:lnTo>
                <a:lnTo>
                  <a:pt x="3165810" y="431800"/>
                </a:lnTo>
                <a:close/>
              </a:path>
              <a:path w="3630295" h="1752600">
                <a:moveTo>
                  <a:pt x="3493754" y="660400"/>
                </a:moveTo>
                <a:lnTo>
                  <a:pt x="3324482" y="660400"/>
                </a:lnTo>
                <a:lnTo>
                  <a:pt x="3319475" y="647700"/>
                </a:lnTo>
                <a:lnTo>
                  <a:pt x="3314061" y="647700"/>
                </a:lnTo>
                <a:lnTo>
                  <a:pt x="3299914" y="635000"/>
                </a:lnTo>
                <a:lnTo>
                  <a:pt x="3282612" y="635000"/>
                </a:lnTo>
                <a:lnTo>
                  <a:pt x="3264058" y="622300"/>
                </a:lnTo>
                <a:lnTo>
                  <a:pt x="3246152" y="609600"/>
                </a:lnTo>
                <a:lnTo>
                  <a:pt x="3189437" y="584200"/>
                </a:lnTo>
                <a:lnTo>
                  <a:pt x="3137748" y="558800"/>
                </a:lnTo>
                <a:lnTo>
                  <a:pt x="3089959" y="533400"/>
                </a:lnTo>
                <a:lnTo>
                  <a:pt x="3044947" y="520700"/>
                </a:lnTo>
                <a:lnTo>
                  <a:pt x="2915323" y="482600"/>
                </a:lnTo>
                <a:lnTo>
                  <a:pt x="2870171" y="482600"/>
                </a:lnTo>
                <a:lnTo>
                  <a:pt x="2822172" y="469900"/>
                </a:lnTo>
                <a:lnTo>
                  <a:pt x="2770203" y="457200"/>
                </a:lnTo>
                <a:lnTo>
                  <a:pt x="2713138" y="457200"/>
                </a:lnTo>
                <a:lnTo>
                  <a:pt x="2649852" y="444500"/>
                </a:lnTo>
                <a:lnTo>
                  <a:pt x="2627004" y="444500"/>
                </a:lnTo>
                <a:lnTo>
                  <a:pt x="2604186" y="431800"/>
                </a:lnTo>
                <a:lnTo>
                  <a:pt x="3186597" y="431800"/>
                </a:lnTo>
                <a:lnTo>
                  <a:pt x="3197346" y="444500"/>
                </a:lnTo>
                <a:lnTo>
                  <a:pt x="3242545" y="457200"/>
                </a:lnTo>
                <a:lnTo>
                  <a:pt x="3286120" y="482600"/>
                </a:lnTo>
                <a:lnTo>
                  <a:pt x="3330402" y="520700"/>
                </a:lnTo>
                <a:lnTo>
                  <a:pt x="3377718" y="533400"/>
                </a:lnTo>
                <a:lnTo>
                  <a:pt x="3384179" y="546100"/>
                </a:lnTo>
                <a:lnTo>
                  <a:pt x="3394438" y="558800"/>
                </a:lnTo>
                <a:lnTo>
                  <a:pt x="3405881" y="571500"/>
                </a:lnTo>
                <a:lnTo>
                  <a:pt x="3415895" y="571500"/>
                </a:lnTo>
                <a:lnTo>
                  <a:pt x="3428027" y="584200"/>
                </a:lnTo>
                <a:lnTo>
                  <a:pt x="3441911" y="596900"/>
                </a:lnTo>
                <a:lnTo>
                  <a:pt x="3457121" y="622300"/>
                </a:lnTo>
                <a:lnTo>
                  <a:pt x="3473235" y="622300"/>
                </a:lnTo>
                <a:lnTo>
                  <a:pt x="3483271" y="635000"/>
                </a:lnTo>
                <a:lnTo>
                  <a:pt x="3493754" y="660400"/>
                </a:lnTo>
                <a:close/>
              </a:path>
              <a:path w="3630295" h="1752600">
                <a:moveTo>
                  <a:pt x="911885" y="533400"/>
                </a:moveTo>
                <a:lnTo>
                  <a:pt x="902075" y="533400"/>
                </a:lnTo>
                <a:lnTo>
                  <a:pt x="905537" y="520700"/>
                </a:lnTo>
                <a:lnTo>
                  <a:pt x="909060" y="520700"/>
                </a:lnTo>
                <a:lnTo>
                  <a:pt x="912077" y="533315"/>
                </a:lnTo>
                <a:lnTo>
                  <a:pt x="911885" y="533400"/>
                </a:lnTo>
                <a:close/>
              </a:path>
              <a:path w="3630295" h="1752600">
                <a:moveTo>
                  <a:pt x="912098" y="533400"/>
                </a:moveTo>
                <a:lnTo>
                  <a:pt x="911885" y="533400"/>
                </a:lnTo>
                <a:lnTo>
                  <a:pt x="912077" y="533315"/>
                </a:lnTo>
                <a:close/>
              </a:path>
              <a:path w="3630295" h="1752600">
                <a:moveTo>
                  <a:pt x="822777" y="647700"/>
                </a:moveTo>
                <a:lnTo>
                  <a:pt x="811388" y="647700"/>
                </a:lnTo>
                <a:lnTo>
                  <a:pt x="810052" y="635000"/>
                </a:lnTo>
                <a:lnTo>
                  <a:pt x="819770" y="635000"/>
                </a:lnTo>
                <a:lnTo>
                  <a:pt x="818586" y="622300"/>
                </a:lnTo>
                <a:lnTo>
                  <a:pt x="881619" y="622300"/>
                </a:lnTo>
                <a:lnTo>
                  <a:pt x="844505" y="635000"/>
                </a:lnTo>
                <a:lnTo>
                  <a:pt x="822777" y="647700"/>
                </a:lnTo>
                <a:close/>
              </a:path>
              <a:path w="3630295" h="1752600">
                <a:moveTo>
                  <a:pt x="803674" y="647700"/>
                </a:moveTo>
                <a:lnTo>
                  <a:pt x="754868" y="647700"/>
                </a:lnTo>
                <a:lnTo>
                  <a:pt x="755020" y="635000"/>
                </a:lnTo>
                <a:lnTo>
                  <a:pt x="802395" y="635000"/>
                </a:lnTo>
                <a:lnTo>
                  <a:pt x="803674" y="647700"/>
                </a:lnTo>
                <a:close/>
              </a:path>
              <a:path w="3630295" h="1752600">
                <a:moveTo>
                  <a:pt x="2974858" y="1600200"/>
                </a:moveTo>
                <a:lnTo>
                  <a:pt x="2038970" y="1600200"/>
                </a:lnTo>
                <a:lnTo>
                  <a:pt x="2092076" y="1587500"/>
                </a:lnTo>
                <a:lnTo>
                  <a:pt x="2197650" y="1587500"/>
                </a:lnTo>
                <a:lnTo>
                  <a:pt x="2250075" y="1574800"/>
                </a:lnTo>
                <a:lnTo>
                  <a:pt x="2302232" y="1574800"/>
                </a:lnTo>
                <a:lnTo>
                  <a:pt x="2354099" y="1562100"/>
                </a:lnTo>
                <a:lnTo>
                  <a:pt x="2405656" y="1562100"/>
                </a:lnTo>
                <a:lnTo>
                  <a:pt x="2456882" y="1549400"/>
                </a:lnTo>
                <a:lnTo>
                  <a:pt x="2507757" y="1549400"/>
                </a:lnTo>
                <a:lnTo>
                  <a:pt x="2658061" y="1511300"/>
                </a:lnTo>
                <a:lnTo>
                  <a:pt x="2707320" y="1511300"/>
                </a:lnTo>
                <a:lnTo>
                  <a:pt x="3038204" y="1422400"/>
                </a:lnTo>
                <a:lnTo>
                  <a:pt x="3087038" y="1397000"/>
                </a:lnTo>
                <a:lnTo>
                  <a:pt x="3183792" y="1371600"/>
                </a:lnTo>
                <a:lnTo>
                  <a:pt x="3231032" y="1346200"/>
                </a:lnTo>
                <a:lnTo>
                  <a:pt x="3277063" y="1333500"/>
                </a:lnTo>
                <a:lnTo>
                  <a:pt x="3321545" y="1308100"/>
                </a:lnTo>
                <a:lnTo>
                  <a:pt x="3364140" y="1282700"/>
                </a:lnTo>
                <a:lnTo>
                  <a:pt x="3404509" y="1257300"/>
                </a:lnTo>
                <a:lnTo>
                  <a:pt x="3442312" y="1231900"/>
                </a:lnTo>
                <a:lnTo>
                  <a:pt x="3477210" y="1193800"/>
                </a:lnTo>
                <a:lnTo>
                  <a:pt x="3508864" y="1168400"/>
                </a:lnTo>
                <a:lnTo>
                  <a:pt x="3536936" y="1130300"/>
                </a:lnTo>
                <a:lnTo>
                  <a:pt x="3561087" y="1092200"/>
                </a:lnTo>
                <a:lnTo>
                  <a:pt x="3580977" y="1041400"/>
                </a:lnTo>
                <a:lnTo>
                  <a:pt x="3596267" y="1003300"/>
                </a:lnTo>
                <a:lnTo>
                  <a:pt x="3597613" y="952500"/>
                </a:lnTo>
                <a:lnTo>
                  <a:pt x="3580997" y="914400"/>
                </a:lnTo>
                <a:lnTo>
                  <a:pt x="3553099" y="863600"/>
                </a:lnTo>
                <a:lnTo>
                  <a:pt x="3520600" y="825500"/>
                </a:lnTo>
                <a:lnTo>
                  <a:pt x="3490181" y="787400"/>
                </a:lnTo>
                <a:lnTo>
                  <a:pt x="3483747" y="787400"/>
                </a:lnTo>
                <a:lnTo>
                  <a:pt x="3476017" y="774700"/>
                </a:lnTo>
                <a:lnTo>
                  <a:pt x="3467951" y="774700"/>
                </a:lnTo>
                <a:lnTo>
                  <a:pt x="3460509" y="762000"/>
                </a:lnTo>
                <a:lnTo>
                  <a:pt x="3455134" y="762000"/>
                </a:lnTo>
                <a:lnTo>
                  <a:pt x="3452856" y="749300"/>
                </a:lnTo>
                <a:lnTo>
                  <a:pt x="3438283" y="749300"/>
                </a:lnTo>
                <a:lnTo>
                  <a:pt x="3427838" y="736600"/>
                </a:lnTo>
                <a:lnTo>
                  <a:pt x="3417268" y="723900"/>
                </a:lnTo>
                <a:lnTo>
                  <a:pt x="3405781" y="723900"/>
                </a:lnTo>
                <a:lnTo>
                  <a:pt x="3406905" y="711200"/>
                </a:lnTo>
                <a:lnTo>
                  <a:pt x="3390444" y="711200"/>
                </a:lnTo>
                <a:lnTo>
                  <a:pt x="3383789" y="698500"/>
                </a:lnTo>
                <a:lnTo>
                  <a:pt x="3371562" y="685800"/>
                </a:lnTo>
                <a:lnTo>
                  <a:pt x="3364993" y="685800"/>
                </a:lnTo>
                <a:lnTo>
                  <a:pt x="3358046" y="673100"/>
                </a:lnTo>
                <a:lnTo>
                  <a:pt x="3342443" y="673100"/>
                </a:lnTo>
                <a:lnTo>
                  <a:pt x="3335290" y="660400"/>
                </a:lnTo>
                <a:lnTo>
                  <a:pt x="3505108" y="660400"/>
                </a:lnTo>
                <a:lnTo>
                  <a:pt x="3517758" y="673100"/>
                </a:lnTo>
                <a:lnTo>
                  <a:pt x="3538242" y="711200"/>
                </a:lnTo>
                <a:lnTo>
                  <a:pt x="3557855" y="736600"/>
                </a:lnTo>
                <a:lnTo>
                  <a:pt x="3577047" y="762000"/>
                </a:lnTo>
                <a:lnTo>
                  <a:pt x="3596267" y="800100"/>
                </a:lnTo>
                <a:lnTo>
                  <a:pt x="3597628" y="812800"/>
                </a:lnTo>
                <a:lnTo>
                  <a:pt x="3599957" y="812800"/>
                </a:lnTo>
                <a:lnTo>
                  <a:pt x="3603630" y="825500"/>
                </a:lnTo>
                <a:lnTo>
                  <a:pt x="3609022" y="838200"/>
                </a:lnTo>
                <a:lnTo>
                  <a:pt x="3609022" y="850900"/>
                </a:lnTo>
                <a:lnTo>
                  <a:pt x="3615875" y="863600"/>
                </a:lnTo>
                <a:lnTo>
                  <a:pt x="3618927" y="889000"/>
                </a:lnTo>
                <a:lnTo>
                  <a:pt x="3620208" y="901700"/>
                </a:lnTo>
                <a:lnTo>
                  <a:pt x="3621748" y="927100"/>
                </a:lnTo>
                <a:lnTo>
                  <a:pt x="3627009" y="977900"/>
                </a:lnTo>
                <a:lnTo>
                  <a:pt x="3629879" y="1041400"/>
                </a:lnTo>
                <a:lnTo>
                  <a:pt x="3628684" y="1092200"/>
                </a:lnTo>
                <a:lnTo>
                  <a:pt x="3621748" y="1130300"/>
                </a:lnTo>
                <a:lnTo>
                  <a:pt x="3605436" y="1193800"/>
                </a:lnTo>
                <a:lnTo>
                  <a:pt x="3582651" y="1244600"/>
                </a:lnTo>
                <a:lnTo>
                  <a:pt x="3554123" y="1282700"/>
                </a:lnTo>
                <a:lnTo>
                  <a:pt x="3520581" y="1320800"/>
                </a:lnTo>
                <a:lnTo>
                  <a:pt x="3482756" y="1358900"/>
                </a:lnTo>
                <a:lnTo>
                  <a:pt x="3441376" y="1397000"/>
                </a:lnTo>
                <a:lnTo>
                  <a:pt x="3431554" y="1397000"/>
                </a:lnTo>
                <a:lnTo>
                  <a:pt x="3425834" y="1409700"/>
                </a:lnTo>
                <a:lnTo>
                  <a:pt x="3418020" y="1409700"/>
                </a:lnTo>
                <a:lnTo>
                  <a:pt x="3409796" y="1422400"/>
                </a:lnTo>
                <a:lnTo>
                  <a:pt x="3400880" y="1422400"/>
                </a:lnTo>
                <a:lnTo>
                  <a:pt x="3390990" y="1435100"/>
                </a:lnTo>
                <a:lnTo>
                  <a:pt x="3375896" y="1435100"/>
                </a:lnTo>
                <a:lnTo>
                  <a:pt x="3375592" y="1447800"/>
                </a:lnTo>
                <a:lnTo>
                  <a:pt x="3327144" y="1473200"/>
                </a:lnTo>
                <a:lnTo>
                  <a:pt x="3280540" y="1498600"/>
                </a:lnTo>
                <a:lnTo>
                  <a:pt x="3232125" y="1511300"/>
                </a:lnTo>
                <a:lnTo>
                  <a:pt x="3178243" y="1536700"/>
                </a:lnTo>
                <a:lnTo>
                  <a:pt x="3139997" y="1549400"/>
                </a:lnTo>
                <a:lnTo>
                  <a:pt x="3091882" y="1562100"/>
                </a:lnTo>
                <a:lnTo>
                  <a:pt x="3036100" y="1587500"/>
                </a:lnTo>
                <a:lnTo>
                  <a:pt x="2974858" y="1600200"/>
                </a:lnTo>
                <a:close/>
              </a:path>
              <a:path w="3630295" h="1752600">
                <a:moveTo>
                  <a:pt x="706062" y="711200"/>
                </a:moveTo>
                <a:lnTo>
                  <a:pt x="703207" y="711200"/>
                </a:lnTo>
                <a:lnTo>
                  <a:pt x="702114" y="698500"/>
                </a:lnTo>
                <a:lnTo>
                  <a:pt x="707850" y="698500"/>
                </a:lnTo>
                <a:lnTo>
                  <a:pt x="706062" y="711200"/>
                </a:lnTo>
                <a:close/>
              </a:path>
              <a:path w="3630295" h="1752600">
                <a:moveTo>
                  <a:pt x="2352766" y="1714500"/>
                </a:moveTo>
                <a:lnTo>
                  <a:pt x="1210409" y="1714500"/>
                </a:lnTo>
                <a:lnTo>
                  <a:pt x="1168866" y="1701800"/>
                </a:lnTo>
                <a:lnTo>
                  <a:pt x="2383486" y="1701800"/>
                </a:lnTo>
                <a:lnTo>
                  <a:pt x="2352766" y="1714500"/>
                </a:lnTo>
                <a:close/>
              </a:path>
              <a:path w="3630295" h="1752600">
                <a:moveTo>
                  <a:pt x="1359641" y="1727200"/>
                </a:moveTo>
                <a:lnTo>
                  <a:pt x="1349347" y="1714500"/>
                </a:lnTo>
                <a:lnTo>
                  <a:pt x="1358518" y="1714500"/>
                </a:lnTo>
                <a:lnTo>
                  <a:pt x="1359641" y="1727200"/>
                </a:lnTo>
                <a:close/>
              </a:path>
              <a:path w="3630295" h="1752600">
                <a:moveTo>
                  <a:pt x="2182430" y="1727200"/>
                </a:moveTo>
                <a:lnTo>
                  <a:pt x="1390347" y="1727200"/>
                </a:lnTo>
                <a:lnTo>
                  <a:pt x="1370241" y="1714500"/>
                </a:lnTo>
                <a:lnTo>
                  <a:pt x="2224189" y="1714500"/>
                </a:lnTo>
                <a:lnTo>
                  <a:pt x="2182430" y="1727200"/>
                </a:lnTo>
                <a:close/>
              </a:path>
              <a:path w="3630295" h="1752600">
                <a:moveTo>
                  <a:pt x="2255154" y="1727200"/>
                </a:moveTo>
                <a:lnTo>
                  <a:pt x="2248715" y="1727200"/>
                </a:lnTo>
                <a:lnTo>
                  <a:pt x="2249201" y="1714500"/>
                </a:lnTo>
                <a:lnTo>
                  <a:pt x="2259284" y="1714500"/>
                </a:lnTo>
                <a:lnTo>
                  <a:pt x="2255154" y="1727200"/>
                </a:lnTo>
                <a:close/>
              </a:path>
              <a:path w="3630295" h="1752600">
                <a:moveTo>
                  <a:pt x="2291477" y="1727200"/>
                </a:moveTo>
                <a:lnTo>
                  <a:pt x="2281911" y="1727200"/>
                </a:lnTo>
                <a:lnTo>
                  <a:pt x="2273103" y="1714500"/>
                </a:lnTo>
                <a:lnTo>
                  <a:pt x="2289928" y="1714500"/>
                </a:lnTo>
                <a:lnTo>
                  <a:pt x="2291477" y="1727200"/>
                </a:lnTo>
                <a:close/>
              </a:path>
              <a:path w="3630295" h="1752600">
                <a:moveTo>
                  <a:pt x="1975933" y="1739900"/>
                </a:moveTo>
                <a:lnTo>
                  <a:pt x="1505715" y="1739900"/>
                </a:lnTo>
                <a:lnTo>
                  <a:pt x="1439275" y="1727200"/>
                </a:lnTo>
                <a:lnTo>
                  <a:pt x="2052312" y="1727200"/>
                </a:lnTo>
                <a:lnTo>
                  <a:pt x="1975933" y="1739900"/>
                </a:lnTo>
                <a:close/>
              </a:path>
              <a:path w="3630295" h="1752600">
                <a:moveTo>
                  <a:pt x="1720416" y="1752600"/>
                </a:moveTo>
                <a:lnTo>
                  <a:pt x="1697018" y="1739900"/>
                </a:lnTo>
                <a:lnTo>
                  <a:pt x="1734702" y="1739900"/>
                </a:lnTo>
                <a:lnTo>
                  <a:pt x="1720416" y="1752600"/>
                </a:lnTo>
                <a:close/>
              </a:path>
            </a:pathLst>
          </a:custGeom>
          <a:solidFill>
            <a:srgbClr val="FF1616">
              <a:alpha val="69799"/>
            </a:srgbClr>
          </a:solidFill>
        </p:spPr>
        <p:txBody>
          <a:bodyPr wrap="square" lIns="0" tIns="0" rIns="0" bIns="0" rtlCol="0"/>
          <a:lstStyle/>
          <a:p>
            <a:endParaRPr/>
          </a:p>
        </p:txBody>
      </p:sp>
      <p:sp>
        <p:nvSpPr>
          <p:cNvPr id="3" name="object 9">
            <a:extLst>
              <a:ext uri="{FF2B5EF4-FFF2-40B4-BE49-F238E27FC236}">
                <a16:creationId xmlns:a16="http://schemas.microsoft.com/office/drawing/2014/main" id="{4FCB0C86-588A-637B-E201-703F4A2BA393}"/>
              </a:ext>
            </a:extLst>
          </p:cNvPr>
          <p:cNvSpPr/>
          <p:nvPr/>
        </p:nvSpPr>
        <p:spPr>
          <a:xfrm>
            <a:off x="6963240" y="0"/>
            <a:ext cx="2107468" cy="656585"/>
          </a:xfrm>
          <a:custGeom>
            <a:avLst/>
            <a:gdLst/>
            <a:ahLst/>
            <a:cxnLst/>
            <a:rect l="l" t="t" r="r" b="b"/>
            <a:pathLst>
              <a:path w="3630295" h="1752600">
                <a:moveTo>
                  <a:pt x="2478370" y="12700"/>
                </a:moveTo>
                <a:lnTo>
                  <a:pt x="1837262" y="12700"/>
                </a:lnTo>
                <a:lnTo>
                  <a:pt x="1890484" y="0"/>
                </a:lnTo>
                <a:lnTo>
                  <a:pt x="2428591" y="0"/>
                </a:lnTo>
                <a:lnTo>
                  <a:pt x="2478370" y="12700"/>
                </a:lnTo>
                <a:close/>
              </a:path>
              <a:path w="3630295" h="1752600">
                <a:moveTo>
                  <a:pt x="2865941" y="50800"/>
                </a:moveTo>
                <a:lnTo>
                  <a:pt x="1631277" y="50800"/>
                </a:lnTo>
                <a:lnTo>
                  <a:pt x="1784551" y="12700"/>
                </a:lnTo>
                <a:lnTo>
                  <a:pt x="2615108" y="12700"/>
                </a:lnTo>
                <a:lnTo>
                  <a:pt x="2686217" y="25400"/>
                </a:lnTo>
                <a:lnTo>
                  <a:pt x="2797931" y="38100"/>
                </a:lnTo>
                <a:lnTo>
                  <a:pt x="2862053" y="38100"/>
                </a:lnTo>
                <a:lnTo>
                  <a:pt x="2865941" y="50800"/>
                </a:lnTo>
                <a:close/>
              </a:path>
              <a:path w="3630295" h="1752600">
                <a:moveTo>
                  <a:pt x="1126049" y="317500"/>
                </a:moveTo>
                <a:lnTo>
                  <a:pt x="759040" y="317500"/>
                </a:lnTo>
                <a:lnTo>
                  <a:pt x="770315" y="304800"/>
                </a:lnTo>
                <a:lnTo>
                  <a:pt x="801548" y="304800"/>
                </a:lnTo>
                <a:lnTo>
                  <a:pt x="814860" y="292100"/>
                </a:lnTo>
                <a:lnTo>
                  <a:pt x="830556" y="279400"/>
                </a:lnTo>
                <a:lnTo>
                  <a:pt x="847669" y="279400"/>
                </a:lnTo>
                <a:lnTo>
                  <a:pt x="865235" y="266700"/>
                </a:lnTo>
                <a:lnTo>
                  <a:pt x="898953" y="241300"/>
                </a:lnTo>
                <a:lnTo>
                  <a:pt x="941595" y="228600"/>
                </a:lnTo>
                <a:lnTo>
                  <a:pt x="991656" y="215900"/>
                </a:lnTo>
                <a:lnTo>
                  <a:pt x="1047626" y="190500"/>
                </a:lnTo>
                <a:lnTo>
                  <a:pt x="1107998" y="177800"/>
                </a:lnTo>
                <a:lnTo>
                  <a:pt x="1171263" y="152400"/>
                </a:lnTo>
                <a:lnTo>
                  <a:pt x="1300441" y="127000"/>
                </a:lnTo>
                <a:lnTo>
                  <a:pt x="1363338" y="101600"/>
                </a:lnTo>
                <a:lnTo>
                  <a:pt x="1423096" y="88900"/>
                </a:lnTo>
                <a:lnTo>
                  <a:pt x="1478207" y="76200"/>
                </a:lnTo>
                <a:lnTo>
                  <a:pt x="1527164" y="63500"/>
                </a:lnTo>
                <a:lnTo>
                  <a:pt x="1568457" y="63500"/>
                </a:lnTo>
                <a:lnTo>
                  <a:pt x="1600579" y="50800"/>
                </a:lnTo>
                <a:lnTo>
                  <a:pt x="2866305" y="50800"/>
                </a:lnTo>
                <a:lnTo>
                  <a:pt x="2876609" y="63500"/>
                </a:lnTo>
                <a:lnTo>
                  <a:pt x="2883730" y="76200"/>
                </a:lnTo>
                <a:lnTo>
                  <a:pt x="2892913" y="88900"/>
                </a:lnTo>
                <a:lnTo>
                  <a:pt x="2912985" y="88900"/>
                </a:lnTo>
                <a:lnTo>
                  <a:pt x="2914567" y="101600"/>
                </a:lnTo>
                <a:lnTo>
                  <a:pt x="2919742" y="101600"/>
                </a:lnTo>
                <a:lnTo>
                  <a:pt x="2927378" y="114300"/>
                </a:lnTo>
                <a:lnTo>
                  <a:pt x="2936340" y="114300"/>
                </a:lnTo>
                <a:lnTo>
                  <a:pt x="2938549" y="127000"/>
                </a:lnTo>
                <a:lnTo>
                  <a:pt x="2939732" y="139700"/>
                </a:lnTo>
                <a:lnTo>
                  <a:pt x="2085252" y="139700"/>
                </a:lnTo>
                <a:lnTo>
                  <a:pt x="2019669" y="152400"/>
                </a:lnTo>
                <a:lnTo>
                  <a:pt x="1954451" y="152400"/>
                </a:lnTo>
                <a:lnTo>
                  <a:pt x="1891469" y="165100"/>
                </a:lnTo>
                <a:lnTo>
                  <a:pt x="1779688" y="165100"/>
                </a:lnTo>
                <a:lnTo>
                  <a:pt x="1734627" y="177800"/>
                </a:lnTo>
                <a:lnTo>
                  <a:pt x="1640628" y="177800"/>
                </a:lnTo>
                <a:lnTo>
                  <a:pt x="1615439" y="190500"/>
                </a:lnTo>
                <a:lnTo>
                  <a:pt x="1590205" y="190500"/>
                </a:lnTo>
                <a:lnTo>
                  <a:pt x="1565494" y="203200"/>
                </a:lnTo>
                <a:lnTo>
                  <a:pt x="1511342" y="203200"/>
                </a:lnTo>
                <a:lnTo>
                  <a:pt x="1452455" y="215900"/>
                </a:lnTo>
                <a:lnTo>
                  <a:pt x="1391089" y="241300"/>
                </a:lnTo>
                <a:lnTo>
                  <a:pt x="1269945" y="266700"/>
                </a:lnTo>
                <a:lnTo>
                  <a:pt x="1214681" y="279400"/>
                </a:lnTo>
                <a:lnTo>
                  <a:pt x="1165963" y="304800"/>
                </a:lnTo>
                <a:lnTo>
                  <a:pt x="1126049" y="317500"/>
                </a:lnTo>
                <a:close/>
              </a:path>
              <a:path w="3630295" h="1752600">
                <a:moveTo>
                  <a:pt x="2934214" y="177800"/>
                </a:moveTo>
                <a:lnTo>
                  <a:pt x="2768276" y="177800"/>
                </a:lnTo>
                <a:lnTo>
                  <a:pt x="2701348" y="165100"/>
                </a:lnTo>
                <a:lnTo>
                  <a:pt x="2629079" y="165100"/>
                </a:lnTo>
                <a:lnTo>
                  <a:pt x="2556551" y="152400"/>
                </a:lnTo>
                <a:lnTo>
                  <a:pt x="2431047" y="139700"/>
                </a:lnTo>
                <a:lnTo>
                  <a:pt x="2939732" y="139700"/>
                </a:lnTo>
                <a:lnTo>
                  <a:pt x="2940915" y="152400"/>
                </a:lnTo>
                <a:lnTo>
                  <a:pt x="2940461" y="165100"/>
                </a:lnTo>
                <a:lnTo>
                  <a:pt x="2934214" y="177800"/>
                </a:lnTo>
                <a:close/>
              </a:path>
              <a:path w="3630295" h="1752600">
                <a:moveTo>
                  <a:pt x="2912825" y="190500"/>
                </a:moveTo>
                <a:lnTo>
                  <a:pt x="2900776" y="190500"/>
                </a:lnTo>
                <a:lnTo>
                  <a:pt x="2894854" y="177800"/>
                </a:lnTo>
                <a:lnTo>
                  <a:pt x="2919150" y="177800"/>
                </a:lnTo>
                <a:lnTo>
                  <a:pt x="2912825" y="190500"/>
                </a:lnTo>
                <a:close/>
              </a:path>
              <a:path w="3630295" h="1752600">
                <a:moveTo>
                  <a:pt x="2375046" y="279400"/>
                </a:moveTo>
                <a:lnTo>
                  <a:pt x="2041192" y="279400"/>
                </a:lnTo>
                <a:lnTo>
                  <a:pt x="2040493" y="266700"/>
                </a:lnTo>
                <a:lnTo>
                  <a:pt x="2335785" y="266700"/>
                </a:lnTo>
                <a:lnTo>
                  <a:pt x="2375046" y="279400"/>
                </a:lnTo>
                <a:close/>
              </a:path>
              <a:path w="3630295" h="1752600">
                <a:moveTo>
                  <a:pt x="2776024" y="317500"/>
                </a:moveTo>
                <a:lnTo>
                  <a:pt x="1632427" y="317500"/>
                </a:lnTo>
                <a:lnTo>
                  <a:pt x="1729394" y="304800"/>
                </a:lnTo>
                <a:lnTo>
                  <a:pt x="1840626" y="292100"/>
                </a:lnTo>
                <a:lnTo>
                  <a:pt x="1924902" y="279400"/>
                </a:lnTo>
                <a:lnTo>
                  <a:pt x="2499502" y="279400"/>
                </a:lnTo>
                <a:lnTo>
                  <a:pt x="2590009" y="292100"/>
                </a:lnTo>
                <a:lnTo>
                  <a:pt x="2702910" y="304800"/>
                </a:lnTo>
                <a:lnTo>
                  <a:pt x="2750201" y="304800"/>
                </a:lnTo>
                <a:lnTo>
                  <a:pt x="2776024" y="317500"/>
                </a:lnTo>
                <a:close/>
              </a:path>
              <a:path w="3630295" h="1752600">
                <a:moveTo>
                  <a:pt x="1081658" y="330200"/>
                </a:moveTo>
                <a:lnTo>
                  <a:pt x="736506" y="330200"/>
                </a:lnTo>
                <a:lnTo>
                  <a:pt x="747852" y="317500"/>
                </a:lnTo>
                <a:lnTo>
                  <a:pt x="1097195" y="317500"/>
                </a:lnTo>
                <a:lnTo>
                  <a:pt x="1081658" y="330200"/>
                </a:lnTo>
                <a:close/>
              </a:path>
              <a:path w="3630295" h="1752600">
                <a:moveTo>
                  <a:pt x="2840184" y="330200"/>
                </a:moveTo>
                <a:lnTo>
                  <a:pt x="1566160" y="330200"/>
                </a:lnTo>
                <a:lnTo>
                  <a:pt x="1590945" y="317500"/>
                </a:lnTo>
                <a:lnTo>
                  <a:pt x="2798426" y="317500"/>
                </a:lnTo>
                <a:lnTo>
                  <a:pt x="2840184" y="330200"/>
                </a:lnTo>
                <a:close/>
              </a:path>
              <a:path w="3630295" h="1752600">
                <a:moveTo>
                  <a:pt x="1010112" y="355600"/>
                </a:moveTo>
                <a:lnTo>
                  <a:pt x="676360" y="355600"/>
                </a:lnTo>
                <a:lnTo>
                  <a:pt x="680993" y="342900"/>
                </a:lnTo>
                <a:lnTo>
                  <a:pt x="698712" y="342900"/>
                </a:lnTo>
                <a:lnTo>
                  <a:pt x="712195" y="330200"/>
                </a:lnTo>
                <a:lnTo>
                  <a:pt x="1063595" y="330200"/>
                </a:lnTo>
                <a:lnTo>
                  <a:pt x="1037833" y="342900"/>
                </a:lnTo>
                <a:lnTo>
                  <a:pt x="1010112" y="355600"/>
                </a:lnTo>
                <a:close/>
              </a:path>
              <a:path w="3630295" h="1752600">
                <a:moveTo>
                  <a:pt x="569194" y="762000"/>
                </a:moveTo>
                <a:lnTo>
                  <a:pt x="555393" y="762000"/>
                </a:lnTo>
                <a:lnTo>
                  <a:pt x="563762" y="736600"/>
                </a:lnTo>
                <a:lnTo>
                  <a:pt x="592465" y="698500"/>
                </a:lnTo>
                <a:lnTo>
                  <a:pt x="635956" y="673100"/>
                </a:lnTo>
                <a:lnTo>
                  <a:pt x="688694" y="635000"/>
                </a:lnTo>
                <a:lnTo>
                  <a:pt x="745135" y="609600"/>
                </a:lnTo>
                <a:lnTo>
                  <a:pt x="799736" y="584200"/>
                </a:lnTo>
                <a:lnTo>
                  <a:pt x="846953" y="558800"/>
                </a:lnTo>
                <a:lnTo>
                  <a:pt x="881243" y="533400"/>
                </a:lnTo>
                <a:lnTo>
                  <a:pt x="912098" y="533400"/>
                </a:lnTo>
                <a:lnTo>
                  <a:pt x="940848" y="520700"/>
                </a:lnTo>
                <a:lnTo>
                  <a:pt x="1046330" y="482600"/>
                </a:lnTo>
                <a:lnTo>
                  <a:pt x="1109246" y="457200"/>
                </a:lnTo>
                <a:lnTo>
                  <a:pt x="1169877" y="431800"/>
                </a:lnTo>
                <a:lnTo>
                  <a:pt x="1221422" y="419100"/>
                </a:lnTo>
                <a:lnTo>
                  <a:pt x="1257079" y="406400"/>
                </a:lnTo>
                <a:lnTo>
                  <a:pt x="1264156" y="406400"/>
                </a:lnTo>
                <a:lnTo>
                  <a:pt x="1292533" y="393700"/>
                </a:lnTo>
                <a:lnTo>
                  <a:pt x="1340415" y="381000"/>
                </a:lnTo>
                <a:lnTo>
                  <a:pt x="1399759" y="368300"/>
                </a:lnTo>
                <a:lnTo>
                  <a:pt x="1462526" y="342900"/>
                </a:lnTo>
                <a:lnTo>
                  <a:pt x="1520673" y="330200"/>
                </a:lnTo>
                <a:lnTo>
                  <a:pt x="2872223" y="330200"/>
                </a:lnTo>
                <a:lnTo>
                  <a:pt x="2900249" y="342900"/>
                </a:lnTo>
                <a:lnTo>
                  <a:pt x="2935763" y="342900"/>
                </a:lnTo>
                <a:lnTo>
                  <a:pt x="2934214" y="355600"/>
                </a:lnTo>
                <a:lnTo>
                  <a:pt x="2984037" y="368300"/>
                </a:lnTo>
                <a:lnTo>
                  <a:pt x="3076234" y="393700"/>
                </a:lnTo>
                <a:lnTo>
                  <a:pt x="3125185" y="406400"/>
                </a:lnTo>
                <a:lnTo>
                  <a:pt x="3142752" y="419100"/>
                </a:lnTo>
                <a:lnTo>
                  <a:pt x="2097380" y="419100"/>
                </a:lnTo>
                <a:lnTo>
                  <a:pt x="2037080" y="431800"/>
                </a:lnTo>
                <a:lnTo>
                  <a:pt x="1809068" y="431800"/>
                </a:lnTo>
                <a:lnTo>
                  <a:pt x="1805818" y="444500"/>
                </a:lnTo>
                <a:lnTo>
                  <a:pt x="1735149" y="444500"/>
                </a:lnTo>
                <a:lnTo>
                  <a:pt x="1694935" y="457200"/>
                </a:lnTo>
                <a:lnTo>
                  <a:pt x="1654720" y="457200"/>
                </a:lnTo>
                <a:lnTo>
                  <a:pt x="1613177" y="469900"/>
                </a:lnTo>
                <a:lnTo>
                  <a:pt x="1547875" y="469900"/>
                </a:lnTo>
                <a:lnTo>
                  <a:pt x="1521996" y="482600"/>
                </a:lnTo>
                <a:lnTo>
                  <a:pt x="1462573" y="482600"/>
                </a:lnTo>
                <a:lnTo>
                  <a:pt x="1420386" y="495300"/>
                </a:lnTo>
                <a:lnTo>
                  <a:pt x="1389344" y="495300"/>
                </a:lnTo>
                <a:lnTo>
                  <a:pt x="1386457" y="508000"/>
                </a:lnTo>
                <a:lnTo>
                  <a:pt x="1349044" y="508000"/>
                </a:lnTo>
                <a:lnTo>
                  <a:pt x="1303853" y="520700"/>
                </a:lnTo>
                <a:lnTo>
                  <a:pt x="1248491" y="533400"/>
                </a:lnTo>
                <a:lnTo>
                  <a:pt x="1186152" y="546100"/>
                </a:lnTo>
                <a:lnTo>
                  <a:pt x="1053323" y="571500"/>
                </a:lnTo>
                <a:lnTo>
                  <a:pt x="989222" y="596900"/>
                </a:lnTo>
                <a:lnTo>
                  <a:pt x="930922" y="609600"/>
                </a:lnTo>
                <a:lnTo>
                  <a:pt x="881619" y="622300"/>
                </a:lnTo>
                <a:lnTo>
                  <a:pt x="817219" y="622300"/>
                </a:lnTo>
                <a:lnTo>
                  <a:pt x="811272" y="635000"/>
                </a:lnTo>
                <a:lnTo>
                  <a:pt x="751466" y="635000"/>
                </a:lnTo>
                <a:lnTo>
                  <a:pt x="754868" y="647700"/>
                </a:lnTo>
                <a:lnTo>
                  <a:pt x="785922" y="647700"/>
                </a:lnTo>
                <a:lnTo>
                  <a:pt x="765720" y="660400"/>
                </a:lnTo>
                <a:lnTo>
                  <a:pt x="759120" y="660400"/>
                </a:lnTo>
                <a:lnTo>
                  <a:pt x="748059" y="673100"/>
                </a:lnTo>
                <a:lnTo>
                  <a:pt x="727908" y="673100"/>
                </a:lnTo>
                <a:lnTo>
                  <a:pt x="720913" y="685800"/>
                </a:lnTo>
                <a:lnTo>
                  <a:pt x="722128" y="685800"/>
                </a:lnTo>
                <a:lnTo>
                  <a:pt x="718879" y="698500"/>
                </a:lnTo>
                <a:lnTo>
                  <a:pt x="680569" y="698500"/>
                </a:lnTo>
                <a:lnTo>
                  <a:pt x="660829" y="711200"/>
                </a:lnTo>
                <a:lnTo>
                  <a:pt x="642415" y="723900"/>
                </a:lnTo>
                <a:lnTo>
                  <a:pt x="614312" y="723900"/>
                </a:lnTo>
                <a:lnTo>
                  <a:pt x="606962" y="736600"/>
                </a:lnTo>
                <a:lnTo>
                  <a:pt x="606385" y="749300"/>
                </a:lnTo>
                <a:lnTo>
                  <a:pt x="581413" y="749300"/>
                </a:lnTo>
                <a:lnTo>
                  <a:pt x="569194" y="762000"/>
                </a:lnTo>
                <a:close/>
              </a:path>
              <a:path w="3630295" h="1752600">
                <a:moveTo>
                  <a:pt x="2444732" y="1701800"/>
                </a:moveTo>
                <a:lnTo>
                  <a:pt x="1121525" y="1701800"/>
                </a:lnTo>
                <a:lnTo>
                  <a:pt x="1069461" y="1689100"/>
                </a:lnTo>
                <a:lnTo>
                  <a:pt x="1013744" y="1676400"/>
                </a:lnTo>
                <a:lnTo>
                  <a:pt x="775816" y="1625600"/>
                </a:lnTo>
                <a:lnTo>
                  <a:pt x="717932" y="1600200"/>
                </a:lnTo>
                <a:lnTo>
                  <a:pt x="662832" y="1587500"/>
                </a:lnTo>
                <a:lnTo>
                  <a:pt x="611590" y="1574800"/>
                </a:lnTo>
                <a:lnTo>
                  <a:pt x="565278" y="1562100"/>
                </a:lnTo>
                <a:lnTo>
                  <a:pt x="524969" y="1549400"/>
                </a:lnTo>
                <a:lnTo>
                  <a:pt x="448820" y="1511300"/>
                </a:lnTo>
                <a:lnTo>
                  <a:pt x="407468" y="1498600"/>
                </a:lnTo>
                <a:lnTo>
                  <a:pt x="368456" y="1473200"/>
                </a:lnTo>
                <a:lnTo>
                  <a:pt x="332562" y="1460500"/>
                </a:lnTo>
                <a:lnTo>
                  <a:pt x="204230" y="1384300"/>
                </a:lnTo>
                <a:lnTo>
                  <a:pt x="163502" y="1346200"/>
                </a:lnTo>
                <a:lnTo>
                  <a:pt x="125715" y="1308100"/>
                </a:lnTo>
                <a:lnTo>
                  <a:pt x="92021" y="1270000"/>
                </a:lnTo>
                <a:lnTo>
                  <a:pt x="63571" y="1219200"/>
                </a:lnTo>
                <a:lnTo>
                  <a:pt x="41514" y="1181100"/>
                </a:lnTo>
                <a:lnTo>
                  <a:pt x="27002" y="1143000"/>
                </a:lnTo>
                <a:lnTo>
                  <a:pt x="25436" y="1130300"/>
                </a:lnTo>
                <a:lnTo>
                  <a:pt x="24288" y="1117600"/>
                </a:lnTo>
                <a:lnTo>
                  <a:pt x="21847" y="1117600"/>
                </a:lnTo>
                <a:lnTo>
                  <a:pt x="16403" y="1104900"/>
                </a:lnTo>
                <a:lnTo>
                  <a:pt x="16249" y="1092200"/>
                </a:lnTo>
                <a:lnTo>
                  <a:pt x="6832" y="1054100"/>
                </a:lnTo>
                <a:lnTo>
                  <a:pt x="5773" y="1041400"/>
                </a:lnTo>
                <a:lnTo>
                  <a:pt x="1582" y="1041400"/>
                </a:lnTo>
                <a:lnTo>
                  <a:pt x="1551" y="1028700"/>
                </a:lnTo>
                <a:lnTo>
                  <a:pt x="0" y="977900"/>
                </a:lnTo>
                <a:lnTo>
                  <a:pt x="9671" y="914400"/>
                </a:lnTo>
                <a:lnTo>
                  <a:pt x="27525" y="863600"/>
                </a:lnTo>
                <a:lnTo>
                  <a:pt x="50520" y="812800"/>
                </a:lnTo>
                <a:lnTo>
                  <a:pt x="75615" y="774700"/>
                </a:lnTo>
                <a:lnTo>
                  <a:pt x="99769" y="736600"/>
                </a:lnTo>
                <a:lnTo>
                  <a:pt x="119940" y="711200"/>
                </a:lnTo>
                <a:lnTo>
                  <a:pt x="133087" y="698500"/>
                </a:lnTo>
                <a:lnTo>
                  <a:pt x="164346" y="673100"/>
                </a:lnTo>
                <a:lnTo>
                  <a:pt x="199668" y="647700"/>
                </a:lnTo>
                <a:lnTo>
                  <a:pt x="238289" y="609600"/>
                </a:lnTo>
                <a:lnTo>
                  <a:pt x="279446" y="584200"/>
                </a:lnTo>
                <a:lnTo>
                  <a:pt x="322378" y="546100"/>
                </a:lnTo>
                <a:lnTo>
                  <a:pt x="366320" y="520700"/>
                </a:lnTo>
                <a:lnTo>
                  <a:pt x="410511" y="482600"/>
                </a:lnTo>
                <a:lnTo>
                  <a:pt x="454186" y="457200"/>
                </a:lnTo>
                <a:lnTo>
                  <a:pt x="496584" y="444500"/>
                </a:lnTo>
                <a:lnTo>
                  <a:pt x="536942" y="419100"/>
                </a:lnTo>
                <a:lnTo>
                  <a:pt x="574496" y="406400"/>
                </a:lnTo>
                <a:lnTo>
                  <a:pt x="595900" y="381000"/>
                </a:lnTo>
                <a:lnTo>
                  <a:pt x="620428" y="368300"/>
                </a:lnTo>
                <a:lnTo>
                  <a:pt x="647456" y="355600"/>
                </a:lnTo>
                <a:lnTo>
                  <a:pt x="986172" y="355600"/>
                </a:lnTo>
                <a:lnTo>
                  <a:pt x="936100" y="381000"/>
                </a:lnTo>
                <a:lnTo>
                  <a:pt x="885806" y="393700"/>
                </a:lnTo>
                <a:lnTo>
                  <a:pt x="786021" y="444500"/>
                </a:lnTo>
                <a:lnTo>
                  <a:pt x="737264" y="457200"/>
                </a:lnTo>
                <a:lnTo>
                  <a:pt x="689755" y="482600"/>
                </a:lnTo>
                <a:lnTo>
                  <a:pt x="643860" y="508000"/>
                </a:lnTo>
                <a:lnTo>
                  <a:pt x="599947" y="533400"/>
                </a:lnTo>
                <a:lnTo>
                  <a:pt x="579079" y="533400"/>
                </a:lnTo>
                <a:lnTo>
                  <a:pt x="549768" y="546100"/>
                </a:lnTo>
                <a:lnTo>
                  <a:pt x="513506" y="571500"/>
                </a:lnTo>
                <a:lnTo>
                  <a:pt x="471784" y="596900"/>
                </a:lnTo>
                <a:lnTo>
                  <a:pt x="426093" y="622300"/>
                </a:lnTo>
                <a:lnTo>
                  <a:pt x="377925" y="647700"/>
                </a:lnTo>
                <a:lnTo>
                  <a:pt x="280120" y="723900"/>
                </a:lnTo>
                <a:lnTo>
                  <a:pt x="233466" y="762000"/>
                </a:lnTo>
                <a:lnTo>
                  <a:pt x="190299" y="800100"/>
                </a:lnTo>
                <a:lnTo>
                  <a:pt x="152111" y="850900"/>
                </a:lnTo>
                <a:lnTo>
                  <a:pt x="120392" y="889000"/>
                </a:lnTo>
                <a:lnTo>
                  <a:pt x="93895" y="927100"/>
                </a:lnTo>
                <a:lnTo>
                  <a:pt x="69771" y="977900"/>
                </a:lnTo>
                <a:lnTo>
                  <a:pt x="52952" y="1028700"/>
                </a:lnTo>
                <a:lnTo>
                  <a:pt x="48370" y="1079500"/>
                </a:lnTo>
                <a:lnTo>
                  <a:pt x="60957" y="1117600"/>
                </a:lnTo>
                <a:lnTo>
                  <a:pt x="69747" y="1143000"/>
                </a:lnTo>
                <a:lnTo>
                  <a:pt x="80075" y="1143000"/>
                </a:lnTo>
                <a:lnTo>
                  <a:pt x="89332" y="1155700"/>
                </a:lnTo>
                <a:lnTo>
                  <a:pt x="94911" y="1168400"/>
                </a:lnTo>
                <a:lnTo>
                  <a:pt x="115036" y="1193800"/>
                </a:lnTo>
                <a:lnTo>
                  <a:pt x="124555" y="1206500"/>
                </a:lnTo>
                <a:lnTo>
                  <a:pt x="133087" y="1219200"/>
                </a:lnTo>
                <a:lnTo>
                  <a:pt x="384124" y="1371600"/>
                </a:lnTo>
                <a:lnTo>
                  <a:pt x="447262" y="1397000"/>
                </a:lnTo>
                <a:lnTo>
                  <a:pt x="468380" y="1409700"/>
                </a:lnTo>
                <a:lnTo>
                  <a:pt x="905164" y="1524000"/>
                </a:lnTo>
                <a:lnTo>
                  <a:pt x="955101" y="1524000"/>
                </a:lnTo>
                <a:lnTo>
                  <a:pt x="1055601" y="1549400"/>
                </a:lnTo>
                <a:lnTo>
                  <a:pt x="1106129" y="1549400"/>
                </a:lnTo>
                <a:lnTo>
                  <a:pt x="1156817" y="1562100"/>
                </a:lnTo>
                <a:lnTo>
                  <a:pt x="1207649" y="1562100"/>
                </a:lnTo>
                <a:lnTo>
                  <a:pt x="1258605" y="1574800"/>
                </a:lnTo>
                <a:lnTo>
                  <a:pt x="1309669" y="1574800"/>
                </a:lnTo>
                <a:lnTo>
                  <a:pt x="1360821" y="1587500"/>
                </a:lnTo>
                <a:lnTo>
                  <a:pt x="1463319" y="1587500"/>
                </a:lnTo>
                <a:lnTo>
                  <a:pt x="1514630" y="1600200"/>
                </a:lnTo>
                <a:lnTo>
                  <a:pt x="2974858" y="1600200"/>
                </a:lnTo>
                <a:lnTo>
                  <a:pt x="2844806" y="1625600"/>
                </a:lnTo>
                <a:lnTo>
                  <a:pt x="2780407" y="1651000"/>
                </a:lnTo>
                <a:lnTo>
                  <a:pt x="2719363" y="1663700"/>
                </a:lnTo>
                <a:lnTo>
                  <a:pt x="2663880" y="1663700"/>
                </a:lnTo>
                <a:lnTo>
                  <a:pt x="2616162" y="1676400"/>
                </a:lnTo>
                <a:lnTo>
                  <a:pt x="2578413" y="1689100"/>
                </a:lnTo>
                <a:lnTo>
                  <a:pt x="2507214" y="1689100"/>
                </a:lnTo>
                <a:lnTo>
                  <a:pt x="2444732" y="1701800"/>
                </a:lnTo>
                <a:close/>
              </a:path>
              <a:path w="3630295" h="1752600">
                <a:moveTo>
                  <a:pt x="3165810" y="431800"/>
                </a:moveTo>
                <a:lnTo>
                  <a:pt x="2471086" y="431800"/>
                </a:lnTo>
                <a:lnTo>
                  <a:pt x="2455601" y="419100"/>
                </a:lnTo>
                <a:lnTo>
                  <a:pt x="3142752" y="419100"/>
                </a:lnTo>
                <a:lnTo>
                  <a:pt x="3165810" y="431800"/>
                </a:lnTo>
                <a:close/>
              </a:path>
              <a:path w="3630295" h="1752600">
                <a:moveTo>
                  <a:pt x="3493754" y="660400"/>
                </a:moveTo>
                <a:lnTo>
                  <a:pt x="3324482" y="660400"/>
                </a:lnTo>
                <a:lnTo>
                  <a:pt x="3319475" y="647700"/>
                </a:lnTo>
                <a:lnTo>
                  <a:pt x="3314061" y="647700"/>
                </a:lnTo>
                <a:lnTo>
                  <a:pt x="3299914" y="635000"/>
                </a:lnTo>
                <a:lnTo>
                  <a:pt x="3282612" y="635000"/>
                </a:lnTo>
                <a:lnTo>
                  <a:pt x="3264058" y="622300"/>
                </a:lnTo>
                <a:lnTo>
                  <a:pt x="3246152" y="609600"/>
                </a:lnTo>
                <a:lnTo>
                  <a:pt x="3189437" y="584200"/>
                </a:lnTo>
                <a:lnTo>
                  <a:pt x="3137748" y="558800"/>
                </a:lnTo>
                <a:lnTo>
                  <a:pt x="3089959" y="533400"/>
                </a:lnTo>
                <a:lnTo>
                  <a:pt x="3044947" y="520700"/>
                </a:lnTo>
                <a:lnTo>
                  <a:pt x="2915323" y="482600"/>
                </a:lnTo>
                <a:lnTo>
                  <a:pt x="2870171" y="482600"/>
                </a:lnTo>
                <a:lnTo>
                  <a:pt x="2822172" y="469900"/>
                </a:lnTo>
                <a:lnTo>
                  <a:pt x="2770203" y="457200"/>
                </a:lnTo>
                <a:lnTo>
                  <a:pt x="2713138" y="457200"/>
                </a:lnTo>
                <a:lnTo>
                  <a:pt x="2649852" y="444500"/>
                </a:lnTo>
                <a:lnTo>
                  <a:pt x="2627004" y="444500"/>
                </a:lnTo>
                <a:lnTo>
                  <a:pt x="2604186" y="431800"/>
                </a:lnTo>
                <a:lnTo>
                  <a:pt x="3186597" y="431800"/>
                </a:lnTo>
                <a:lnTo>
                  <a:pt x="3197346" y="444500"/>
                </a:lnTo>
                <a:lnTo>
                  <a:pt x="3242545" y="457200"/>
                </a:lnTo>
                <a:lnTo>
                  <a:pt x="3286120" y="482600"/>
                </a:lnTo>
                <a:lnTo>
                  <a:pt x="3330402" y="520700"/>
                </a:lnTo>
                <a:lnTo>
                  <a:pt x="3377718" y="533400"/>
                </a:lnTo>
                <a:lnTo>
                  <a:pt x="3384179" y="546100"/>
                </a:lnTo>
                <a:lnTo>
                  <a:pt x="3394438" y="558800"/>
                </a:lnTo>
                <a:lnTo>
                  <a:pt x="3405881" y="571500"/>
                </a:lnTo>
                <a:lnTo>
                  <a:pt x="3415895" y="571500"/>
                </a:lnTo>
                <a:lnTo>
                  <a:pt x="3428027" y="584200"/>
                </a:lnTo>
                <a:lnTo>
                  <a:pt x="3441911" y="596900"/>
                </a:lnTo>
                <a:lnTo>
                  <a:pt x="3457121" y="622300"/>
                </a:lnTo>
                <a:lnTo>
                  <a:pt x="3473235" y="622300"/>
                </a:lnTo>
                <a:lnTo>
                  <a:pt x="3483271" y="635000"/>
                </a:lnTo>
                <a:lnTo>
                  <a:pt x="3493754" y="660400"/>
                </a:lnTo>
                <a:close/>
              </a:path>
              <a:path w="3630295" h="1752600">
                <a:moveTo>
                  <a:pt x="911885" y="533400"/>
                </a:moveTo>
                <a:lnTo>
                  <a:pt x="902075" y="533400"/>
                </a:lnTo>
                <a:lnTo>
                  <a:pt x="905537" y="520700"/>
                </a:lnTo>
                <a:lnTo>
                  <a:pt x="909060" y="520700"/>
                </a:lnTo>
                <a:lnTo>
                  <a:pt x="912077" y="533315"/>
                </a:lnTo>
                <a:lnTo>
                  <a:pt x="911885" y="533400"/>
                </a:lnTo>
                <a:close/>
              </a:path>
              <a:path w="3630295" h="1752600">
                <a:moveTo>
                  <a:pt x="912098" y="533400"/>
                </a:moveTo>
                <a:lnTo>
                  <a:pt x="911885" y="533400"/>
                </a:lnTo>
                <a:lnTo>
                  <a:pt x="912077" y="533315"/>
                </a:lnTo>
                <a:close/>
              </a:path>
              <a:path w="3630295" h="1752600">
                <a:moveTo>
                  <a:pt x="822777" y="647700"/>
                </a:moveTo>
                <a:lnTo>
                  <a:pt x="811388" y="647700"/>
                </a:lnTo>
                <a:lnTo>
                  <a:pt x="810052" y="635000"/>
                </a:lnTo>
                <a:lnTo>
                  <a:pt x="819770" y="635000"/>
                </a:lnTo>
                <a:lnTo>
                  <a:pt x="818586" y="622300"/>
                </a:lnTo>
                <a:lnTo>
                  <a:pt x="881619" y="622300"/>
                </a:lnTo>
                <a:lnTo>
                  <a:pt x="844505" y="635000"/>
                </a:lnTo>
                <a:lnTo>
                  <a:pt x="822777" y="647700"/>
                </a:lnTo>
                <a:close/>
              </a:path>
              <a:path w="3630295" h="1752600">
                <a:moveTo>
                  <a:pt x="803674" y="647700"/>
                </a:moveTo>
                <a:lnTo>
                  <a:pt x="754868" y="647700"/>
                </a:lnTo>
                <a:lnTo>
                  <a:pt x="755020" y="635000"/>
                </a:lnTo>
                <a:lnTo>
                  <a:pt x="802395" y="635000"/>
                </a:lnTo>
                <a:lnTo>
                  <a:pt x="803674" y="647700"/>
                </a:lnTo>
                <a:close/>
              </a:path>
              <a:path w="3630295" h="1752600">
                <a:moveTo>
                  <a:pt x="2974858" y="1600200"/>
                </a:moveTo>
                <a:lnTo>
                  <a:pt x="2038970" y="1600200"/>
                </a:lnTo>
                <a:lnTo>
                  <a:pt x="2092076" y="1587500"/>
                </a:lnTo>
                <a:lnTo>
                  <a:pt x="2197650" y="1587500"/>
                </a:lnTo>
                <a:lnTo>
                  <a:pt x="2250075" y="1574800"/>
                </a:lnTo>
                <a:lnTo>
                  <a:pt x="2302232" y="1574800"/>
                </a:lnTo>
                <a:lnTo>
                  <a:pt x="2354099" y="1562100"/>
                </a:lnTo>
                <a:lnTo>
                  <a:pt x="2405656" y="1562100"/>
                </a:lnTo>
                <a:lnTo>
                  <a:pt x="2456882" y="1549400"/>
                </a:lnTo>
                <a:lnTo>
                  <a:pt x="2507757" y="1549400"/>
                </a:lnTo>
                <a:lnTo>
                  <a:pt x="2658061" y="1511300"/>
                </a:lnTo>
                <a:lnTo>
                  <a:pt x="2707320" y="1511300"/>
                </a:lnTo>
                <a:lnTo>
                  <a:pt x="3038204" y="1422400"/>
                </a:lnTo>
                <a:lnTo>
                  <a:pt x="3087038" y="1397000"/>
                </a:lnTo>
                <a:lnTo>
                  <a:pt x="3183792" y="1371600"/>
                </a:lnTo>
                <a:lnTo>
                  <a:pt x="3231032" y="1346200"/>
                </a:lnTo>
                <a:lnTo>
                  <a:pt x="3277063" y="1333500"/>
                </a:lnTo>
                <a:lnTo>
                  <a:pt x="3321545" y="1308100"/>
                </a:lnTo>
                <a:lnTo>
                  <a:pt x="3364140" y="1282700"/>
                </a:lnTo>
                <a:lnTo>
                  <a:pt x="3404509" y="1257300"/>
                </a:lnTo>
                <a:lnTo>
                  <a:pt x="3442312" y="1231900"/>
                </a:lnTo>
                <a:lnTo>
                  <a:pt x="3477210" y="1193800"/>
                </a:lnTo>
                <a:lnTo>
                  <a:pt x="3508864" y="1168400"/>
                </a:lnTo>
                <a:lnTo>
                  <a:pt x="3536936" y="1130300"/>
                </a:lnTo>
                <a:lnTo>
                  <a:pt x="3561087" y="1092200"/>
                </a:lnTo>
                <a:lnTo>
                  <a:pt x="3580977" y="1041400"/>
                </a:lnTo>
                <a:lnTo>
                  <a:pt x="3596267" y="1003300"/>
                </a:lnTo>
                <a:lnTo>
                  <a:pt x="3597613" y="952500"/>
                </a:lnTo>
                <a:lnTo>
                  <a:pt x="3580997" y="914400"/>
                </a:lnTo>
                <a:lnTo>
                  <a:pt x="3553099" y="863600"/>
                </a:lnTo>
                <a:lnTo>
                  <a:pt x="3520600" y="825500"/>
                </a:lnTo>
                <a:lnTo>
                  <a:pt x="3490181" y="787400"/>
                </a:lnTo>
                <a:lnTo>
                  <a:pt x="3483747" y="787400"/>
                </a:lnTo>
                <a:lnTo>
                  <a:pt x="3476017" y="774700"/>
                </a:lnTo>
                <a:lnTo>
                  <a:pt x="3467951" y="774700"/>
                </a:lnTo>
                <a:lnTo>
                  <a:pt x="3460509" y="762000"/>
                </a:lnTo>
                <a:lnTo>
                  <a:pt x="3455134" y="762000"/>
                </a:lnTo>
                <a:lnTo>
                  <a:pt x="3452856" y="749300"/>
                </a:lnTo>
                <a:lnTo>
                  <a:pt x="3438283" y="749300"/>
                </a:lnTo>
                <a:lnTo>
                  <a:pt x="3427838" y="736600"/>
                </a:lnTo>
                <a:lnTo>
                  <a:pt x="3417268" y="723900"/>
                </a:lnTo>
                <a:lnTo>
                  <a:pt x="3405781" y="723900"/>
                </a:lnTo>
                <a:lnTo>
                  <a:pt x="3406905" y="711200"/>
                </a:lnTo>
                <a:lnTo>
                  <a:pt x="3390444" y="711200"/>
                </a:lnTo>
                <a:lnTo>
                  <a:pt x="3383789" y="698500"/>
                </a:lnTo>
                <a:lnTo>
                  <a:pt x="3371562" y="685800"/>
                </a:lnTo>
                <a:lnTo>
                  <a:pt x="3364993" y="685800"/>
                </a:lnTo>
                <a:lnTo>
                  <a:pt x="3358046" y="673100"/>
                </a:lnTo>
                <a:lnTo>
                  <a:pt x="3342443" y="673100"/>
                </a:lnTo>
                <a:lnTo>
                  <a:pt x="3335290" y="660400"/>
                </a:lnTo>
                <a:lnTo>
                  <a:pt x="3505108" y="660400"/>
                </a:lnTo>
                <a:lnTo>
                  <a:pt x="3517758" y="673100"/>
                </a:lnTo>
                <a:lnTo>
                  <a:pt x="3538242" y="711200"/>
                </a:lnTo>
                <a:lnTo>
                  <a:pt x="3557855" y="736600"/>
                </a:lnTo>
                <a:lnTo>
                  <a:pt x="3577047" y="762000"/>
                </a:lnTo>
                <a:lnTo>
                  <a:pt x="3596267" y="800100"/>
                </a:lnTo>
                <a:lnTo>
                  <a:pt x="3597628" y="812800"/>
                </a:lnTo>
                <a:lnTo>
                  <a:pt x="3599957" y="812800"/>
                </a:lnTo>
                <a:lnTo>
                  <a:pt x="3603630" y="825500"/>
                </a:lnTo>
                <a:lnTo>
                  <a:pt x="3609022" y="838200"/>
                </a:lnTo>
                <a:lnTo>
                  <a:pt x="3609022" y="850900"/>
                </a:lnTo>
                <a:lnTo>
                  <a:pt x="3615875" y="863600"/>
                </a:lnTo>
                <a:lnTo>
                  <a:pt x="3618927" y="889000"/>
                </a:lnTo>
                <a:lnTo>
                  <a:pt x="3620208" y="901700"/>
                </a:lnTo>
                <a:lnTo>
                  <a:pt x="3621748" y="927100"/>
                </a:lnTo>
                <a:lnTo>
                  <a:pt x="3627009" y="977900"/>
                </a:lnTo>
                <a:lnTo>
                  <a:pt x="3629879" y="1041400"/>
                </a:lnTo>
                <a:lnTo>
                  <a:pt x="3628684" y="1092200"/>
                </a:lnTo>
                <a:lnTo>
                  <a:pt x="3621748" y="1130300"/>
                </a:lnTo>
                <a:lnTo>
                  <a:pt x="3605436" y="1193800"/>
                </a:lnTo>
                <a:lnTo>
                  <a:pt x="3582651" y="1244600"/>
                </a:lnTo>
                <a:lnTo>
                  <a:pt x="3554123" y="1282700"/>
                </a:lnTo>
                <a:lnTo>
                  <a:pt x="3520581" y="1320800"/>
                </a:lnTo>
                <a:lnTo>
                  <a:pt x="3482756" y="1358900"/>
                </a:lnTo>
                <a:lnTo>
                  <a:pt x="3441376" y="1397000"/>
                </a:lnTo>
                <a:lnTo>
                  <a:pt x="3431554" y="1397000"/>
                </a:lnTo>
                <a:lnTo>
                  <a:pt x="3425834" y="1409700"/>
                </a:lnTo>
                <a:lnTo>
                  <a:pt x="3418020" y="1409700"/>
                </a:lnTo>
                <a:lnTo>
                  <a:pt x="3409796" y="1422400"/>
                </a:lnTo>
                <a:lnTo>
                  <a:pt x="3400880" y="1422400"/>
                </a:lnTo>
                <a:lnTo>
                  <a:pt x="3390990" y="1435100"/>
                </a:lnTo>
                <a:lnTo>
                  <a:pt x="3375896" y="1435100"/>
                </a:lnTo>
                <a:lnTo>
                  <a:pt x="3375592" y="1447800"/>
                </a:lnTo>
                <a:lnTo>
                  <a:pt x="3327144" y="1473200"/>
                </a:lnTo>
                <a:lnTo>
                  <a:pt x="3280540" y="1498600"/>
                </a:lnTo>
                <a:lnTo>
                  <a:pt x="3232125" y="1511300"/>
                </a:lnTo>
                <a:lnTo>
                  <a:pt x="3178243" y="1536700"/>
                </a:lnTo>
                <a:lnTo>
                  <a:pt x="3139997" y="1549400"/>
                </a:lnTo>
                <a:lnTo>
                  <a:pt x="3091882" y="1562100"/>
                </a:lnTo>
                <a:lnTo>
                  <a:pt x="3036100" y="1587500"/>
                </a:lnTo>
                <a:lnTo>
                  <a:pt x="2974858" y="1600200"/>
                </a:lnTo>
                <a:close/>
              </a:path>
              <a:path w="3630295" h="1752600">
                <a:moveTo>
                  <a:pt x="706062" y="711200"/>
                </a:moveTo>
                <a:lnTo>
                  <a:pt x="703207" y="711200"/>
                </a:lnTo>
                <a:lnTo>
                  <a:pt x="702114" y="698500"/>
                </a:lnTo>
                <a:lnTo>
                  <a:pt x="707850" y="698500"/>
                </a:lnTo>
                <a:lnTo>
                  <a:pt x="706062" y="711200"/>
                </a:lnTo>
                <a:close/>
              </a:path>
              <a:path w="3630295" h="1752600">
                <a:moveTo>
                  <a:pt x="2352766" y="1714500"/>
                </a:moveTo>
                <a:lnTo>
                  <a:pt x="1210409" y="1714500"/>
                </a:lnTo>
                <a:lnTo>
                  <a:pt x="1168866" y="1701800"/>
                </a:lnTo>
                <a:lnTo>
                  <a:pt x="2383486" y="1701800"/>
                </a:lnTo>
                <a:lnTo>
                  <a:pt x="2352766" y="1714500"/>
                </a:lnTo>
                <a:close/>
              </a:path>
              <a:path w="3630295" h="1752600">
                <a:moveTo>
                  <a:pt x="1359641" y="1727200"/>
                </a:moveTo>
                <a:lnTo>
                  <a:pt x="1349347" y="1714500"/>
                </a:lnTo>
                <a:lnTo>
                  <a:pt x="1358518" y="1714500"/>
                </a:lnTo>
                <a:lnTo>
                  <a:pt x="1359641" y="1727200"/>
                </a:lnTo>
                <a:close/>
              </a:path>
              <a:path w="3630295" h="1752600">
                <a:moveTo>
                  <a:pt x="2182430" y="1727200"/>
                </a:moveTo>
                <a:lnTo>
                  <a:pt x="1390347" y="1727200"/>
                </a:lnTo>
                <a:lnTo>
                  <a:pt x="1370241" y="1714500"/>
                </a:lnTo>
                <a:lnTo>
                  <a:pt x="2224189" y="1714500"/>
                </a:lnTo>
                <a:lnTo>
                  <a:pt x="2182430" y="1727200"/>
                </a:lnTo>
                <a:close/>
              </a:path>
              <a:path w="3630295" h="1752600">
                <a:moveTo>
                  <a:pt x="2255154" y="1727200"/>
                </a:moveTo>
                <a:lnTo>
                  <a:pt x="2248715" y="1727200"/>
                </a:lnTo>
                <a:lnTo>
                  <a:pt x="2249201" y="1714500"/>
                </a:lnTo>
                <a:lnTo>
                  <a:pt x="2259284" y="1714500"/>
                </a:lnTo>
                <a:lnTo>
                  <a:pt x="2255154" y="1727200"/>
                </a:lnTo>
                <a:close/>
              </a:path>
              <a:path w="3630295" h="1752600">
                <a:moveTo>
                  <a:pt x="2291477" y="1727200"/>
                </a:moveTo>
                <a:lnTo>
                  <a:pt x="2281911" y="1727200"/>
                </a:lnTo>
                <a:lnTo>
                  <a:pt x="2273103" y="1714500"/>
                </a:lnTo>
                <a:lnTo>
                  <a:pt x="2289928" y="1714500"/>
                </a:lnTo>
                <a:lnTo>
                  <a:pt x="2291477" y="1727200"/>
                </a:lnTo>
                <a:close/>
              </a:path>
              <a:path w="3630295" h="1752600">
                <a:moveTo>
                  <a:pt x="1975933" y="1739900"/>
                </a:moveTo>
                <a:lnTo>
                  <a:pt x="1505715" y="1739900"/>
                </a:lnTo>
                <a:lnTo>
                  <a:pt x="1439275" y="1727200"/>
                </a:lnTo>
                <a:lnTo>
                  <a:pt x="2052312" y="1727200"/>
                </a:lnTo>
                <a:lnTo>
                  <a:pt x="1975933" y="1739900"/>
                </a:lnTo>
                <a:close/>
              </a:path>
              <a:path w="3630295" h="1752600">
                <a:moveTo>
                  <a:pt x="1720416" y="1752600"/>
                </a:moveTo>
                <a:lnTo>
                  <a:pt x="1697018" y="1739900"/>
                </a:lnTo>
                <a:lnTo>
                  <a:pt x="1734702" y="1739900"/>
                </a:lnTo>
                <a:lnTo>
                  <a:pt x="1720416" y="1752600"/>
                </a:lnTo>
                <a:close/>
              </a:path>
            </a:pathLst>
          </a:custGeom>
          <a:solidFill>
            <a:srgbClr val="FF1616">
              <a:alpha val="69799"/>
            </a:srgbClr>
          </a:solidFill>
        </p:spPr>
        <p:txBody>
          <a:bodyPr wrap="square" lIns="0" tIns="0" rIns="0" bIns="0" rtlCol="0"/>
          <a:lstStyle/>
          <a:p>
            <a:endParaRPr/>
          </a:p>
        </p:txBody>
      </p:sp>
      <p:pic>
        <p:nvPicPr>
          <p:cNvPr id="6" name="Picture 5" descr="A screen shot of a screen&#10;&#10;Description automatically generated">
            <a:extLst>
              <a:ext uri="{FF2B5EF4-FFF2-40B4-BE49-F238E27FC236}">
                <a16:creationId xmlns:a16="http://schemas.microsoft.com/office/drawing/2014/main" id="{206B7C29-DFA1-1C7C-B528-9836592493F1}"/>
              </a:ext>
            </a:extLst>
          </p:cNvPr>
          <p:cNvPicPr>
            <a:picLocks noChangeAspect="1"/>
          </p:cNvPicPr>
          <p:nvPr/>
        </p:nvPicPr>
        <p:blipFill rotWithShape="1">
          <a:blip r:embed="rId5"/>
          <a:srcRect l="-425" t="99" r="14437" b="344"/>
          <a:stretch/>
        </p:blipFill>
        <p:spPr>
          <a:xfrm>
            <a:off x="6277170" y="3180380"/>
            <a:ext cx="3013918" cy="3589408"/>
          </a:xfrm>
          <a:prstGeom prst="rect">
            <a:avLst/>
          </a:prstGeom>
        </p:spPr>
      </p:pic>
      <p:pic>
        <p:nvPicPr>
          <p:cNvPr id="17" name="Picture 16">
            <a:extLst>
              <a:ext uri="{FF2B5EF4-FFF2-40B4-BE49-F238E27FC236}">
                <a16:creationId xmlns:a16="http://schemas.microsoft.com/office/drawing/2014/main" id="{8162C955-8DD1-7D18-F3BF-87747380E640}"/>
              </a:ext>
            </a:extLst>
          </p:cNvPr>
          <p:cNvPicPr>
            <a:picLocks noChangeAspect="1"/>
          </p:cNvPicPr>
          <p:nvPr/>
        </p:nvPicPr>
        <p:blipFill rotWithShape="1">
          <a:blip r:embed="rId6"/>
          <a:srcRect t="-266" r="22846" b="-230"/>
          <a:stretch/>
        </p:blipFill>
        <p:spPr>
          <a:xfrm>
            <a:off x="9275806" y="3168216"/>
            <a:ext cx="2796099" cy="3609793"/>
          </a:xfrm>
          <a:prstGeom prst="rect">
            <a:avLst/>
          </a:prstGeom>
        </p:spPr>
      </p:pic>
    </p:spTree>
    <p:extLst>
      <p:ext uri="{BB962C8B-B14F-4D97-AF65-F5344CB8AC3E}">
        <p14:creationId xmlns:p14="http://schemas.microsoft.com/office/powerpoint/2010/main" val="259933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object 62"/>
          <p:cNvGrpSpPr/>
          <p:nvPr/>
        </p:nvGrpSpPr>
        <p:grpSpPr>
          <a:xfrm>
            <a:off x="991548" y="1190255"/>
            <a:ext cx="10393548" cy="5235644"/>
            <a:chOff x="9345956" y="3324021"/>
            <a:chExt cx="8153400" cy="3638550"/>
          </a:xfrm>
        </p:grpSpPr>
        <p:sp>
          <p:nvSpPr>
            <p:cNvPr id="63" name="object 63"/>
            <p:cNvSpPr/>
            <p:nvPr/>
          </p:nvSpPr>
          <p:spPr>
            <a:xfrm>
              <a:off x="9436519" y="3369296"/>
              <a:ext cx="7972425" cy="3503295"/>
            </a:xfrm>
            <a:custGeom>
              <a:avLst/>
              <a:gdLst/>
              <a:ahLst/>
              <a:cxnLst/>
              <a:rect l="l" t="t" r="r" b="b"/>
              <a:pathLst>
                <a:path w="7972425" h="3503295">
                  <a:moveTo>
                    <a:pt x="7972082" y="0"/>
                  </a:moveTo>
                  <a:lnTo>
                    <a:pt x="0" y="0"/>
                  </a:lnTo>
                  <a:lnTo>
                    <a:pt x="0" y="45288"/>
                  </a:lnTo>
                  <a:lnTo>
                    <a:pt x="0" y="3502710"/>
                  </a:lnTo>
                  <a:lnTo>
                    <a:pt x="7972082" y="3502710"/>
                  </a:lnTo>
                  <a:lnTo>
                    <a:pt x="7972082" y="45288"/>
                  </a:lnTo>
                  <a:lnTo>
                    <a:pt x="7972082" y="0"/>
                  </a:lnTo>
                  <a:close/>
                </a:path>
              </a:pathLst>
            </a:custGeom>
            <a:solidFill>
              <a:srgbClr val="EBF094">
                <a:alpha val="83918"/>
              </a:srgbClr>
            </a:solidFill>
          </p:spPr>
          <p:txBody>
            <a:bodyPr wrap="square" lIns="0" tIns="0" rIns="0" bIns="0" rtlCol="0"/>
            <a:lstStyle/>
            <a:p>
              <a:endParaRPr sz="1200"/>
            </a:p>
          </p:txBody>
        </p:sp>
        <p:sp>
          <p:nvSpPr>
            <p:cNvPr id="64" name="object 64"/>
            <p:cNvSpPr/>
            <p:nvPr/>
          </p:nvSpPr>
          <p:spPr>
            <a:xfrm>
              <a:off x="9345956" y="3324021"/>
              <a:ext cx="8153400" cy="3638550"/>
            </a:xfrm>
            <a:custGeom>
              <a:avLst/>
              <a:gdLst/>
              <a:ahLst/>
              <a:cxnLst/>
              <a:rect l="l" t="t" r="r" b="b"/>
              <a:pathLst>
                <a:path w="8153400" h="3638550">
                  <a:moveTo>
                    <a:pt x="8153209" y="0"/>
                  </a:moveTo>
                  <a:lnTo>
                    <a:pt x="8062646" y="0"/>
                  </a:lnTo>
                  <a:lnTo>
                    <a:pt x="8062646" y="90563"/>
                  </a:lnTo>
                  <a:lnTo>
                    <a:pt x="8062646" y="3547986"/>
                  </a:lnTo>
                  <a:lnTo>
                    <a:pt x="90563" y="3547986"/>
                  </a:lnTo>
                  <a:lnTo>
                    <a:pt x="90563" y="90563"/>
                  </a:lnTo>
                  <a:lnTo>
                    <a:pt x="8062646" y="90563"/>
                  </a:lnTo>
                  <a:lnTo>
                    <a:pt x="8062646" y="0"/>
                  </a:lnTo>
                  <a:lnTo>
                    <a:pt x="90563" y="0"/>
                  </a:lnTo>
                  <a:lnTo>
                    <a:pt x="0" y="0"/>
                  </a:lnTo>
                  <a:lnTo>
                    <a:pt x="0" y="3638550"/>
                  </a:lnTo>
                  <a:lnTo>
                    <a:pt x="90563" y="3638550"/>
                  </a:lnTo>
                  <a:lnTo>
                    <a:pt x="8062646" y="3638550"/>
                  </a:lnTo>
                  <a:lnTo>
                    <a:pt x="8153209" y="3638550"/>
                  </a:lnTo>
                  <a:lnTo>
                    <a:pt x="8153209" y="0"/>
                  </a:lnTo>
                  <a:close/>
                </a:path>
              </a:pathLst>
            </a:custGeom>
            <a:solidFill>
              <a:srgbClr val="C27962">
                <a:alpha val="83918"/>
              </a:srgbClr>
            </a:solidFill>
          </p:spPr>
          <p:txBody>
            <a:bodyPr wrap="square" lIns="0" tIns="0" rIns="0" bIns="0" rtlCol="0"/>
            <a:lstStyle/>
            <a:p>
              <a:endParaRPr sz="1200"/>
            </a:p>
          </p:txBody>
        </p:sp>
      </p:grpSp>
      <p:sp>
        <p:nvSpPr>
          <p:cNvPr id="65" name="object 65"/>
          <p:cNvSpPr txBox="1">
            <a:spLocks noGrp="1"/>
          </p:cNvSpPr>
          <p:nvPr>
            <p:ph type="body" idx="1"/>
          </p:nvPr>
        </p:nvSpPr>
        <p:spPr>
          <a:xfrm>
            <a:off x="1621971" y="1574147"/>
            <a:ext cx="8948057" cy="1558119"/>
          </a:xfrm>
          <a:prstGeom prst="rect">
            <a:avLst/>
          </a:prstGeom>
        </p:spPr>
        <p:txBody>
          <a:bodyPr vert="horz" wrap="square" lIns="0" tIns="323850" rIns="0" bIns="0" rtlCol="0" anchor="t">
            <a:spAutoFit/>
          </a:bodyPr>
          <a:lstStyle/>
          <a:p>
            <a:pPr marL="0" indent="0">
              <a:lnSpc>
                <a:spcPct val="100000"/>
              </a:lnSpc>
              <a:spcBef>
                <a:spcPts val="0"/>
              </a:spcBef>
              <a:buNone/>
              <a:tabLst>
                <a:tab pos="2483397" algn="l"/>
                <a:tab pos="3287348" algn="l"/>
              </a:tabLst>
            </a:pPr>
            <a:r>
              <a:rPr lang="en-US" sz="4000" b="1">
                <a:latin typeface="Calibri"/>
                <a:ea typeface="+mj-ea"/>
                <a:cs typeface="Calibri"/>
              </a:rPr>
              <a:t>Step 1:</a:t>
            </a:r>
            <a:r>
              <a:rPr lang="en-US" sz="4000">
                <a:latin typeface="Calibri"/>
                <a:ea typeface="+mj-ea"/>
                <a:cs typeface="Calibri"/>
              </a:rPr>
              <a:t> Decide on 5 foods they’d like to</a:t>
            </a:r>
          </a:p>
          <a:p>
            <a:pPr marL="0" indent="0">
              <a:lnSpc>
                <a:spcPct val="100000"/>
              </a:lnSpc>
              <a:spcBef>
                <a:spcPts val="0"/>
              </a:spcBef>
              <a:buNone/>
              <a:tabLst>
                <a:tab pos="2483397" algn="l"/>
                <a:tab pos="3287348" algn="l"/>
              </a:tabLst>
            </a:pPr>
            <a:r>
              <a:rPr lang="en-US" sz="4000">
                <a:latin typeface="Calibri"/>
                <a:ea typeface="+mj-ea"/>
                <a:cs typeface="Calibri"/>
              </a:rPr>
              <a:t>               eat for breakfast, lunch and dinner.</a:t>
            </a:r>
            <a:endParaRPr lang="en-US" sz="4000">
              <a:ea typeface="+mn-lt"/>
              <a:cs typeface="+mn-lt"/>
            </a:endParaRPr>
          </a:p>
        </p:txBody>
      </p:sp>
      <p:sp>
        <p:nvSpPr>
          <p:cNvPr id="2" name="object 7">
            <a:extLst>
              <a:ext uri="{FF2B5EF4-FFF2-40B4-BE49-F238E27FC236}">
                <a16:creationId xmlns:a16="http://schemas.microsoft.com/office/drawing/2014/main" id="{D5BB4C14-090D-695F-AD74-933EF81586A6}"/>
              </a:ext>
            </a:extLst>
          </p:cNvPr>
          <p:cNvSpPr txBox="1">
            <a:spLocks/>
          </p:cNvSpPr>
          <p:nvPr/>
        </p:nvSpPr>
        <p:spPr>
          <a:xfrm>
            <a:off x="1462675" y="569999"/>
            <a:ext cx="9056899" cy="620256"/>
          </a:xfrm>
          <a:prstGeom prst="rect">
            <a:avLst/>
          </a:prstGeom>
        </p:spPr>
        <p:txBody>
          <a:bodyPr vert="horz" wrap="square" lIns="0" tIns="8467" rIns="0" bIns="0" rtlCol="0">
            <a:spAutoFit/>
          </a:bodyPr>
          <a:lstStyle>
            <a:lvl1pPr>
              <a:defRPr sz="4667" b="0" i="0">
                <a:solidFill>
                  <a:schemeClr val="bg1"/>
                </a:solidFill>
                <a:latin typeface="Trebuchet MS"/>
                <a:ea typeface="+mj-ea"/>
                <a:cs typeface="Trebuchet MS"/>
              </a:defRPr>
            </a:lvl1pPr>
          </a:lstStyle>
          <a:p>
            <a:pPr marL="38948" algn="ctr">
              <a:lnSpc>
                <a:spcPts val="3814"/>
              </a:lnSpc>
              <a:spcBef>
                <a:spcPts val="67"/>
              </a:spcBef>
              <a:tabLst>
                <a:tab pos="1692148" algn="l"/>
              </a:tabLst>
            </a:pPr>
            <a:r>
              <a:rPr lang="en-US" sz="4800" kern="0">
                <a:latin typeface="Aharoni" panose="02010803020104030203" pitchFamily="2" charset="-79"/>
                <a:cs typeface="Aharoni" panose="02010803020104030203" pitchFamily="2" charset="-79"/>
              </a:rPr>
              <a:t>ACTIVITY : </a:t>
            </a:r>
            <a:r>
              <a:rPr lang="en-US" sz="6400" kern="0">
                <a:solidFill>
                  <a:srgbClr val="FFC000"/>
                </a:solidFill>
                <a:latin typeface="Aharoni" panose="02010803020104030203" pitchFamily="2" charset="-79"/>
                <a:cs typeface="Aharoni" panose="02010803020104030203" pitchFamily="2" charset="-79"/>
              </a:rPr>
              <a:t>STEPS</a:t>
            </a:r>
          </a:p>
        </p:txBody>
      </p:sp>
      <p:pic>
        <p:nvPicPr>
          <p:cNvPr id="4" name="Graphic 3" descr="Badge 5 with solid fill">
            <a:extLst>
              <a:ext uri="{FF2B5EF4-FFF2-40B4-BE49-F238E27FC236}">
                <a16:creationId xmlns:a16="http://schemas.microsoft.com/office/drawing/2014/main" id="{1863E83B-5FDA-B5C5-A8FD-18FACE772A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1786" y="4992677"/>
            <a:ext cx="1159316" cy="1159316"/>
          </a:xfrm>
          <a:prstGeom prst="rect">
            <a:avLst/>
          </a:prstGeom>
        </p:spPr>
      </p:pic>
      <p:pic>
        <p:nvPicPr>
          <p:cNvPr id="6" name="Graphic 5" descr="Badge 4 with solid fill">
            <a:extLst>
              <a:ext uri="{FF2B5EF4-FFF2-40B4-BE49-F238E27FC236}">
                <a16:creationId xmlns:a16="http://schemas.microsoft.com/office/drawing/2014/main" id="{41DE6079-42C2-58A5-0E68-A75C224D8E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9557" y="5009129"/>
            <a:ext cx="1159316" cy="1159316"/>
          </a:xfrm>
          <a:prstGeom prst="rect">
            <a:avLst/>
          </a:prstGeom>
        </p:spPr>
      </p:pic>
      <p:pic>
        <p:nvPicPr>
          <p:cNvPr id="8" name="Graphic 7" descr="Badge 3 with solid fill">
            <a:extLst>
              <a:ext uri="{FF2B5EF4-FFF2-40B4-BE49-F238E27FC236}">
                <a16:creationId xmlns:a16="http://schemas.microsoft.com/office/drawing/2014/main" id="{6ED97F97-26AA-3C40-C146-930A138B3F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9101" y="5009129"/>
            <a:ext cx="1159316" cy="1159316"/>
          </a:xfrm>
          <a:prstGeom prst="rect">
            <a:avLst/>
          </a:prstGeom>
        </p:spPr>
      </p:pic>
      <p:pic>
        <p:nvPicPr>
          <p:cNvPr id="10" name="Graphic 9" descr="Badge with solid fill">
            <a:extLst>
              <a:ext uri="{FF2B5EF4-FFF2-40B4-BE49-F238E27FC236}">
                <a16:creationId xmlns:a16="http://schemas.microsoft.com/office/drawing/2014/main" id="{C48DFEF0-037D-EE6E-D857-F8684CF723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02187" y="4992677"/>
            <a:ext cx="1159316" cy="1159316"/>
          </a:xfrm>
          <a:prstGeom prst="rect">
            <a:avLst/>
          </a:prstGeom>
        </p:spPr>
      </p:pic>
      <p:pic>
        <p:nvPicPr>
          <p:cNvPr id="12" name="Graphic 11" descr="Badge 1 with solid fill">
            <a:extLst>
              <a:ext uri="{FF2B5EF4-FFF2-40B4-BE49-F238E27FC236}">
                <a16:creationId xmlns:a16="http://schemas.microsoft.com/office/drawing/2014/main" id="{4E5139AB-4903-37FB-BD3B-5B5C043416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78189" y="4989133"/>
            <a:ext cx="1159316" cy="1159316"/>
          </a:xfrm>
          <a:prstGeom prst="rect">
            <a:avLst/>
          </a:prstGeom>
        </p:spPr>
      </p:pic>
      <p:grpSp>
        <p:nvGrpSpPr>
          <p:cNvPr id="13" name="Group 12">
            <a:extLst>
              <a:ext uri="{FF2B5EF4-FFF2-40B4-BE49-F238E27FC236}">
                <a16:creationId xmlns:a16="http://schemas.microsoft.com/office/drawing/2014/main" id="{8D5BE56A-C0B8-9B8B-EE4F-A6DD1C258EF6}"/>
              </a:ext>
            </a:extLst>
          </p:cNvPr>
          <p:cNvGrpSpPr/>
          <p:nvPr/>
        </p:nvGrpSpPr>
        <p:grpSpPr>
          <a:xfrm>
            <a:off x="4832645" y="2652553"/>
            <a:ext cx="2950046" cy="2950044"/>
            <a:chOff x="4412972" y="3588150"/>
            <a:chExt cx="3101009" cy="3101009"/>
          </a:xfrm>
        </p:grpSpPr>
        <p:pic>
          <p:nvPicPr>
            <p:cNvPr id="14" name="Graphic 13" descr="Table setting with solid fill">
              <a:extLst>
                <a:ext uri="{FF2B5EF4-FFF2-40B4-BE49-F238E27FC236}">
                  <a16:creationId xmlns:a16="http://schemas.microsoft.com/office/drawing/2014/main" id="{54020142-89D3-663A-DA64-F7DCFDB4FE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12972" y="3588150"/>
              <a:ext cx="3101009" cy="3101009"/>
            </a:xfrm>
            <a:prstGeom prst="rect">
              <a:avLst/>
            </a:prstGeom>
          </p:spPr>
        </p:pic>
        <p:pic>
          <p:nvPicPr>
            <p:cNvPr id="15" name="Graphic 14" descr="Question Mark with solid fill">
              <a:extLst>
                <a:ext uri="{FF2B5EF4-FFF2-40B4-BE49-F238E27FC236}">
                  <a16:creationId xmlns:a16="http://schemas.microsoft.com/office/drawing/2014/main" id="{0465BACD-B5F7-5662-3C7E-E16F22100E0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74363" y="4585762"/>
              <a:ext cx="1105786" cy="1105786"/>
            </a:xfrm>
            <a:prstGeom prst="rect">
              <a:avLst/>
            </a:prstGeom>
          </p:spPr>
        </p:pic>
      </p:grpSp>
    </p:spTree>
    <p:extLst>
      <p:ext uri="{BB962C8B-B14F-4D97-AF65-F5344CB8AC3E}">
        <p14:creationId xmlns:p14="http://schemas.microsoft.com/office/powerpoint/2010/main" val="87321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object 62"/>
          <p:cNvGrpSpPr/>
          <p:nvPr/>
        </p:nvGrpSpPr>
        <p:grpSpPr>
          <a:xfrm>
            <a:off x="969777" y="1157681"/>
            <a:ext cx="10393548" cy="5235644"/>
            <a:chOff x="9345956" y="3324021"/>
            <a:chExt cx="8153400" cy="3638550"/>
          </a:xfrm>
        </p:grpSpPr>
        <p:sp>
          <p:nvSpPr>
            <p:cNvPr id="63" name="object 63"/>
            <p:cNvSpPr/>
            <p:nvPr/>
          </p:nvSpPr>
          <p:spPr>
            <a:xfrm>
              <a:off x="9436519" y="3369296"/>
              <a:ext cx="7972425" cy="3503295"/>
            </a:xfrm>
            <a:custGeom>
              <a:avLst/>
              <a:gdLst/>
              <a:ahLst/>
              <a:cxnLst/>
              <a:rect l="l" t="t" r="r" b="b"/>
              <a:pathLst>
                <a:path w="7972425" h="3503295">
                  <a:moveTo>
                    <a:pt x="7972082" y="0"/>
                  </a:moveTo>
                  <a:lnTo>
                    <a:pt x="0" y="0"/>
                  </a:lnTo>
                  <a:lnTo>
                    <a:pt x="0" y="45288"/>
                  </a:lnTo>
                  <a:lnTo>
                    <a:pt x="0" y="3502710"/>
                  </a:lnTo>
                  <a:lnTo>
                    <a:pt x="7972082" y="3502710"/>
                  </a:lnTo>
                  <a:lnTo>
                    <a:pt x="7972082" y="45288"/>
                  </a:lnTo>
                  <a:lnTo>
                    <a:pt x="7972082" y="0"/>
                  </a:lnTo>
                  <a:close/>
                </a:path>
              </a:pathLst>
            </a:custGeom>
            <a:solidFill>
              <a:srgbClr val="EBF094">
                <a:alpha val="83918"/>
              </a:srgbClr>
            </a:solidFill>
          </p:spPr>
          <p:txBody>
            <a:bodyPr wrap="square" lIns="0" tIns="0" rIns="0" bIns="0" rtlCol="0"/>
            <a:lstStyle/>
            <a:p>
              <a:endParaRPr sz="1200"/>
            </a:p>
          </p:txBody>
        </p:sp>
        <p:sp>
          <p:nvSpPr>
            <p:cNvPr id="64" name="object 64"/>
            <p:cNvSpPr/>
            <p:nvPr/>
          </p:nvSpPr>
          <p:spPr>
            <a:xfrm>
              <a:off x="9345956" y="3324021"/>
              <a:ext cx="8153400" cy="3638550"/>
            </a:xfrm>
            <a:custGeom>
              <a:avLst/>
              <a:gdLst/>
              <a:ahLst/>
              <a:cxnLst/>
              <a:rect l="l" t="t" r="r" b="b"/>
              <a:pathLst>
                <a:path w="8153400" h="3638550">
                  <a:moveTo>
                    <a:pt x="8153209" y="0"/>
                  </a:moveTo>
                  <a:lnTo>
                    <a:pt x="8062646" y="0"/>
                  </a:lnTo>
                  <a:lnTo>
                    <a:pt x="8062646" y="90563"/>
                  </a:lnTo>
                  <a:lnTo>
                    <a:pt x="8062646" y="3547986"/>
                  </a:lnTo>
                  <a:lnTo>
                    <a:pt x="90563" y="3547986"/>
                  </a:lnTo>
                  <a:lnTo>
                    <a:pt x="90563" y="90563"/>
                  </a:lnTo>
                  <a:lnTo>
                    <a:pt x="8062646" y="90563"/>
                  </a:lnTo>
                  <a:lnTo>
                    <a:pt x="8062646" y="0"/>
                  </a:lnTo>
                  <a:lnTo>
                    <a:pt x="90563" y="0"/>
                  </a:lnTo>
                  <a:lnTo>
                    <a:pt x="0" y="0"/>
                  </a:lnTo>
                  <a:lnTo>
                    <a:pt x="0" y="3638550"/>
                  </a:lnTo>
                  <a:lnTo>
                    <a:pt x="90563" y="3638550"/>
                  </a:lnTo>
                  <a:lnTo>
                    <a:pt x="8062646" y="3638550"/>
                  </a:lnTo>
                  <a:lnTo>
                    <a:pt x="8153209" y="3638550"/>
                  </a:lnTo>
                  <a:lnTo>
                    <a:pt x="8153209" y="0"/>
                  </a:lnTo>
                  <a:close/>
                </a:path>
              </a:pathLst>
            </a:custGeom>
            <a:solidFill>
              <a:srgbClr val="C27962">
                <a:alpha val="83918"/>
              </a:srgbClr>
            </a:solidFill>
          </p:spPr>
          <p:txBody>
            <a:bodyPr wrap="square" lIns="0" tIns="0" rIns="0" bIns="0" rtlCol="0"/>
            <a:lstStyle/>
            <a:p>
              <a:endParaRPr sz="1200"/>
            </a:p>
          </p:txBody>
        </p:sp>
      </p:grpSp>
      <p:sp>
        <p:nvSpPr>
          <p:cNvPr id="65" name="object 65"/>
          <p:cNvSpPr txBox="1">
            <a:spLocks noGrp="1"/>
          </p:cNvSpPr>
          <p:nvPr>
            <p:ph type="body" idx="1"/>
          </p:nvPr>
        </p:nvSpPr>
        <p:spPr>
          <a:xfrm>
            <a:off x="1363465" y="1393837"/>
            <a:ext cx="9465069" cy="3609963"/>
          </a:xfrm>
          <a:prstGeom prst="rect">
            <a:avLst/>
          </a:prstGeom>
        </p:spPr>
        <p:txBody>
          <a:bodyPr vert="horz" wrap="square" lIns="0" tIns="323850" rIns="0" bIns="0" rtlCol="0" anchor="t">
            <a:spAutoFit/>
          </a:bodyPr>
          <a:lstStyle/>
          <a:p>
            <a:pPr marL="0" indent="0">
              <a:buNone/>
              <a:tabLst>
                <a:tab pos="2483397" algn="l"/>
                <a:tab pos="3287348" algn="l"/>
              </a:tabLst>
            </a:pPr>
            <a:r>
              <a:rPr lang="en-US" sz="4000" b="1" dirty="0">
                <a:latin typeface="Calibri"/>
                <a:ea typeface="+mj-ea"/>
                <a:cs typeface="Calibri"/>
              </a:rPr>
              <a:t>Step 2:</a:t>
            </a:r>
            <a:r>
              <a:rPr lang="en-US" sz="4000" dirty="0">
                <a:latin typeface="Calibri"/>
                <a:ea typeface="+mj-ea"/>
                <a:cs typeface="Calibri"/>
              </a:rPr>
              <a:t> Decide on frequency. </a:t>
            </a:r>
          </a:p>
          <a:p>
            <a:pPr marL="0" indent="0">
              <a:buNone/>
              <a:tabLst>
                <a:tab pos="2483397" algn="l"/>
                <a:tab pos="3287348" algn="l"/>
              </a:tabLst>
            </a:pPr>
            <a:r>
              <a:rPr lang="en-US" sz="4000" dirty="0">
                <a:latin typeface="Calibri"/>
                <a:ea typeface="+mj-ea"/>
                <a:cs typeface="Calibri"/>
              </a:rPr>
              <a:t>                For example:</a:t>
            </a:r>
          </a:p>
          <a:p>
            <a:pPr marL="0" indent="0">
              <a:buNone/>
              <a:tabLst>
                <a:tab pos="2483397" algn="l"/>
                <a:tab pos="3287348" algn="l"/>
              </a:tabLst>
            </a:pPr>
            <a:r>
              <a:rPr lang="en-US" sz="4000" i="1" dirty="0">
                <a:latin typeface="Calibri"/>
                <a:ea typeface="+mj-ea"/>
                <a:cs typeface="Calibri"/>
              </a:rPr>
              <a:t>                “our group wants to eat rice 1-2</a:t>
            </a:r>
          </a:p>
          <a:p>
            <a:pPr marL="0" indent="0">
              <a:buNone/>
              <a:tabLst>
                <a:tab pos="2483397" algn="l"/>
                <a:tab pos="3287348" algn="l"/>
              </a:tabLst>
            </a:pPr>
            <a:r>
              <a:rPr lang="en-US" sz="4000" i="1" dirty="0">
                <a:latin typeface="Calibri"/>
                <a:ea typeface="+mj-ea"/>
                <a:cs typeface="Calibri"/>
              </a:rPr>
              <a:t>                 times a week and yogurt 3-5 times a</a:t>
            </a:r>
          </a:p>
          <a:p>
            <a:pPr marL="0" indent="0">
              <a:buNone/>
              <a:tabLst>
                <a:tab pos="2483397" algn="l"/>
                <a:tab pos="3287348" algn="l"/>
              </a:tabLst>
            </a:pPr>
            <a:r>
              <a:rPr lang="en-US" sz="4000" i="1" dirty="0">
                <a:latin typeface="Calibri"/>
                <a:ea typeface="+mj-ea"/>
                <a:cs typeface="Calibri"/>
              </a:rPr>
              <a:t>                 week.”</a:t>
            </a:r>
            <a:endParaRPr lang="en-US" sz="4000" i="1" dirty="0">
              <a:latin typeface="Arial" panose="020B0604020202020204" pitchFamily="34" charset="0"/>
              <a:ea typeface="+mj-ea"/>
              <a:cs typeface="Arial" panose="020B0604020202020204" pitchFamily="34" charset="0"/>
            </a:endParaRPr>
          </a:p>
        </p:txBody>
      </p:sp>
      <p:sp>
        <p:nvSpPr>
          <p:cNvPr id="2" name="object 7">
            <a:extLst>
              <a:ext uri="{FF2B5EF4-FFF2-40B4-BE49-F238E27FC236}">
                <a16:creationId xmlns:a16="http://schemas.microsoft.com/office/drawing/2014/main" id="{D5BB4C14-090D-695F-AD74-933EF81586A6}"/>
              </a:ext>
            </a:extLst>
          </p:cNvPr>
          <p:cNvSpPr txBox="1">
            <a:spLocks/>
          </p:cNvSpPr>
          <p:nvPr/>
        </p:nvSpPr>
        <p:spPr>
          <a:xfrm>
            <a:off x="1462675" y="569999"/>
            <a:ext cx="9056899" cy="620256"/>
          </a:xfrm>
          <a:prstGeom prst="rect">
            <a:avLst/>
          </a:prstGeom>
        </p:spPr>
        <p:txBody>
          <a:bodyPr vert="horz" wrap="square" lIns="0" tIns="8467" rIns="0" bIns="0" rtlCol="0">
            <a:spAutoFit/>
          </a:bodyPr>
          <a:lstStyle>
            <a:lvl1pPr>
              <a:defRPr sz="4667" b="0" i="0">
                <a:solidFill>
                  <a:schemeClr val="bg1"/>
                </a:solidFill>
                <a:latin typeface="Trebuchet MS"/>
                <a:ea typeface="+mj-ea"/>
                <a:cs typeface="Trebuchet MS"/>
              </a:defRPr>
            </a:lvl1pPr>
          </a:lstStyle>
          <a:p>
            <a:pPr marL="38948" algn="ctr">
              <a:lnSpc>
                <a:spcPts val="3814"/>
              </a:lnSpc>
              <a:spcBef>
                <a:spcPts val="67"/>
              </a:spcBef>
              <a:tabLst>
                <a:tab pos="1692148" algn="l"/>
              </a:tabLst>
            </a:pPr>
            <a:r>
              <a:rPr lang="en-US" sz="4800" kern="0">
                <a:latin typeface="Aharoni" panose="02010803020104030203" pitchFamily="2" charset="-79"/>
                <a:cs typeface="Aharoni" panose="02010803020104030203" pitchFamily="2" charset="-79"/>
              </a:rPr>
              <a:t>ACTIVITY : </a:t>
            </a:r>
            <a:r>
              <a:rPr lang="en-US" sz="6400" kern="0">
                <a:solidFill>
                  <a:srgbClr val="FFC000"/>
                </a:solidFill>
                <a:latin typeface="Aharoni" panose="02010803020104030203" pitchFamily="2" charset="-79"/>
                <a:cs typeface="Aharoni" panose="02010803020104030203" pitchFamily="2" charset="-79"/>
              </a:rPr>
              <a:t>STEPS</a:t>
            </a:r>
          </a:p>
        </p:txBody>
      </p:sp>
      <p:grpSp>
        <p:nvGrpSpPr>
          <p:cNvPr id="6" name="Group 5">
            <a:extLst>
              <a:ext uri="{FF2B5EF4-FFF2-40B4-BE49-F238E27FC236}">
                <a16:creationId xmlns:a16="http://schemas.microsoft.com/office/drawing/2014/main" id="{79CA70BE-6C63-3449-EE23-BEF4F3A2A1FA}"/>
              </a:ext>
            </a:extLst>
          </p:cNvPr>
          <p:cNvGrpSpPr/>
          <p:nvPr/>
        </p:nvGrpSpPr>
        <p:grpSpPr>
          <a:xfrm>
            <a:off x="4782456" y="4768302"/>
            <a:ext cx="3180303" cy="1560286"/>
            <a:chOff x="4535713" y="4768712"/>
            <a:chExt cx="3180303" cy="1560286"/>
          </a:xfrm>
        </p:grpSpPr>
        <p:pic>
          <p:nvPicPr>
            <p:cNvPr id="4" name="Graphic 3" descr="Bowl with solid fill">
              <a:extLst>
                <a:ext uri="{FF2B5EF4-FFF2-40B4-BE49-F238E27FC236}">
                  <a16:creationId xmlns:a16="http://schemas.microsoft.com/office/drawing/2014/main" id="{F6B872ED-1F9C-36A9-8D0C-40ED5A800D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5713" y="4768712"/>
              <a:ext cx="1560286" cy="1560286"/>
            </a:xfrm>
            <a:prstGeom prst="rect">
              <a:avLst/>
            </a:prstGeom>
          </p:spPr>
        </p:pic>
        <p:sp>
          <p:nvSpPr>
            <p:cNvPr id="5" name="object 65">
              <a:extLst>
                <a:ext uri="{FF2B5EF4-FFF2-40B4-BE49-F238E27FC236}">
                  <a16:creationId xmlns:a16="http://schemas.microsoft.com/office/drawing/2014/main" id="{FEBB0487-807B-5B35-9EAA-FC74C7B23BDC}"/>
                </a:ext>
              </a:extLst>
            </p:cNvPr>
            <p:cNvSpPr txBox="1">
              <a:spLocks/>
            </p:cNvSpPr>
            <p:nvPr/>
          </p:nvSpPr>
          <p:spPr>
            <a:xfrm>
              <a:off x="6223515" y="4768712"/>
              <a:ext cx="1492501" cy="1158009"/>
            </a:xfrm>
            <a:prstGeom prst="rect">
              <a:avLst/>
            </a:prstGeom>
          </p:spPr>
          <p:txBody>
            <a:bodyPr vert="horz" wrap="square" lIns="0" tIns="32385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2483397" algn="l"/>
                  <a:tab pos="3287348" algn="l"/>
                </a:tabLst>
              </a:pPr>
              <a:r>
                <a:rPr lang="en-US" sz="4000" b="1">
                  <a:latin typeface="Calibri"/>
                  <a:ea typeface="+mj-ea"/>
                  <a:cs typeface="Calibri"/>
                </a:rPr>
                <a:t>X </a:t>
              </a:r>
              <a:r>
                <a:rPr lang="en-US" sz="6000" b="1">
                  <a:latin typeface="Calibri"/>
                  <a:ea typeface="+mj-ea"/>
                  <a:cs typeface="Calibri"/>
                </a:rPr>
                <a:t>2</a:t>
              </a:r>
              <a:endParaRPr lang="en-US" sz="4000" i="1">
                <a:latin typeface="Arial" panose="020B0604020202020204" pitchFamily="34" charset="0"/>
                <a:ea typeface="+mj-ea"/>
                <a:cs typeface="Arial" panose="020B0604020202020204" pitchFamily="34" charset="0"/>
              </a:endParaRPr>
            </a:p>
          </p:txBody>
        </p:sp>
      </p:grpSp>
    </p:spTree>
    <p:extLst>
      <p:ext uri="{BB962C8B-B14F-4D97-AF65-F5344CB8AC3E}">
        <p14:creationId xmlns:p14="http://schemas.microsoft.com/office/powerpoint/2010/main" val="2559429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object 62"/>
          <p:cNvGrpSpPr/>
          <p:nvPr/>
        </p:nvGrpSpPr>
        <p:grpSpPr>
          <a:xfrm>
            <a:off x="969777" y="1157681"/>
            <a:ext cx="10393548" cy="5235644"/>
            <a:chOff x="9345956" y="3324021"/>
            <a:chExt cx="8153400" cy="3638550"/>
          </a:xfrm>
        </p:grpSpPr>
        <p:sp>
          <p:nvSpPr>
            <p:cNvPr id="63" name="object 63"/>
            <p:cNvSpPr/>
            <p:nvPr/>
          </p:nvSpPr>
          <p:spPr>
            <a:xfrm>
              <a:off x="9436519" y="3369296"/>
              <a:ext cx="7972425" cy="3503295"/>
            </a:xfrm>
            <a:custGeom>
              <a:avLst/>
              <a:gdLst/>
              <a:ahLst/>
              <a:cxnLst/>
              <a:rect l="l" t="t" r="r" b="b"/>
              <a:pathLst>
                <a:path w="7972425" h="3503295">
                  <a:moveTo>
                    <a:pt x="7972082" y="0"/>
                  </a:moveTo>
                  <a:lnTo>
                    <a:pt x="0" y="0"/>
                  </a:lnTo>
                  <a:lnTo>
                    <a:pt x="0" y="45288"/>
                  </a:lnTo>
                  <a:lnTo>
                    <a:pt x="0" y="3502710"/>
                  </a:lnTo>
                  <a:lnTo>
                    <a:pt x="7972082" y="3502710"/>
                  </a:lnTo>
                  <a:lnTo>
                    <a:pt x="7972082" y="45288"/>
                  </a:lnTo>
                  <a:lnTo>
                    <a:pt x="7972082" y="0"/>
                  </a:lnTo>
                  <a:close/>
                </a:path>
              </a:pathLst>
            </a:custGeom>
            <a:solidFill>
              <a:srgbClr val="EBF094">
                <a:alpha val="83918"/>
              </a:srgbClr>
            </a:solidFill>
          </p:spPr>
          <p:txBody>
            <a:bodyPr wrap="square" lIns="0" tIns="0" rIns="0" bIns="0" rtlCol="0"/>
            <a:lstStyle/>
            <a:p>
              <a:endParaRPr sz="1200"/>
            </a:p>
          </p:txBody>
        </p:sp>
        <p:sp>
          <p:nvSpPr>
            <p:cNvPr id="64" name="object 64"/>
            <p:cNvSpPr/>
            <p:nvPr/>
          </p:nvSpPr>
          <p:spPr>
            <a:xfrm>
              <a:off x="9345956" y="3324021"/>
              <a:ext cx="8153400" cy="3638550"/>
            </a:xfrm>
            <a:custGeom>
              <a:avLst/>
              <a:gdLst/>
              <a:ahLst/>
              <a:cxnLst/>
              <a:rect l="l" t="t" r="r" b="b"/>
              <a:pathLst>
                <a:path w="8153400" h="3638550">
                  <a:moveTo>
                    <a:pt x="8153209" y="0"/>
                  </a:moveTo>
                  <a:lnTo>
                    <a:pt x="8062646" y="0"/>
                  </a:lnTo>
                  <a:lnTo>
                    <a:pt x="8062646" y="90563"/>
                  </a:lnTo>
                  <a:lnTo>
                    <a:pt x="8062646" y="3547986"/>
                  </a:lnTo>
                  <a:lnTo>
                    <a:pt x="90563" y="3547986"/>
                  </a:lnTo>
                  <a:lnTo>
                    <a:pt x="90563" y="90563"/>
                  </a:lnTo>
                  <a:lnTo>
                    <a:pt x="8062646" y="90563"/>
                  </a:lnTo>
                  <a:lnTo>
                    <a:pt x="8062646" y="0"/>
                  </a:lnTo>
                  <a:lnTo>
                    <a:pt x="90563" y="0"/>
                  </a:lnTo>
                  <a:lnTo>
                    <a:pt x="0" y="0"/>
                  </a:lnTo>
                  <a:lnTo>
                    <a:pt x="0" y="3638550"/>
                  </a:lnTo>
                  <a:lnTo>
                    <a:pt x="90563" y="3638550"/>
                  </a:lnTo>
                  <a:lnTo>
                    <a:pt x="8062646" y="3638550"/>
                  </a:lnTo>
                  <a:lnTo>
                    <a:pt x="8153209" y="3638550"/>
                  </a:lnTo>
                  <a:lnTo>
                    <a:pt x="8153209" y="0"/>
                  </a:lnTo>
                  <a:close/>
                </a:path>
              </a:pathLst>
            </a:custGeom>
            <a:solidFill>
              <a:srgbClr val="C27962">
                <a:alpha val="83918"/>
              </a:srgbClr>
            </a:solidFill>
          </p:spPr>
          <p:txBody>
            <a:bodyPr wrap="square" lIns="0" tIns="0" rIns="0" bIns="0" rtlCol="0"/>
            <a:lstStyle/>
            <a:p>
              <a:endParaRPr sz="1200"/>
            </a:p>
          </p:txBody>
        </p:sp>
      </p:grpSp>
      <p:sp>
        <p:nvSpPr>
          <p:cNvPr id="65" name="object 65"/>
          <p:cNvSpPr txBox="1">
            <a:spLocks noGrp="1"/>
          </p:cNvSpPr>
          <p:nvPr>
            <p:ph type="body" idx="1"/>
          </p:nvPr>
        </p:nvSpPr>
        <p:spPr>
          <a:xfrm>
            <a:off x="1364826" y="1439994"/>
            <a:ext cx="9462348" cy="1989006"/>
          </a:xfrm>
          <a:prstGeom prst="rect">
            <a:avLst/>
          </a:prstGeom>
        </p:spPr>
        <p:txBody>
          <a:bodyPr vert="horz" wrap="square" lIns="0" tIns="323850" rIns="0" bIns="0" rtlCol="0" anchor="t">
            <a:spAutoFit/>
          </a:bodyPr>
          <a:lstStyle/>
          <a:p>
            <a:pPr marL="0" indent="0">
              <a:buNone/>
              <a:tabLst>
                <a:tab pos="2483397" algn="l"/>
                <a:tab pos="3287348" algn="l"/>
              </a:tabLst>
            </a:pPr>
            <a:r>
              <a:rPr lang="en-US" sz="4000" b="1">
                <a:latin typeface="Calibri"/>
                <a:ea typeface="+mj-ea"/>
                <a:cs typeface="Calibri"/>
              </a:rPr>
              <a:t>Step 3:</a:t>
            </a:r>
            <a:r>
              <a:rPr lang="en-US" sz="4000">
                <a:latin typeface="Calibri"/>
                <a:ea typeface="+mj-ea"/>
                <a:cs typeface="Calibri"/>
              </a:rPr>
              <a:t> Use the online </a:t>
            </a:r>
            <a:r>
              <a:rPr lang="en-US" sz="4000">
                <a:latin typeface="Calibri"/>
                <a:ea typeface="+mj-ea"/>
                <a:cs typeface="Calibri"/>
                <a:hlinkClick r:id="rId3"/>
              </a:rPr>
              <a:t>Carbon Footprint Calculator </a:t>
            </a:r>
            <a:r>
              <a:rPr lang="en-US" sz="4000">
                <a:latin typeface="Calibri"/>
                <a:ea typeface="+mj-ea"/>
                <a:cs typeface="Calibri"/>
              </a:rPr>
              <a:t>to calculate your groups environmental impact</a:t>
            </a:r>
            <a:endParaRPr lang="en-US" sz="4000">
              <a:latin typeface="Arial" panose="020B0604020202020204" pitchFamily="34" charset="0"/>
              <a:ea typeface="+mj-ea"/>
              <a:cs typeface="Arial" panose="020B0604020202020204" pitchFamily="34" charset="0"/>
            </a:endParaRPr>
          </a:p>
        </p:txBody>
      </p:sp>
      <p:sp>
        <p:nvSpPr>
          <p:cNvPr id="2" name="object 7">
            <a:extLst>
              <a:ext uri="{FF2B5EF4-FFF2-40B4-BE49-F238E27FC236}">
                <a16:creationId xmlns:a16="http://schemas.microsoft.com/office/drawing/2014/main" id="{D5BB4C14-090D-695F-AD74-933EF81586A6}"/>
              </a:ext>
            </a:extLst>
          </p:cNvPr>
          <p:cNvSpPr txBox="1">
            <a:spLocks/>
          </p:cNvSpPr>
          <p:nvPr/>
        </p:nvSpPr>
        <p:spPr>
          <a:xfrm>
            <a:off x="1462675" y="569999"/>
            <a:ext cx="9056899" cy="620256"/>
          </a:xfrm>
          <a:prstGeom prst="rect">
            <a:avLst/>
          </a:prstGeom>
        </p:spPr>
        <p:txBody>
          <a:bodyPr vert="horz" wrap="square" lIns="0" tIns="8467" rIns="0" bIns="0" rtlCol="0">
            <a:spAutoFit/>
          </a:bodyPr>
          <a:lstStyle>
            <a:lvl1pPr>
              <a:defRPr sz="4667" b="0" i="0">
                <a:solidFill>
                  <a:schemeClr val="bg1"/>
                </a:solidFill>
                <a:latin typeface="Trebuchet MS"/>
                <a:ea typeface="+mj-ea"/>
                <a:cs typeface="Trebuchet MS"/>
              </a:defRPr>
            </a:lvl1pPr>
          </a:lstStyle>
          <a:p>
            <a:pPr marL="38948" algn="ctr">
              <a:lnSpc>
                <a:spcPts val="3814"/>
              </a:lnSpc>
              <a:spcBef>
                <a:spcPts val="67"/>
              </a:spcBef>
              <a:tabLst>
                <a:tab pos="1692148" algn="l"/>
              </a:tabLst>
            </a:pPr>
            <a:r>
              <a:rPr lang="en-US" sz="4800" kern="0">
                <a:latin typeface="Aharoni" panose="02010803020104030203" pitchFamily="2" charset="-79"/>
                <a:cs typeface="Aharoni" panose="02010803020104030203" pitchFamily="2" charset="-79"/>
              </a:rPr>
              <a:t>ACTIVITY : </a:t>
            </a:r>
            <a:r>
              <a:rPr lang="en-US" sz="6400" kern="0">
                <a:solidFill>
                  <a:srgbClr val="FFC000"/>
                </a:solidFill>
                <a:latin typeface="Aharoni" panose="02010803020104030203" pitchFamily="2" charset="-79"/>
                <a:cs typeface="Aharoni" panose="02010803020104030203" pitchFamily="2" charset="-79"/>
              </a:rPr>
              <a:t>STEPS</a:t>
            </a:r>
          </a:p>
        </p:txBody>
      </p:sp>
      <p:sp>
        <p:nvSpPr>
          <p:cNvPr id="4" name="object 65">
            <a:extLst>
              <a:ext uri="{FF2B5EF4-FFF2-40B4-BE49-F238E27FC236}">
                <a16:creationId xmlns:a16="http://schemas.microsoft.com/office/drawing/2014/main" id="{5A0D1308-8C41-148C-0350-38E830773F6A}"/>
              </a:ext>
            </a:extLst>
          </p:cNvPr>
          <p:cNvSpPr txBox="1">
            <a:spLocks/>
          </p:cNvSpPr>
          <p:nvPr/>
        </p:nvSpPr>
        <p:spPr>
          <a:xfrm>
            <a:off x="2128282" y="3532565"/>
            <a:ext cx="8978496" cy="2442656"/>
          </a:xfrm>
          <a:prstGeom prst="rect">
            <a:avLst/>
          </a:prstGeom>
        </p:spPr>
        <p:txBody>
          <a:bodyPr vert="horz" wrap="square" lIns="0" tIns="32385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tabLst>
                <a:tab pos="2483397" algn="l"/>
                <a:tab pos="3287348" algn="l"/>
              </a:tabLst>
            </a:pPr>
            <a:r>
              <a:rPr lang="en-US" u="sng">
                <a:latin typeface="Arial" panose="020B0604020202020204" pitchFamily="34" charset="0"/>
                <a:ea typeface="+mj-ea"/>
                <a:cs typeface="Arial" panose="020B0604020202020204" pitchFamily="34" charset="0"/>
              </a:rPr>
              <a:t>____ </a:t>
            </a:r>
            <a:r>
              <a:rPr lang="en-US">
                <a:latin typeface="Arial" panose="020B0604020202020204" pitchFamily="34" charset="0"/>
                <a:ea typeface="+mj-ea"/>
                <a:cs typeface="Arial" panose="020B0604020202020204" pitchFamily="34" charset="0"/>
              </a:rPr>
              <a:t>kg Carbon  =    ____ gallons of gasoline</a:t>
            </a:r>
          </a:p>
          <a:p>
            <a:pPr marL="0" indent="0">
              <a:lnSpc>
                <a:spcPct val="150000"/>
              </a:lnSpc>
              <a:buFont typeface="Arial" panose="020B0604020202020204" pitchFamily="34" charset="0"/>
              <a:buNone/>
              <a:tabLst>
                <a:tab pos="2483397" algn="l"/>
                <a:tab pos="3287348" algn="l"/>
              </a:tabLst>
            </a:pPr>
            <a:r>
              <a:rPr lang="en-US" u="sng">
                <a:latin typeface="Arial" panose="020B0604020202020204" pitchFamily="34" charset="0"/>
                <a:ea typeface="+mj-ea"/>
                <a:cs typeface="Arial" panose="020B0604020202020204" pitchFamily="34" charset="0"/>
              </a:rPr>
              <a:t>____ </a:t>
            </a:r>
            <a:r>
              <a:rPr lang="en-US">
                <a:latin typeface="Arial" panose="020B0604020202020204" pitchFamily="34" charset="0"/>
                <a:ea typeface="+mj-ea"/>
                <a:cs typeface="Arial" panose="020B0604020202020204" pitchFamily="34" charset="0"/>
              </a:rPr>
              <a:t> g Nitrogen  =    ____ pounds of fertilizer </a:t>
            </a:r>
          </a:p>
          <a:p>
            <a:pPr marL="0" indent="0">
              <a:lnSpc>
                <a:spcPct val="150000"/>
              </a:lnSpc>
              <a:buFont typeface="Arial" panose="020B0604020202020204" pitchFamily="34" charset="0"/>
              <a:buNone/>
              <a:tabLst>
                <a:tab pos="2483397" algn="l"/>
                <a:tab pos="3287348" algn="l"/>
              </a:tabLst>
            </a:pPr>
            <a:r>
              <a:rPr lang="en-US" u="sng">
                <a:latin typeface="Arial" panose="020B0604020202020204" pitchFamily="34" charset="0"/>
                <a:ea typeface="+mj-ea"/>
                <a:cs typeface="Arial" panose="020B0604020202020204" pitchFamily="34" charset="0"/>
              </a:rPr>
              <a:t>____ </a:t>
            </a:r>
            <a:r>
              <a:rPr lang="en-US">
                <a:latin typeface="Arial" panose="020B0604020202020204" pitchFamily="34" charset="0"/>
                <a:ea typeface="+mj-ea"/>
                <a:cs typeface="Arial" panose="020B0604020202020204" pitchFamily="34" charset="0"/>
              </a:rPr>
              <a:t> L Water      =    ____ bathtubs of water </a:t>
            </a:r>
          </a:p>
        </p:txBody>
      </p:sp>
    </p:spTree>
    <p:extLst>
      <p:ext uri="{BB962C8B-B14F-4D97-AF65-F5344CB8AC3E}">
        <p14:creationId xmlns:p14="http://schemas.microsoft.com/office/powerpoint/2010/main" val="81724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436959" y="74723"/>
            <a:ext cx="9480550" cy="6708849"/>
          </a:xfrm>
          <a:prstGeom prst="rect">
            <a:avLst/>
          </a:prstGeom>
        </p:spPr>
      </p:pic>
      <p:sp>
        <p:nvSpPr>
          <p:cNvPr id="6" name="object 6"/>
          <p:cNvSpPr txBox="1">
            <a:spLocks noGrp="1"/>
          </p:cNvSpPr>
          <p:nvPr>
            <p:ph type="ctrTitle"/>
          </p:nvPr>
        </p:nvSpPr>
        <p:spPr>
          <a:xfrm>
            <a:off x="1801837" y="1455307"/>
            <a:ext cx="8686800" cy="4066925"/>
          </a:xfrm>
          <a:prstGeom prst="rect">
            <a:avLst/>
          </a:prstGeom>
        </p:spPr>
        <p:txBody>
          <a:bodyPr vert="horz" wrap="square" lIns="0" tIns="187113" rIns="0" bIns="0" rtlCol="0" anchor="t">
            <a:spAutoFit/>
          </a:bodyPr>
          <a:lstStyle/>
          <a:p>
            <a:pPr algn="ctr"/>
            <a:r>
              <a:rPr lang="en-US" sz="4400" b="1">
                <a:solidFill>
                  <a:schemeClr val="tx1"/>
                </a:solidFill>
                <a:latin typeface="Aharoni" panose="02010803020104030203" pitchFamily="2" charset="-79"/>
                <a:cs typeface="Aharoni" panose="02010803020104030203" pitchFamily="2" charset="-79"/>
              </a:rPr>
              <a:t>Activity Review</a:t>
            </a:r>
            <a:r>
              <a:rPr lang="en-US" sz="4800" b="1">
                <a:solidFill>
                  <a:schemeClr val="tx1"/>
                </a:solidFill>
                <a:latin typeface="Aharoni" panose="02010803020104030203" pitchFamily="2" charset="-79"/>
                <a:cs typeface="Aharoni" panose="02010803020104030203" pitchFamily="2" charset="-79"/>
              </a:rPr>
              <a:t>:</a:t>
            </a:r>
            <a:br>
              <a:rPr lang="en-US" sz="3200" b="1">
                <a:solidFill>
                  <a:schemeClr val="tx1"/>
                </a:solidFill>
                <a:latin typeface="Aharoni" panose="02010803020104030203" pitchFamily="2" charset="-79"/>
                <a:cs typeface="Aharoni" panose="02010803020104030203" pitchFamily="2" charset="-79"/>
              </a:rPr>
            </a:br>
            <a:br>
              <a:rPr lang="en-US" sz="3200" b="1">
                <a:solidFill>
                  <a:schemeClr val="tx1"/>
                </a:solidFill>
                <a:latin typeface="Aharoni" panose="02010803020104030203" pitchFamily="2" charset="-79"/>
                <a:cs typeface="Aharoni" panose="02010803020104030203" pitchFamily="2" charset="-79"/>
              </a:rPr>
            </a:br>
            <a:br>
              <a:rPr lang="en-US" sz="3200" b="1">
                <a:solidFill>
                  <a:schemeClr val="tx1"/>
                </a:solidFill>
                <a:latin typeface="Aharoni" panose="02010803020104030203" pitchFamily="2" charset="-79"/>
                <a:cs typeface="Aharoni" panose="02010803020104030203" pitchFamily="2" charset="-79"/>
              </a:rPr>
            </a:br>
            <a:br>
              <a:rPr lang="en-US" sz="3200">
                <a:solidFill>
                  <a:schemeClr val="tx1"/>
                </a:solidFill>
                <a:latin typeface="Trebuchet MS" panose="020B0603020202020204" pitchFamily="34" charset="0"/>
                <a:cs typeface="Aharoni"/>
              </a:rPr>
            </a:br>
            <a:br>
              <a:rPr lang="en-US" sz="3200">
                <a:solidFill>
                  <a:schemeClr val="tx1"/>
                </a:solidFill>
                <a:latin typeface="Trebuchet MS" panose="020B0603020202020204" pitchFamily="34" charset="0"/>
                <a:cs typeface="Aharoni"/>
              </a:rPr>
            </a:br>
            <a:br>
              <a:rPr lang="en-US" sz="2400">
                <a:latin typeface="Trebuchet MS" panose="020B0603020202020204" pitchFamily="34" charset="0"/>
                <a:cs typeface="Aharoni"/>
              </a:rPr>
            </a:br>
            <a:r>
              <a:rPr lang="en-US" sz="4000">
                <a:latin typeface="Trebuchet MS" panose="020B0603020202020204" pitchFamily="34" charset="0"/>
                <a:cs typeface="Aharoni"/>
              </a:rPr>
              <a:t>Let’s review your </a:t>
            </a:r>
            <a:br>
              <a:rPr lang="en-US" sz="4000">
                <a:latin typeface="Trebuchet MS" panose="020B0603020202020204" pitchFamily="34" charset="0"/>
                <a:cs typeface="Aharoni"/>
              </a:rPr>
            </a:br>
            <a:r>
              <a:rPr lang="en-US" sz="4000">
                <a:latin typeface="Trebuchet MS" panose="020B0603020202020204" pitchFamily="34" charset="0"/>
                <a:cs typeface="Aharoni"/>
              </a:rPr>
              <a:t>group’s environmental impact</a:t>
            </a:r>
            <a:endParaRPr lang="en-US" sz="3600" u="sng">
              <a:latin typeface="Trebuchet MS" panose="020B0603020202020204" pitchFamily="34" charset="0"/>
            </a:endParaRPr>
          </a:p>
        </p:txBody>
      </p:sp>
      <p:pic>
        <p:nvPicPr>
          <p:cNvPr id="7" name="Graphic 6" descr="Family with two children with solid fill">
            <a:extLst>
              <a:ext uri="{FF2B5EF4-FFF2-40B4-BE49-F238E27FC236}">
                <a16:creationId xmlns:a16="http://schemas.microsoft.com/office/drawing/2014/main" id="{BDBA4DEA-581A-704E-CF65-C68E5881F7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0906" y="2290128"/>
            <a:ext cx="1548809" cy="1548809"/>
          </a:xfrm>
          <a:prstGeom prst="rect">
            <a:avLst/>
          </a:prstGeom>
        </p:spPr>
      </p:pic>
      <p:grpSp>
        <p:nvGrpSpPr>
          <p:cNvPr id="8" name="Group 7">
            <a:extLst>
              <a:ext uri="{FF2B5EF4-FFF2-40B4-BE49-F238E27FC236}">
                <a16:creationId xmlns:a16="http://schemas.microsoft.com/office/drawing/2014/main" id="{93772D35-D497-D0CB-A685-DE53BD01C025}"/>
              </a:ext>
            </a:extLst>
          </p:cNvPr>
          <p:cNvGrpSpPr/>
          <p:nvPr/>
        </p:nvGrpSpPr>
        <p:grpSpPr>
          <a:xfrm>
            <a:off x="6342100" y="2029683"/>
            <a:ext cx="2153584" cy="2153582"/>
            <a:chOff x="4412972" y="3588150"/>
            <a:chExt cx="3101009" cy="3101009"/>
          </a:xfrm>
        </p:grpSpPr>
        <p:pic>
          <p:nvPicPr>
            <p:cNvPr id="9" name="Graphic 8" descr="Table setting with solid fill">
              <a:extLst>
                <a:ext uri="{FF2B5EF4-FFF2-40B4-BE49-F238E27FC236}">
                  <a16:creationId xmlns:a16="http://schemas.microsoft.com/office/drawing/2014/main" id="{3AD3D490-52B8-DB61-E812-62FD5CC731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12972" y="3588150"/>
              <a:ext cx="3101009" cy="3101009"/>
            </a:xfrm>
            <a:prstGeom prst="rect">
              <a:avLst/>
            </a:prstGeom>
          </p:spPr>
        </p:pic>
        <p:pic>
          <p:nvPicPr>
            <p:cNvPr id="10" name="Graphic 9" descr="Question Mark with solid fill">
              <a:extLst>
                <a:ext uri="{FF2B5EF4-FFF2-40B4-BE49-F238E27FC236}">
                  <a16:creationId xmlns:a16="http://schemas.microsoft.com/office/drawing/2014/main" id="{3D16095C-C646-3F68-1940-EB9A8D0DA4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4363" y="4585762"/>
              <a:ext cx="1105786" cy="1105786"/>
            </a:xfrm>
            <a:prstGeom prst="rect">
              <a:avLst/>
            </a:prstGeom>
          </p:spPr>
        </p:pic>
      </p:grpSp>
    </p:spTree>
    <p:extLst>
      <p:ext uri="{BB962C8B-B14F-4D97-AF65-F5344CB8AC3E}">
        <p14:creationId xmlns:p14="http://schemas.microsoft.com/office/powerpoint/2010/main" val="121353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91A143D-0DBA-C372-C590-3F83C9CE8A0D}"/>
              </a:ext>
            </a:extLst>
          </p:cNvPr>
          <p:cNvSpPr/>
          <p:nvPr/>
        </p:nvSpPr>
        <p:spPr>
          <a:xfrm>
            <a:off x="3718567" y="651799"/>
            <a:ext cx="8116926" cy="57781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4" name="object 8">
            <a:extLst>
              <a:ext uri="{FF2B5EF4-FFF2-40B4-BE49-F238E27FC236}">
                <a16:creationId xmlns:a16="http://schemas.microsoft.com/office/drawing/2014/main" id="{887E0BDD-4536-047F-88D8-411F05A41178}"/>
              </a:ext>
            </a:extLst>
          </p:cNvPr>
          <p:cNvPicPr/>
          <p:nvPr/>
        </p:nvPicPr>
        <p:blipFill>
          <a:blip r:embed="rId3" cstate="print"/>
          <a:stretch>
            <a:fillRect/>
          </a:stretch>
        </p:blipFill>
        <p:spPr>
          <a:xfrm rot="239769">
            <a:off x="6057898" y="225786"/>
            <a:ext cx="3003895" cy="1855107"/>
          </a:xfrm>
          <a:prstGeom prst="rect">
            <a:avLst/>
          </a:prstGeom>
        </p:spPr>
      </p:pic>
      <p:sp>
        <p:nvSpPr>
          <p:cNvPr id="5" name="object 10">
            <a:extLst>
              <a:ext uri="{FF2B5EF4-FFF2-40B4-BE49-F238E27FC236}">
                <a16:creationId xmlns:a16="http://schemas.microsoft.com/office/drawing/2014/main" id="{635CA5A8-BE08-08A1-40DC-74725FA09DDA}"/>
              </a:ext>
            </a:extLst>
          </p:cNvPr>
          <p:cNvSpPr txBox="1"/>
          <p:nvPr/>
        </p:nvSpPr>
        <p:spPr>
          <a:xfrm>
            <a:off x="167511" y="3010355"/>
            <a:ext cx="3386943" cy="927476"/>
          </a:xfrm>
          <a:prstGeom prst="rect">
            <a:avLst/>
          </a:prstGeom>
        </p:spPr>
        <p:txBody>
          <a:bodyPr vert="horz" wrap="square" lIns="0" tIns="8043" rIns="0" bIns="0" rtlCol="0">
            <a:spAutoFit/>
          </a:bodyPr>
          <a:lstStyle/>
          <a:p>
            <a:pPr marR="3387" algn="ctr">
              <a:lnSpc>
                <a:spcPct val="115900"/>
              </a:lnSpc>
              <a:spcBef>
                <a:spcPts val="63"/>
              </a:spcBef>
            </a:pPr>
            <a:r>
              <a:rPr lang="en-US" sz="5334" b="1" dirty="0">
                <a:solidFill>
                  <a:schemeClr val="bg1"/>
                </a:solidFill>
                <a:latin typeface="Aharoni" panose="02010803020104030203" pitchFamily="2" charset="-79"/>
                <a:cs typeface="Aharoni" panose="02010803020104030203" pitchFamily="2" charset="-79"/>
              </a:rPr>
              <a:t>Recap!</a:t>
            </a:r>
          </a:p>
        </p:txBody>
      </p:sp>
      <p:sp>
        <p:nvSpPr>
          <p:cNvPr id="7" name="TextBox 6">
            <a:extLst>
              <a:ext uri="{FF2B5EF4-FFF2-40B4-BE49-F238E27FC236}">
                <a16:creationId xmlns:a16="http://schemas.microsoft.com/office/drawing/2014/main" id="{CB2FDEE2-11F0-C671-2C2B-A84108FAF028}"/>
              </a:ext>
            </a:extLst>
          </p:cNvPr>
          <p:cNvSpPr txBox="1"/>
          <p:nvPr/>
        </p:nvSpPr>
        <p:spPr>
          <a:xfrm>
            <a:off x="4254500" y="1160643"/>
            <a:ext cx="7315200" cy="4236544"/>
          </a:xfrm>
          <a:prstGeom prst="rect">
            <a:avLst/>
          </a:prstGeom>
          <a:noFill/>
        </p:spPr>
        <p:txBody>
          <a:bodyPr wrap="square" lIns="91440" tIns="45720" rIns="91440" bIns="45720" rtlCol="0" anchor="t">
            <a:spAutoFit/>
          </a:bodyPr>
          <a:lstStyle/>
          <a:p>
            <a:r>
              <a:rPr lang="en-US" sz="2400" i="1" dirty="0">
                <a:solidFill>
                  <a:srgbClr val="000000"/>
                </a:solidFill>
                <a:latin typeface="Trebuchet MS"/>
                <a:cs typeface="Arial"/>
              </a:rPr>
              <a:t>What did we learn about last class?</a:t>
            </a:r>
          </a:p>
          <a:p>
            <a:endParaRPr lang="en-US" sz="900" i="1" kern="0" dirty="0">
              <a:solidFill>
                <a:srgbClr val="000000"/>
              </a:solidFill>
              <a:latin typeface="Trebuchet MS" panose="020B0603020202020204" pitchFamily="34" charset="0"/>
              <a:cs typeface="Arial"/>
            </a:endParaRPr>
          </a:p>
          <a:p>
            <a:pPr marL="285750" indent="-285750">
              <a:lnSpc>
                <a:spcPct val="90000"/>
              </a:lnSpc>
              <a:spcBef>
                <a:spcPts val="1000"/>
              </a:spcBef>
              <a:buFont typeface="Arial"/>
              <a:buChar char="•"/>
            </a:pPr>
            <a:r>
              <a:rPr lang="en-US" sz="2300" dirty="0">
                <a:latin typeface="Calibri"/>
                <a:ea typeface="+mn-lt"/>
                <a:cs typeface="+mn-lt"/>
              </a:rPr>
              <a:t>We learned how greenhouse gases are produced after the food leaves the farm due to processing and distribution</a:t>
            </a:r>
          </a:p>
          <a:p>
            <a:pPr marL="285750" indent="-285750">
              <a:lnSpc>
                <a:spcPct val="90000"/>
              </a:lnSpc>
              <a:spcBef>
                <a:spcPts val="1000"/>
              </a:spcBef>
              <a:buFont typeface="Arial"/>
              <a:buChar char="•"/>
            </a:pPr>
            <a:endParaRPr lang="en-US" sz="2300" dirty="0">
              <a:latin typeface="Calibri"/>
              <a:ea typeface="+mn-lt"/>
              <a:cs typeface="+mn-lt"/>
            </a:endParaRPr>
          </a:p>
          <a:p>
            <a:pPr marL="285750" indent="-285750">
              <a:lnSpc>
                <a:spcPct val="90000"/>
              </a:lnSpc>
              <a:spcBef>
                <a:spcPts val="1000"/>
              </a:spcBef>
              <a:buFont typeface="Arial"/>
              <a:buChar char="•"/>
            </a:pPr>
            <a:endParaRPr lang="en-US" sz="2300" dirty="0">
              <a:latin typeface="Calibri"/>
              <a:ea typeface="+mn-lt"/>
              <a:cs typeface="+mn-lt"/>
            </a:endParaRPr>
          </a:p>
          <a:p>
            <a:pPr marL="285750" indent="-285750">
              <a:lnSpc>
                <a:spcPct val="90000"/>
              </a:lnSpc>
              <a:spcBef>
                <a:spcPts val="1000"/>
              </a:spcBef>
              <a:buFont typeface="Arial"/>
              <a:buChar char="•"/>
            </a:pPr>
            <a:endParaRPr lang="en-US" sz="2300" dirty="0">
              <a:latin typeface="Calibri"/>
              <a:ea typeface="+mn-lt"/>
              <a:cs typeface="+mn-lt"/>
            </a:endParaRPr>
          </a:p>
          <a:p>
            <a:pPr>
              <a:lnSpc>
                <a:spcPct val="90000"/>
              </a:lnSpc>
              <a:spcBef>
                <a:spcPts val="1000"/>
              </a:spcBef>
            </a:pPr>
            <a:endParaRPr lang="en-US" sz="2300" dirty="0">
              <a:latin typeface="Calibri"/>
              <a:ea typeface="+mn-lt"/>
              <a:cs typeface="+mn-lt"/>
            </a:endParaRPr>
          </a:p>
          <a:p>
            <a:pPr>
              <a:lnSpc>
                <a:spcPct val="90000"/>
              </a:lnSpc>
              <a:spcBef>
                <a:spcPts val="1000"/>
              </a:spcBef>
            </a:pPr>
            <a:r>
              <a:rPr lang="en-US" sz="2300" i="1" dirty="0">
                <a:latin typeface="Calibri"/>
                <a:ea typeface="+mn-lt"/>
                <a:cs typeface="+mn-lt"/>
              </a:rPr>
              <a:t>Today we will put all the things we learned together and talk about our </a:t>
            </a:r>
            <a:r>
              <a:rPr lang="en-US" sz="2300" b="1" i="1" dirty="0">
                <a:latin typeface="Calibri"/>
                <a:ea typeface="+mn-lt"/>
                <a:cs typeface="+mn-lt"/>
              </a:rPr>
              <a:t>Carbon footprint</a:t>
            </a:r>
            <a:endParaRPr lang="en-US" sz="2300" b="1" i="1" dirty="0">
              <a:ea typeface="+mn-lt"/>
              <a:cs typeface="+mn-lt"/>
            </a:endParaRPr>
          </a:p>
        </p:txBody>
      </p:sp>
      <p:pic>
        <p:nvPicPr>
          <p:cNvPr id="8" name="Graphic 7" descr="Badge Question Mark with solid fill">
            <a:extLst>
              <a:ext uri="{FF2B5EF4-FFF2-40B4-BE49-F238E27FC236}">
                <a16:creationId xmlns:a16="http://schemas.microsoft.com/office/drawing/2014/main" id="{81298E23-488A-5167-E940-A83F45CE90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11030" y="716545"/>
            <a:ext cx="907971" cy="897533"/>
          </a:xfrm>
          <a:prstGeom prst="rect">
            <a:avLst/>
          </a:prstGeom>
        </p:spPr>
      </p:pic>
      <p:pic>
        <p:nvPicPr>
          <p:cNvPr id="2" name="Picture 9" descr="A picture containing logo&#10;&#10;Description automatically generated">
            <a:extLst>
              <a:ext uri="{FF2B5EF4-FFF2-40B4-BE49-F238E27FC236}">
                <a16:creationId xmlns:a16="http://schemas.microsoft.com/office/drawing/2014/main" id="{8FF34807-ED6B-79CC-AFC1-02B793ED7A01}"/>
              </a:ext>
            </a:extLst>
          </p:cNvPr>
          <p:cNvPicPr>
            <a:picLocks noChangeAspect="1"/>
          </p:cNvPicPr>
          <p:nvPr/>
        </p:nvPicPr>
        <p:blipFill>
          <a:blip r:embed="rId6"/>
          <a:stretch>
            <a:fillRect/>
          </a:stretch>
        </p:blipFill>
        <p:spPr>
          <a:xfrm>
            <a:off x="6367936" y="2920446"/>
            <a:ext cx="1611254" cy="1395732"/>
          </a:xfrm>
          <a:prstGeom prst="rect">
            <a:avLst/>
          </a:prstGeom>
        </p:spPr>
      </p:pic>
      <p:pic>
        <p:nvPicPr>
          <p:cNvPr id="10" name="Picture 10" descr="A picture containing icon&#10;&#10;Description automatically generated">
            <a:extLst>
              <a:ext uri="{FF2B5EF4-FFF2-40B4-BE49-F238E27FC236}">
                <a16:creationId xmlns:a16="http://schemas.microsoft.com/office/drawing/2014/main" id="{56BD4382-9E14-D7DE-2215-C04F669A969F}"/>
              </a:ext>
            </a:extLst>
          </p:cNvPr>
          <p:cNvPicPr>
            <a:picLocks noChangeAspect="1"/>
          </p:cNvPicPr>
          <p:nvPr/>
        </p:nvPicPr>
        <p:blipFill>
          <a:blip r:embed="rId7"/>
          <a:stretch>
            <a:fillRect/>
          </a:stretch>
        </p:blipFill>
        <p:spPr>
          <a:xfrm>
            <a:off x="8351968" y="2918705"/>
            <a:ext cx="1559300" cy="1397472"/>
          </a:xfrm>
          <a:prstGeom prst="rect">
            <a:avLst/>
          </a:prstGeom>
        </p:spPr>
      </p:pic>
    </p:spTree>
    <p:extLst>
      <p:ext uri="{BB962C8B-B14F-4D97-AF65-F5344CB8AC3E}">
        <p14:creationId xmlns:p14="http://schemas.microsoft.com/office/powerpoint/2010/main" val="2009138559"/>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1174751" y="199853"/>
            <a:ext cx="9944100" cy="6553199"/>
          </a:xfrm>
          <a:prstGeom prst="rect">
            <a:avLst/>
          </a:prstGeom>
        </p:spPr>
      </p:pic>
      <p:pic>
        <p:nvPicPr>
          <p:cNvPr id="2" name="object 6">
            <a:extLst>
              <a:ext uri="{FF2B5EF4-FFF2-40B4-BE49-F238E27FC236}">
                <a16:creationId xmlns:a16="http://schemas.microsoft.com/office/drawing/2014/main" id="{08D885E6-E2A4-9505-35B4-CFF028C7DD38}"/>
              </a:ext>
            </a:extLst>
          </p:cNvPr>
          <p:cNvPicPr/>
          <p:nvPr/>
        </p:nvPicPr>
        <p:blipFill>
          <a:blip r:embed="rId5" cstate="print"/>
          <a:stretch>
            <a:fillRect/>
          </a:stretch>
        </p:blipFill>
        <p:spPr>
          <a:xfrm>
            <a:off x="7472936" y="204416"/>
            <a:ext cx="803145" cy="769021"/>
          </a:xfrm>
          <a:prstGeom prst="rect">
            <a:avLst/>
          </a:prstGeom>
        </p:spPr>
      </p:pic>
      <p:sp>
        <p:nvSpPr>
          <p:cNvPr id="6" name="object 6"/>
          <p:cNvSpPr txBox="1">
            <a:spLocks noGrp="1"/>
          </p:cNvSpPr>
          <p:nvPr>
            <p:ph type="ctrTitle"/>
          </p:nvPr>
        </p:nvSpPr>
        <p:spPr>
          <a:xfrm>
            <a:off x="1676981" y="809694"/>
            <a:ext cx="8686800" cy="742938"/>
          </a:xfrm>
          <a:prstGeom prst="rect">
            <a:avLst/>
          </a:prstGeom>
        </p:spPr>
        <p:txBody>
          <a:bodyPr vert="horz" wrap="square" lIns="0" tIns="187113" rIns="0" bIns="0" rtlCol="0" anchor="t">
            <a:spAutoFit/>
          </a:bodyPr>
          <a:lstStyle/>
          <a:p>
            <a:pPr marL="8467" algn="ctr">
              <a:lnSpc>
                <a:spcPct val="100000"/>
              </a:lnSpc>
              <a:spcBef>
                <a:spcPts val="1473"/>
              </a:spcBef>
            </a:pPr>
            <a:r>
              <a:rPr lang="en-US" sz="3600" dirty="0">
                <a:solidFill>
                  <a:schemeClr val="tx1"/>
                </a:solidFill>
                <a:latin typeface="Aharoni" panose="02010803020104030203" pitchFamily="2" charset="-79"/>
                <a:cs typeface="Aharoni" panose="02010803020104030203" pitchFamily="2" charset="-79"/>
              </a:rPr>
              <a:t>LET’S DISCUSS</a:t>
            </a:r>
            <a:endParaRPr lang="en-US" sz="4800" dirty="0">
              <a:solidFill>
                <a:schemeClr val="tx1"/>
              </a:solidFill>
              <a:latin typeface="Aharoni" panose="02010803020104030203" pitchFamily="2" charset="-79"/>
              <a:cs typeface="Aharoni" panose="02010803020104030203" pitchFamily="2" charset="-79"/>
            </a:endParaRPr>
          </a:p>
        </p:txBody>
      </p:sp>
      <p:sp>
        <p:nvSpPr>
          <p:cNvPr id="4" name="TextBox 3">
            <a:extLst>
              <a:ext uri="{FF2B5EF4-FFF2-40B4-BE49-F238E27FC236}">
                <a16:creationId xmlns:a16="http://schemas.microsoft.com/office/drawing/2014/main" id="{03E5C984-F672-094D-11C4-11B2CEAED849}"/>
              </a:ext>
            </a:extLst>
          </p:cNvPr>
          <p:cNvSpPr txBox="1"/>
          <p:nvPr/>
        </p:nvSpPr>
        <p:spPr>
          <a:xfrm>
            <a:off x="2182694" y="1464009"/>
            <a:ext cx="8558622" cy="5159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Trebuchet MS"/>
                <a:cs typeface="Arial"/>
              </a:rPr>
              <a:t>What observations can you make?</a:t>
            </a:r>
          </a:p>
          <a:p>
            <a:endParaRPr lang="en-US" sz="2200" dirty="0">
              <a:latin typeface="Trebuchet MS" panose="020B0603020202020204" pitchFamily="34" charset="0"/>
              <a:cs typeface="Arial"/>
            </a:endParaRPr>
          </a:p>
          <a:p>
            <a:r>
              <a:rPr lang="en-US" sz="2200" dirty="0">
                <a:latin typeface="Trebuchet MS"/>
                <a:cs typeface="Arial"/>
              </a:rPr>
              <a:t>What eating pattern was best for the environment? How do you know?​</a:t>
            </a:r>
          </a:p>
          <a:p>
            <a:endParaRPr lang="en-US" sz="2200" dirty="0">
              <a:latin typeface="Trebuchet MS" panose="020B0603020202020204" pitchFamily="34" charset="0"/>
              <a:cs typeface="Arial"/>
            </a:endParaRPr>
          </a:p>
          <a:p>
            <a:r>
              <a:rPr lang="en-US" sz="2200" dirty="0">
                <a:latin typeface="Trebuchet MS"/>
                <a:cs typeface="Arial"/>
              </a:rPr>
              <a:t>What eating pattern would be easiest to adopt?​</a:t>
            </a:r>
            <a:endParaRPr lang="en-US" dirty="0">
              <a:latin typeface="Trebuchet MS"/>
            </a:endParaRPr>
          </a:p>
          <a:p>
            <a:endParaRPr lang="en-US" sz="2200" dirty="0">
              <a:latin typeface="Trebuchet MS" panose="020B0603020202020204" pitchFamily="34" charset="0"/>
              <a:cs typeface="Arial"/>
            </a:endParaRPr>
          </a:p>
          <a:p>
            <a:r>
              <a:rPr lang="en-US" sz="2200" dirty="0">
                <a:latin typeface="Trebuchet MS"/>
                <a:cs typeface="Arial"/>
              </a:rPr>
              <a:t>Which eating pattern could most people adopt with some effort? Why?​</a:t>
            </a:r>
          </a:p>
          <a:p>
            <a:endParaRPr lang="en-US" sz="2200" dirty="0">
              <a:latin typeface="Trebuchet MS" panose="020B0603020202020204" pitchFamily="34" charset="0"/>
              <a:cs typeface="Arial"/>
            </a:endParaRPr>
          </a:p>
          <a:p>
            <a:r>
              <a:rPr lang="en-US" sz="2200" dirty="0">
                <a:latin typeface="Trebuchet MS"/>
                <a:cs typeface="Arial"/>
              </a:rPr>
              <a:t>Which eating pattern would be really hard for people to adopt? Why?​</a:t>
            </a:r>
          </a:p>
          <a:p>
            <a:endParaRPr lang="en-US" sz="2200" dirty="0">
              <a:latin typeface="Trebuchet MS" panose="020B0603020202020204" pitchFamily="34" charset="0"/>
              <a:cs typeface="Arial"/>
            </a:endParaRPr>
          </a:p>
          <a:p>
            <a:r>
              <a:rPr lang="en-US" sz="2200" dirty="0">
                <a:latin typeface="Trebuchet MS"/>
                <a:cs typeface="Arial"/>
              </a:rPr>
              <a:t>How can we change our own behaviors to move closer to low-carbon eating patterns?​</a:t>
            </a:r>
          </a:p>
        </p:txBody>
      </p:sp>
      <p:pic>
        <p:nvPicPr>
          <p:cNvPr id="12" name="Graphic 11" descr="Badge Question Mark with solid fill">
            <a:extLst>
              <a:ext uri="{FF2B5EF4-FFF2-40B4-BE49-F238E27FC236}">
                <a16:creationId xmlns:a16="http://schemas.microsoft.com/office/drawing/2014/main" id="{4D9BB97F-B892-2684-5DBC-D0A60EE0FA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9888" y="4799547"/>
            <a:ext cx="596663" cy="596663"/>
          </a:xfrm>
          <a:prstGeom prst="rect">
            <a:avLst/>
          </a:prstGeom>
        </p:spPr>
      </p:pic>
      <p:pic>
        <p:nvPicPr>
          <p:cNvPr id="13" name="Graphic 12" descr="Badge Question Mark with solid fill">
            <a:extLst>
              <a:ext uri="{FF2B5EF4-FFF2-40B4-BE49-F238E27FC236}">
                <a16:creationId xmlns:a16="http://schemas.microsoft.com/office/drawing/2014/main" id="{E8382BAD-4039-AF3B-D47D-0E8E278D25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9888" y="3850781"/>
            <a:ext cx="596663" cy="596663"/>
          </a:xfrm>
          <a:prstGeom prst="rect">
            <a:avLst/>
          </a:prstGeom>
        </p:spPr>
      </p:pic>
      <p:pic>
        <p:nvPicPr>
          <p:cNvPr id="14" name="Graphic 13" descr="Badge Question Mark with solid fill">
            <a:extLst>
              <a:ext uri="{FF2B5EF4-FFF2-40B4-BE49-F238E27FC236}">
                <a16:creationId xmlns:a16="http://schemas.microsoft.com/office/drawing/2014/main" id="{7C8F1AF4-0635-A2F4-6D6F-A7AFCA8E4D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9887" y="3044493"/>
            <a:ext cx="596663" cy="596663"/>
          </a:xfrm>
          <a:prstGeom prst="rect">
            <a:avLst/>
          </a:prstGeom>
        </p:spPr>
      </p:pic>
      <p:pic>
        <p:nvPicPr>
          <p:cNvPr id="15" name="Graphic 14" descr="Badge Question Mark with solid fill">
            <a:extLst>
              <a:ext uri="{FF2B5EF4-FFF2-40B4-BE49-F238E27FC236}">
                <a16:creationId xmlns:a16="http://schemas.microsoft.com/office/drawing/2014/main" id="{5DE331A6-FCB9-7CC9-341A-9286FF2C29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9888" y="2197970"/>
            <a:ext cx="596663" cy="596663"/>
          </a:xfrm>
          <a:prstGeom prst="rect">
            <a:avLst/>
          </a:prstGeom>
        </p:spPr>
      </p:pic>
      <p:pic>
        <p:nvPicPr>
          <p:cNvPr id="19" name="Graphic 18" descr="Badge Question Mark with solid fill">
            <a:extLst>
              <a:ext uri="{FF2B5EF4-FFF2-40B4-BE49-F238E27FC236}">
                <a16:creationId xmlns:a16="http://schemas.microsoft.com/office/drawing/2014/main" id="{1C54C920-AD6B-FB40-B12A-C404410EEF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9887" y="5835396"/>
            <a:ext cx="596663" cy="596663"/>
          </a:xfrm>
          <a:prstGeom prst="rect">
            <a:avLst/>
          </a:prstGeom>
        </p:spPr>
      </p:pic>
      <p:pic>
        <p:nvPicPr>
          <p:cNvPr id="20" name="Graphic 19" descr="Badge Question Mark with solid fill">
            <a:extLst>
              <a:ext uri="{FF2B5EF4-FFF2-40B4-BE49-F238E27FC236}">
                <a16:creationId xmlns:a16="http://schemas.microsoft.com/office/drawing/2014/main" id="{C2946FC1-9CF5-E3CD-55AA-08C3E5EBD7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9887" y="1456167"/>
            <a:ext cx="596663" cy="596663"/>
          </a:xfrm>
          <a:prstGeom prst="rect">
            <a:avLst/>
          </a:prstGeom>
        </p:spPr>
      </p:pic>
    </p:spTree>
    <p:extLst>
      <p:ext uri="{BB962C8B-B14F-4D97-AF65-F5344CB8AC3E}">
        <p14:creationId xmlns:p14="http://schemas.microsoft.com/office/powerpoint/2010/main" val="101254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91A143D-0DBA-C372-C590-3F83C9CE8A0D}"/>
              </a:ext>
            </a:extLst>
          </p:cNvPr>
          <p:cNvSpPr/>
          <p:nvPr/>
        </p:nvSpPr>
        <p:spPr>
          <a:xfrm>
            <a:off x="3750317" y="608961"/>
            <a:ext cx="7973750" cy="5855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4" name="object 8">
            <a:extLst>
              <a:ext uri="{FF2B5EF4-FFF2-40B4-BE49-F238E27FC236}">
                <a16:creationId xmlns:a16="http://schemas.microsoft.com/office/drawing/2014/main" id="{887E0BDD-4536-047F-88D8-411F05A41178}"/>
              </a:ext>
            </a:extLst>
          </p:cNvPr>
          <p:cNvPicPr/>
          <p:nvPr/>
        </p:nvPicPr>
        <p:blipFill>
          <a:blip r:embed="rId2" cstate="print"/>
          <a:stretch>
            <a:fillRect/>
          </a:stretch>
        </p:blipFill>
        <p:spPr>
          <a:xfrm rot="239769">
            <a:off x="6089648" y="182949"/>
            <a:ext cx="3003895" cy="1855107"/>
          </a:xfrm>
          <a:prstGeom prst="rect">
            <a:avLst/>
          </a:prstGeom>
        </p:spPr>
      </p:pic>
      <p:sp>
        <p:nvSpPr>
          <p:cNvPr id="5" name="object 10">
            <a:extLst>
              <a:ext uri="{FF2B5EF4-FFF2-40B4-BE49-F238E27FC236}">
                <a16:creationId xmlns:a16="http://schemas.microsoft.com/office/drawing/2014/main" id="{635CA5A8-BE08-08A1-40DC-74725FA09DDA}"/>
              </a:ext>
            </a:extLst>
          </p:cNvPr>
          <p:cNvSpPr txBox="1"/>
          <p:nvPr/>
        </p:nvSpPr>
        <p:spPr>
          <a:xfrm>
            <a:off x="203595" y="2445082"/>
            <a:ext cx="3386943" cy="833347"/>
          </a:xfrm>
          <a:prstGeom prst="rect">
            <a:avLst/>
          </a:prstGeom>
        </p:spPr>
        <p:txBody>
          <a:bodyPr vert="horz" wrap="square" lIns="0" tIns="8043" rIns="0" bIns="0" rtlCol="0" anchor="t">
            <a:spAutoFit/>
          </a:bodyPr>
          <a:lstStyle/>
          <a:p>
            <a:pPr marR="3175" algn="ctr">
              <a:lnSpc>
                <a:spcPct val="115900"/>
              </a:lnSpc>
              <a:spcBef>
                <a:spcPts val="63"/>
              </a:spcBef>
            </a:pPr>
            <a:r>
              <a:rPr lang="en-US" sz="4800" b="1">
                <a:solidFill>
                  <a:schemeClr val="bg1"/>
                </a:solidFill>
                <a:latin typeface="Aharoni"/>
                <a:cs typeface="Aharoni"/>
              </a:rPr>
              <a:t>Summary</a:t>
            </a:r>
            <a:endParaRPr lang="en-US" sz="4800">
              <a:solidFill>
                <a:schemeClr val="bg1"/>
              </a:solidFill>
            </a:endParaRPr>
          </a:p>
        </p:txBody>
      </p:sp>
      <p:sp>
        <p:nvSpPr>
          <p:cNvPr id="7" name="TextBox 6">
            <a:extLst>
              <a:ext uri="{FF2B5EF4-FFF2-40B4-BE49-F238E27FC236}">
                <a16:creationId xmlns:a16="http://schemas.microsoft.com/office/drawing/2014/main" id="{CB2FDEE2-11F0-C671-2C2B-A84108FAF028}"/>
              </a:ext>
            </a:extLst>
          </p:cNvPr>
          <p:cNvSpPr txBox="1"/>
          <p:nvPr/>
        </p:nvSpPr>
        <p:spPr>
          <a:xfrm>
            <a:off x="4257222" y="1300740"/>
            <a:ext cx="7315200" cy="3779368"/>
          </a:xfrm>
          <a:prstGeom prst="rect">
            <a:avLst/>
          </a:prstGeom>
          <a:noFill/>
        </p:spPr>
        <p:txBody>
          <a:bodyPr wrap="square" lIns="91440" tIns="45720" rIns="91440" bIns="45720" rtlCol="0" anchor="t">
            <a:spAutoFit/>
          </a:bodyPr>
          <a:lstStyle/>
          <a:p>
            <a:r>
              <a:rPr lang="en-US" sz="2800" b="1" i="1" dirty="0">
                <a:solidFill>
                  <a:srgbClr val="000000"/>
                </a:solidFill>
                <a:latin typeface="Trebuchet MS"/>
                <a:cs typeface="Arial"/>
              </a:rPr>
              <a:t>What did we learn?</a:t>
            </a:r>
          </a:p>
          <a:p>
            <a:pPr marL="457200" indent="-457200">
              <a:lnSpc>
                <a:spcPct val="150000"/>
              </a:lnSpc>
              <a:buFont typeface="Arial" panose="020B0604020202020204" pitchFamily="34" charset="0"/>
              <a:buChar char="•"/>
            </a:pPr>
            <a:r>
              <a:rPr lang="en-US" sz="2400" kern="0" dirty="0">
                <a:solidFill>
                  <a:srgbClr val="000000"/>
                </a:solidFill>
                <a:latin typeface="Trebuchet MS"/>
                <a:ea typeface="+mn-lt"/>
                <a:cs typeface="+mn-lt"/>
              </a:rPr>
              <a:t>Your carbon footprint is the total amount of greenhouse gas emissions from your actions</a:t>
            </a:r>
          </a:p>
          <a:p>
            <a:pPr marL="457200" indent="-457200">
              <a:lnSpc>
                <a:spcPct val="150000"/>
              </a:lnSpc>
              <a:buFont typeface="Arial" panose="020B0604020202020204" pitchFamily="34" charset="0"/>
              <a:buChar char="•"/>
            </a:pPr>
            <a:r>
              <a:rPr lang="en-US" sz="2400" kern="0" dirty="0">
                <a:solidFill>
                  <a:srgbClr val="000000"/>
                </a:solidFill>
                <a:latin typeface="Trebuchet MS"/>
                <a:ea typeface="+mn-lt"/>
                <a:cs typeface="+mn-lt"/>
              </a:rPr>
              <a:t>The types of foods you eat will have different impacts on your carbon footprint</a:t>
            </a:r>
          </a:p>
          <a:p>
            <a:pPr marL="457200" indent="-457200">
              <a:lnSpc>
                <a:spcPct val="150000"/>
              </a:lnSpc>
              <a:buFont typeface="Arial" panose="020B0604020202020204" pitchFamily="34" charset="0"/>
              <a:buChar char="•"/>
            </a:pPr>
            <a:r>
              <a:rPr lang="en-US" sz="2400" kern="0" dirty="0">
                <a:solidFill>
                  <a:srgbClr val="000000"/>
                </a:solidFill>
                <a:latin typeface="Trebuchet MS"/>
                <a:ea typeface="+mn-lt"/>
                <a:cs typeface="+mn-lt"/>
              </a:rPr>
              <a:t>Eating less animal-based foods can help lower your carbon footprint</a:t>
            </a:r>
            <a:endParaRPr lang="en-US" sz="2000" kern="0" dirty="0">
              <a:solidFill>
                <a:srgbClr val="000000"/>
              </a:solidFill>
              <a:latin typeface="Trebuchet MS"/>
              <a:cs typeface="Arial"/>
            </a:endParaRPr>
          </a:p>
        </p:txBody>
      </p:sp>
      <p:pic>
        <p:nvPicPr>
          <p:cNvPr id="10" name="Picture 9" descr="Diagram, text&#10;&#10;Description automatically generated with medium confidence">
            <a:extLst>
              <a:ext uri="{FF2B5EF4-FFF2-40B4-BE49-F238E27FC236}">
                <a16:creationId xmlns:a16="http://schemas.microsoft.com/office/drawing/2014/main" id="{F4EBAE41-CAC7-FF6B-8938-73D17CC89978}"/>
              </a:ext>
            </a:extLst>
          </p:cNvPr>
          <p:cNvPicPr>
            <a:picLocks noChangeAspect="1"/>
          </p:cNvPicPr>
          <p:nvPr/>
        </p:nvPicPr>
        <p:blipFill rotWithShape="1">
          <a:blip r:embed="rId3">
            <a:extLst>
              <a:ext uri="{28A0092B-C50C-407E-A947-70E740481C1C}">
                <a14:useLocalDpi xmlns:a14="http://schemas.microsoft.com/office/drawing/2010/main" val="0"/>
              </a:ext>
            </a:extLst>
          </a:blip>
          <a:srcRect l="17523" t="60705" r="15696" b="5873"/>
          <a:stretch/>
        </p:blipFill>
        <p:spPr>
          <a:xfrm>
            <a:off x="8987052" y="5080108"/>
            <a:ext cx="1708954" cy="1324518"/>
          </a:xfrm>
          <a:prstGeom prst="rect">
            <a:avLst/>
          </a:prstGeom>
        </p:spPr>
      </p:pic>
      <p:pic>
        <p:nvPicPr>
          <p:cNvPr id="14" name="Picture 13" descr="Diagram, text&#10;&#10;Description automatically generated">
            <a:extLst>
              <a:ext uri="{FF2B5EF4-FFF2-40B4-BE49-F238E27FC236}">
                <a16:creationId xmlns:a16="http://schemas.microsoft.com/office/drawing/2014/main" id="{07BD9A47-CF69-9671-F45D-D49ABF9F2890}"/>
              </a:ext>
            </a:extLst>
          </p:cNvPr>
          <p:cNvPicPr>
            <a:picLocks noChangeAspect="1"/>
          </p:cNvPicPr>
          <p:nvPr/>
        </p:nvPicPr>
        <p:blipFill rotWithShape="1">
          <a:blip r:embed="rId4">
            <a:extLst>
              <a:ext uri="{28A0092B-C50C-407E-A947-70E740481C1C}">
                <a14:useLocalDpi xmlns:a14="http://schemas.microsoft.com/office/drawing/2010/main" val="0"/>
              </a:ext>
            </a:extLst>
          </a:blip>
          <a:srcRect l="9952" t="56134" r="14614" b="4871"/>
          <a:stretch/>
        </p:blipFill>
        <p:spPr>
          <a:xfrm>
            <a:off x="7258052" y="4990186"/>
            <a:ext cx="1659636" cy="1324518"/>
          </a:xfrm>
          <a:prstGeom prst="rect">
            <a:avLst/>
          </a:prstGeom>
        </p:spPr>
      </p:pic>
      <p:pic>
        <p:nvPicPr>
          <p:cNvPr id="18" name="Picture 17" descr="Diagram&#10;&#10;Description automatically generated">
            <a:extLst>
              <a:ext uri="{FF2B5EF4-FFF2-40B4-BE49-F238E27FC236}">
                <a16:creationId xmlns:a16="http://schemas.microsoft.com/office/drawing/2014/main" id="{82C89E40-C902-7DCF-559D-C0ED7B61EB6B}"/>
              </a:ext>
            </a:extLst>
          </p:cNvPr>
          <p:cNvPicPr>
            <a:picLocks noChangeAspect="1"/>
          </p:cNvPicPr>
          <p:nvPr/>
        </p:nvPicPr>
        <p:blipFill rotWithShape="1">
          <a:blip r:embed="rId5">
            <a:extLst>
              <a:ext uri="{28A0092B-C50C-407E-A947-70E740481C1C}">
                <a14:useLocalDpi xmlns:a14="http://schemas.microsoft.com/office/drawing/2010/main" val="0"/>
              </a:ext>
            </a:extLst>
          </a:blip>
          <a:srcRect l="5335" t="58700" r="7380" b="6500"/>
          <a:stretch/>
        </p:blipFill>
        <p:spPr>
          <a:xfrm>
            <a:off x="5373620" y="5080108"/>
            <a:ext cx="2004154" cy="1227732"/>
          </a:xfrm>
          <a:prstGeom prst="rect">
            <a:avLst/>
          </a:prstGeom>
        </p:spPr>
      </p:pic>
    </p:spTree>
    <p:extLst>
      <p:ext uri="{BB962C8B-B14F-4D97-AF65-F5344CB8AC3E}">
        <p14:creationId xmlns:p14="http://schemas.microsoft.com/office/powerpoint/2010/main" val="393934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C949-169F-7743-D421-898973CD3582}"/>
              </a:ext>
            </a:extLst>
          </p:cNvPr>
          <p:cNvSpPr>
            <a:spLocks noGrp="1"/>
          </p:cNvSpPr>
          <p:nvPr>
            <p:ph type="title"/>
          </p:nvPr>
        </p:nvSpPr>
        <p:spPr>
          <a:xfrm>
            <a:off x="1" y="1408012"/>
            <a:ext cx="4796970" cy="2831545"/>
          </a:xfrm>
        </p:spPr>
        <p:txBody>
          <a:bodyPr>
            <a:noAutofit/>
          </a:bodyPr>
          <a:lstStyle/>
          <a:p>
            <a:pPr algn="ctr"/>
            <a:br>
              <a:rPr lang="en-US" b="1" dirty="0">
                <a:solidFill>
                  <a:schemeClr val="bg1"/>
                </a:solidFill>
                <a:latin typeface="Trebuchet MS" panose="020B0603020202020204" pitchFamily="34" charset="0"/>
              </a:rPr>
            </a:br>
            <a:r>
              <a:rPr lang="en-US" dirty="0">
                <a:solidFill>
                  <a:schemeClr val="bg1"/>
                </a:solidFill>
                <a:latin typeface="Trebuchet MS" panose="020B0603020202020204" pitchFamily="34" charset="0"/>
              </a:rPr>
              <a:t>Now let’s put it all together….</a:t>
            </a:r>
            <a:br>
              <a:rPr lang="en-US" b="1" dirty="0">
                <a:solidFill>
                  <a:schemeClr val="bg1"/>
                </a:solidFill>
                <a:latin typeface="Trebuchet MS" panose="020B0603020202020204" pitchFamily="34" charset="0"/>
              </a:rPr>
            </a:br>
            <a:br>
              <a:rPr lang="en-US" b="1" dirty="0">
                <a:solidFill>
                  <a:schemeClr val="bg1"/>
                </a:solidFill>
                <a:latin typeface="Trebuchet MS" panose="020B0603020202020204" pitchFamily="34" charset="0"/>
              </a:rPr>
            </a:br>
            <a:r>
              <a:rPr lang="en-US" sz="6000" b="1" dirty="0">
                <a:solidFill>
                  <a:schemeClr val="bg1"/>
                </a:solidFill>
                <a:latin typeface="Trebuchet MS" panose="020B0603020202020204" pitchFamily="34" charset="0"/>
              </a:rPr>
              <a:t>Time for an Activity!</a:t>
            </a:r>
            <a:endParaRPr lang="en-US" b="1" dirty="0">
              <a:solidFill>
                <a:schemeClr val="bg1"/>
              </a:solidFill>
              <a:latin typeface="Trebuchet MS" panose="020B0603020202020204" pitchFamily="34" charset="0"/>
            </a:endParaRPr>
          </a:p>
        </p:txBody>
      </p:sp>
      <p:pic>
        <p:nvPicPr>
          <p:cNvPr id="1026" name="Picture 2" descr="Simple clock vector graphics | Free SVG">
            <a:extLst>
              <a:ext uri="{FF2B5EF4-FFF2-40B4-BE49-F238E27FC236}">
                <a16:creationId xmlns:a16="http://schemas.microsoft.com/office/drawing/2014/main" id="{48D48A78-830D-39E1-69E3-B47F78BE3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848" y="4934380"/>
            <a:ext cx="1742882" cy="1742882"/>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3">
            <a:extLst>
              <a:ext uri="{FF2B5EF4-FFF2-40B4-BE49-F238E27FC236}">
                <a16:creationId xmlns:a16="http://schemas.microsoft.com/office/drawing/2014/main" id="{A4DC6567-53D1-919C-4642-D213C160ACE1}"/>
              </a:ext>
            </a:extLst>
          </p:cNvPr>
          <p:cNvSpPr/>
          <p:nvPr/>
        </p:nvSpPr>
        <p:spPr>
          <a:xfrm>
            <a:off x="0" y="15453"/>
            <a:ext cx="12192000" cy="958095"/>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691715"/>
          </a:solidFill>
        </p:spPr>
        <p:txBody>
          <a:bodyPr wrap="square" lIns="0" tIns="0" rIns="0" bIns="0" rtlCol="0"/>
          <a:lstStyle/>
          <a:p>
            <a:endParaRPr sz="1200"/>
          </a:p>
        </p:txBody>
      </p:sp>
      <p:pic>
        <p:nvPicPr>
          <p:cNvPr id="4" name="Picture 3">
            <a:extLst>
              <a:ext uri="{FF2B5EF4-FFF2-40B4-BE49-F238E27FC236}">
                <a16:creationId xmlns:a16="http://schemas.microsoft.com/office/drawing/2014/main" id="{C4CF8063-C2BC-8E61-4774-9E392D7F0263}"/>
              </a:ext>
            </a:extLst>
          </p:cNvPr>
          <p:cNvPicPr>
            <a:picLocks noChangeAspect="1"/>
          </p:cNvPicPr>
          <p:nvPr/>
        </p:nvPicPr>
        <p:blipFill>
          <a:blip r:embed="rId4"/>
          <a:stretch>
            <a:fillRect/>
          </a:stretch>
        </p:blipFill>
        <p:spPr>
          <a:xfrm>
            <a:off x="5362832" y="1713074"/>
            <a:ext cx="2743200" cy="3534825"/>
          </a:xfrm>
          <a:prstGeom prst="rect">
            <a:avLst/>
          </a:prstGeom>
        </p:spPr>
      </p:pic>
      <p:pic>
        <p:nvPicPr>
          <p:cNvPr id="6" name="Picture 5" descr="A paper with text on it&#10;&#10;Description automatically generated">
            <a:extLst>
              <a:ext uri="{FF2B5EF4-FFF2-40B4-BE49-F238E27FC236}">
                <a16:creationId xmlns:a16="http://schemas.microsoft.com/office/drawing/2014/main" id="{F9B66B6A-B415-89A8-8C6B-7AA0BEA1B901}"/>
              </a:ext>
            </a:extLst>
          </p:cNvPr>
          <p:cNvPicPr>
            <a:picLocks noChangeAspect="1"/>
          </p:cNvPicPr>
          <p:nvPr/>
        </p:nvPicPr>
        <p:blipFill>
          <a:blip r:embed="rId5"/>
          <a:stretch>
            <a:fillRect/>
          </a:stretch>
        </p:blipFill>
        <p:spPr>
          <a:xfrm>
            <a:off x="8349049" y="1696581"/>
            <a:ext cx="2743200" cy="3567809"/>
          </a:xfrm>
          <a:prstGeom prst="rect">
            <a:avLst/>
          </a:prstGeom>
        </p:spPr>
      </p:pic>
    </p:spTree>
    <p:extLst>
      <p:ext uri="{BB962C8B-B14F-4D97-AF65-F5344CB8AC3E}">
        <p14:creationId xmlns:p14="http://schemas.microsoft.com/office/powerpoint/2010/main" val="13694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8">
            <a:extLst>
              <a:ext uri="{FF2B5EF4-FFF2-40B4-BE49-F238E27FC236}">
                <a16:creationId xmlns:a16="http://schemas.microsoft.com/office/drawing/2014/main" id="{376B8B43-57DF-DFE1-D558-0B7BA97DC330}"/>
              </a:ext>
            </a:extLst>
          </p:cNvPr>
          <p:cNvPicPr/>
          <p:nvPr/>
        </p:nvPicPr>
        <p:blipFill>
          <a:blip r:embed="rId4" cstate="print"/>
          <a:stretch>
            <a:fillRect/>
          </a:stretch>
        </p:blipFill>
        <p:spPr>
          <a:xfrm>
            <a:off x="6682273" y="204044"/>
            <a:ext cx="3578462" cy="442688"/>
          </a:xfrm>
          <a:prstGeom prst="rect">
            <a:avLst/>
          </a:prstGeom>
        </p:spPr>
      </p:pic>
      <p:sp>
        <p:nvSpPr>
          <p:cNvPr id="5" name="object 10">
            <a:extLst>
              <a:ext uri="{FF2B5EF4-FFF2-40B4-BE49-F238E27FC236}">
                <a16:creationId xmlns:a16="http://schemas.microsoft.com/office/drawing/2014/main" id="{5989E82B-F5AB-EF16-955E-92B9414C6252}"/>
              </a:ext>
            </a:extLst>
          </p:cNvPr>
          <p:cNvSpPr txBox="1"/>
          <p:nvPr/>
        </p:nvSpPr>
        <p:spPr>
          <a:xfrm>
            <a:off x="144515" y="2668058"/>
            <a:ext cx="4650739" cy="1118255"/>
          </a:xfrm>
          <a:prstGeom prst="rect">
            <a:avLst/>
          </a:prstGeom>
        </p:spPr>
        <p:txBody>
          <a:bodyPr vert="horz" wrap="square" lIns="0" tIns="10160" rIns="0" bIns="0" rtlCol="0">
            <a:spAutoFit/>
          </a:bodyPr>
          <a:lstStyle/>
          <a:p>
            <a:pPr marL="8467" algn="ctr">
              <a:spcBef>
                <a:spcPts val="80"/>
              </a:spcBef>
            </a:pPr>
            <a:r>
              <a:rPr sz="3600" i="1" dirty="0">
                <a:solidFill>
                  <a:schemeClr val="bg1"/>
                </a:solidFill>
                <a:latin typeface="Arial"/>
                <a:cs typeface="Arial"/>
              </a:rPr>
              <a:t>What</a:t>
            </a:r>
            <a:r>
              <a:rPr sz="3600" i="1" spc="3" dirty="0">
                <a:solidFill>
                  <a:schemeClr val="bg1"/>
                </a:solidFill>
                <a:latin typeface="Arial"/>
                <a:cs typeface="Arial"/>
              </a:rPr>
              <a:t> </a:t>
            </a:r>
            <a:r>
              <a:rPr sz="3600" i="1" dirty="0">
                <a:solidFill>
                  <a:schemeClr val="bg1"/>
                </a:solidFill>
                <a:latin typeface="Arial"/>
                <a:cs typeface="Arial"/>
              </a:rPr>
              <a:t>is</a:t>
            </a:r>
            <a:r>
              <a:rPr sz="3600" i="1" spc="3" dirty="0">
                <a:solidFill>
                  <a:schemeClr val="bg1"/>
                </a:solidFill>
                <a:latin typeface="Arial"/>
                <a:cs typeface="Arial"/>
              </a:rPr>
              <a:t> </a:t>
            </a:r>
            <a:r>
              <a:rPr sz="3600" i="1" dirty="0">
                <a:solidFill>
                  <a:schemeClr val="bg1"/>
                </a:solidFill>
                <a:latin typeface="Arial"/>
                <a:cs typeface="Arial"/>
              </a:rPr>
              <a:t>this</a:t>
            </a:r>
            <a:r>
              <a:rPr sz="3600" i="1" spc="3" dirty="0">
                <a:solidFill>
                  <a:schemeClr val="bg1"/>
                </a:solidFill>
                <a:latin typeface="Arial"/>
                <a:cs typeface="Arial"/>
              </a:rPr>
              <a:t> </a:t>
            </a:r>
            <a:r>
              <a:rPr sz="3600" i="1" dirty="0">
                <a:solidFill>
                  <a:schemeClr val="bg1"/>
                </a:solidFill>
                <a:latin typeface="Arial"/>
                <a:cs typeface="Arial"/>
              </a:rPr>
              <a:t>bar</a:t>
            </a:r>
            <a:r>
              <a:rPr sz="3600" i="1" spc="3" dirty="0">
                <a:solidFill>
                  <a:schemeClr val="bg1"/>
                </a:solidFill>
                <a:latin typeface="Arial"/>
                <a:cs typeface="Arial"/>
              </a:rPr>
              <a:t> </a:t>
            </a:r>
            <a:r>
              <a:rPr sz="3600" i="1" dirty="0">
                <a:solidFill>
                  <a:schemeClr val="bg1"/>
                </a:solidFill>
                <a:latin typeface="Arial"/>
                <a:cs typeface="Arial"/>
              </a:rPr>
              <a:t>graph</a:t>
            </a:r>
            <a:r>
              <a:rPr sz="3600" i="1" spc="3" dirty="0">
                <a:solidFill>
                  <a:schemeClr val="bg1"/>
                </a:solidFill>
                <a:latin typeface="Arial"/>
                <a:cs typeface="Arial"/>
              </a:rPr>
              <a:t> </a:t>
            </a:r>
            <a:r>
              <a:rPr sz="3600" i="1" dirty="0">
                <a:solidFill>
                  <a:schemeClr val="bg1"/>
                </a:solidFill>
                <a:latin typeface="Arial"/>
                <a:cs typeface="Arial"/>
              </a:rPr>
              <a:t>telling</a:t>
            </a:r>
            <a:r>
              <a:rPr sz="3600" i="1" spc="3" dirty="0">
                <a:solidFill>
                  <a:schemeClr val="bg1"/>
                </a:solidFill>
                <a:latin typeface="Arial"/>
                <a:cs typeface="Arial"/>
              </a:rPr>
              <a:t> </a:t>
            </a:r>
            <a:r>
              <a:rPr sz="3600" i="1" spc="-17" dirty="0">
                <a:solidFill>
                  <a:schemeClr val="bg1"/>
                </a:solidFill>
                <a:latin typeface="Arial"/>
                <a:cs typeface="Arial"/>
              </a:rPr>
              <a:t>us?</a:t>
            </a:r>
            <a:endParaRPr sz="3600" dirty="0">
              <a:solidFill>
                <a:schemeClr val="bg1"/>
              </a:solidFill>
              <a:latin typeface="Arial"/>
              <a:cs typeface="Arial"/>
            </a:endParaRPr>
          </a:p>
        </p:txBody>
      </p:sp>
      <p:sp>
        <p:nvSpPr>
          <p:cNvPr id="10" name="object 2">
            <a:extLst>
              <a:ext uri="{FF2B5EF4-FFF2-40B4-BE49-F238E27FC236}">
                <a16:creationId xmlns:a16="http://schemas.microsoft.com/office/drawing/2014/main" id="{D442EAF1-8D78-EA27-2CD4-35C20EBFAE50}"/>
              </a:ext>
            </a:extLst>
          </p:cNvPr>
          <p:cNvSpPr txBox="1">
            <a:spLocks/>
          </p:cNvSpPr>
          <p:nvPr/>
        </p:nvSpPr>
        <p:spPr>
          <a:xfrm>
            <a:off x="613506" y="425388"/>
            <a:ext cx="3798838" cy="1498701"/>
          </a:xfrm>
          <a:prstGeom prst="rect">
            <a:avLst/>
          </a:prstGeom>
        </p:spPr>
        <p:txBody>
          <a:bodyPr vert="horz" wrap="square" lIns="0" tIns="8467" rIns="0" bIns="0" rtlCol="0" anchor="t">
            <a:spAutoFit/>
          </a:bodyPr>
          <a:lstStyle>
            <a:lvl1pPr>
              <a:defRPr sz="7000" b="0" i="0">
                <a:solidFill>
                  <a:schemeClr val="bg1"/>
                </a:solidFill>
                <a:latin typeface="Trebuchet MS"/>
                <a:ea typeface="+mj-ea"/>
                <a:cs typeface="Trebuchet MS"/>
              </a:defRPr>
            </a:lvl1pPr>
          </a:lstStyle>
          <a:p>
            <a:pPr marL="8255" algn="ctr">
              <a:spcBef>
                <a:spcPts val="67"/>
              </a:spcBef>
              <a:tabLst>
                <a:tab pos="3059583" algn="l"/>
                <a:tab pos="5803767" algn="l"/>
                <a:tab pos="8719832" algn="l"/>
              </a:tabLst>
            </a:pPr>
            <a:r>
              <a:rPr lang="en-US" sz="4800" b="1" dirty="0">
                <a:latin typeface="Aharoni"/>
                <a:cs typeface="Aharoni"/>
              </a:rPr>
              <a:t>Lesson 10</a:t>
            </a:r>
            <a:endParaRPr lang="en-US" dirty="0">
              <a:latin typeface="Aharoni"/>
              <a:cs typeface="Aharoni"/>
            </a:endParaRPr>
          </a:p>
          <a:p>
            <a:pPr marL="8255" algn="ctr">
              <a:spcBef>
                <a:spcPts val="67"/>
              </a:spcBef>
              <a:tabLst>
                <a:tab pos="3059583" algn="l"/>
                <a:tab pos="5803767" algn="l"/>
                <a:tab pos="8719832" algn="l"/>
              </a:tabLst>
            </a:pPr>
            <a:r>
              <a:rPr lang="en-US" sz="4800" b="1" dirty="0">
                <a:solidFill>
                  <a:srgbClr val="FFC000"/>
                </a:solidFill>
                <a:latin typeface="Aharoni"/>
                <a:cs typeface="Aharoni"/>
              </a:rPr>
              <a:t>Figure</a:t>
            </a:r>
            <a:r>
              <a:rPr lang="en-US" sz="4800" b="1" dirty="0">
                <a:latin typeface="Aharoni"/>
                <a:cs typeface="Aharoni"/>
              </a:rPr>
              <a:t> </a:t>
            </a:r>
            <a:endParaRPr lang="en-US" sz="4800" b="1" dirty="0">
              <a:latin typeface="Aharoni" panose="02010803020104030203" pitchFamily="2" charset="-79"/>
              <a:cs typeface="Aharoni" panose="02010803020104030203" pitchFamily="2" charset="-79"/>
            </a:endParaRPr>
          </a:p>
        </p:txBody>
      </p:sp>
      <p:pic>
        <p:nvPicPr>
          <p:cNvPr id="6" name="Picture 5" descr="A chart with text and images&#10;&#10;Description automatically generated with medium confidence">
            <a:extLst>
              <a:ext uri="{FF2B5EF4-FFF2-40B4-BE49-F238E27FC236}">
                <a16:creationId xmlns:a16="http://schemas.microsoft.com/office/drawing/2014/main" id="{FC1F0C05-A3AF-CF29-E8D9-726C902E9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5254" y="537029"/>
            <a:ext cx="7139710" cy="6014918"/>
          </a:xfrm>
          <a:prstGeom prst="rect">
            <a:avLst/>
          </a:prstGeom>
        </p:spPr>
      </p:pic>
    </p:spTree>
    <p:extLst>
      <p:ext uri="{BB962C8B-B14F-4D97-AF65-F5344CB8AC3E}">
        <p14:creationId xmlns:p14="http://schemas.microsoft.com/office/powerpoint/2010/main" val="3558712629"/>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a:extLst>
              <a:ext uri="{FF2B5EF4-FFF2-40B4-BE49-F238E27FC236}">
                <a16:creationId xmlns:a16="http://schemas.microsoft.com/office/drawing/2014/main" id="{4CC60974-C3C6-5A23-3753-9901E8542994}"/>
              </a:ext>
            </a:extLst>
          </p:cNvPr>
          <p:cNvSpPr txBox="1"/>
          <p:nvPr/>
        </p:nvSpPr>
        <p:spPr>
          <a:xfrm>
            <a:off x="154756" y="1860927"/>
            <a:ext cx="4449043" cy="4834721"/>
          </a:xfrm>
          <a:prstGeom prst="rect">
            <a:avLst/>
          </a:prstGeom>
        </p:spPr>
        <p:txBody>
          <a:bodyPr vert="horz" wrap="square" lIns="0" tIns="10160" rIns="0" bIns="0" rtlCol="0" anchor="t">
            <a:spAutoFit/>
          </a:bodyPr>
          <a:lstStyle/>
          <a:p>
            <a:pPr marL="294005" indent="-285750">
              <a:spcBef>
                <a:spcPts val="80"/>
              </a:spcBef>
              <a:buFont typeface="Arial" panose="020B0604020202020204" pitchFamily="34" charset="0"/>
              <a:buChar char="•"/>
            </a:pPr>
            <a:endParaRPr lang="en-US" sz="1600" dirty="0">
              <a:solidFill>
                <a:srgbClr val="F6F9D1"/>
              </a:solidFill>
              <a:latin typeface="Arial"/>
              <a:cs typeface="Arial"/>
            </a:endParaRPr>
          </a:p>
          <a:p>
            <a:pPr marL="294005" indent="-285750">
              <a:spcBef>
                <a:spcPts val="80"/>
              </a:spcBef>
              <a:buFont typeface="Arial" panose="020B0604020202020204" pitchFamily="34" charset="0"/>
              <a:buChar char="•"/>
            </a:pPr>
            <a:r>
              <a:rPr lang="en-US" sz="2000" dirty="0">
                <a:solidFill>
                  <a:schemeClr val="bg1"/>
                </a:solidFill>
                <a:latin typeface="Arial"/>
                <a:cs typeface="Arial"/>
              </a:rPr>
              <a:t>Reference the five stages of the food system mentioned in the previous video.</a:t>
            </a:r>
          </a:p>
          <a:p>
            <a:pPr marL="8255" algn="ctr">
              <a:spcBef>
                <a:spcPts val="80"/>
              </a:spcBef>
            </a:pPr>
            <a:endParaRPr lang="en-US" sz="3200" i="1" dirty="0">
              <a:solidFill>
                <a:schemeClr val="bg1"/>
              </a:solidFill>
              <a:latin typeface="Arial"/>
              <a:cs typeface="Arial"/>
            </a:endParaRPr>
          </a:p>
          <a:p>
            <a:pPr marL="294005" indent="-285750">
              <a:spcBef>
                <a:spcPts val="80"/>
              </a:spcBef>
              <a:buFont typeface="Arial" panose="020B0604020202020204" pitchFamily="34" charset="0"/>
              <a:buChar char="•"/>
            </a:pPr>
            <a:r>
              <a:rPr lang="en-US" sz="2000" dirty="0">
                <a:solidFill>
                  <a:schemeClr val="bg1"/>
                </a:solidFill>
                <a:latin typeface="Arial"/>
                <a:cs typeface="Arial"/>
              </a:rPr>
              <a:t>How do emissions differ for each food?</a:t>
            </a:r>
          </a:p>
          <a:p>
            <a:pPr marL="294005" indent="-285750">
              <a:spcBef>
                <a:spcPts val="80"/>
              </a:spcBef>
              <a:buFont typeface="Arial" panose="020B0604020202020204" pitchFamily="34" charset="0"/>
              <a:buChar char="•"/>
            </a:pPr>
            <a:endParaRPr lang="en-US" sz="2000" dirty="0">
              <a:solidFill>
                <a:schemeClr val="bg1"/>
              </a:solidFill>
              <a:latin typeface="Arial"/>
              <a:cs typeface="Arial"/>
            </a:endParaRPr>
          </a:p>
          <a:p>
            <a:pPr marL="294005" indent="-285750">
              <a:spcBef>
                <a:spcPts val="80"/>
              </a:spcBef>
              <a:buFont typeface="Arial" panose="020B0604020202020204" pitchFamily="34" charset="0"/>
              <a:buChar char="•"/>
            </a:pPr>
            <a:r>
              <a:rPr lang="en-US" sz="2000" dirty="0">
                <a:solidFill>
                  <a:schemeClr val="bg1"/>
                </a:solidFill>
                <a:latin typeface="Arial"/>
                <a:cs typeface="Arial"/>
              </a:rPr>
              <a:t>Discuss the pre vs post farmgate emissions of each of the foods </a:t>
            </a:r>
          </a:p>
          <a:p>
            <a:pPr marL="751205" lvl="1" indent="-285750">
              <a:spcBef>
                <a:spcPts val="80"/>
              </a:spcBef>
              <a:buFont typeface="Arial" panose="020B0604020202020204" pitchFamily="34" charset="0"/>
              <a:buChar char="•"/>
            </a:pPr>
            <a:r>
              <a:rPr lang="en-US" sz="2000" dirty="0">
                <a:solidFill>
                  <a:schemeClr val="bg1"/>
                </a:solidFill>
                <a:latin typeface="Arial"/>
                <a:cs typeface="Arial"/>
              </a:rPr>
              <a:t>Compare the size of the green, brown and orange part of the bar with the blue, red, yellow and grey part of each food’s bar.</a:t>
            </a:r>
          </a:p>
          <a:p>
            <a:pPr marL="8255">
              <a:spcBef>
                <a:spcPts val="80"/>
              </a:spcBef>
            </a:pPr>
            <a:endParaRPr lang="en-US" sz="1967" dirty="0">
              <a:solidFill>
                <a:srgbClr val="F6F9D1"/>
              </a:solidFill>
              <a:latin typeface="Arial"/>
              <a:cs typeface="Arial"/>
            </a:endParaRPr>
          </a:p>
        </p:txBody>
      </p:sp>
      <p:sp>
        <p:nvSpPr>
          <p:cNvPr id="2" name="object 2">
            <a:extLst>
              <a:ext uri="{FF2B5EF4-FFF2-40B4-BE49-F238E27FC236}">
                <a16:creationId xmlns:a16="http://schemas.microsoft.com/office/drawing/2014/main" id="{FFC4C8CB-4812-DBCB-553B-D23AD70EB44C}"/>
              </a:ext>
            </a:extLst>
          </p:cNvPr>
          <p:cNvSpPr txBox="1">
            <a:spLocks/>
          </p:cNvSpPr>
          <p:nvPr/>
        </p:nvSpPr>
        <p:spPr>
          <a:xfrm>
            <a:off x="613506" y="425388"/>
            <a:ext cx="3798838" cy="1498701"/>
          </a:xfrm>
          <a:prstGeom prst="rect">
            <a:avLst/>
          </a:prstGeom>
        </p:spPr>
        <p:txBody>
          <a:bodyPr vert="horz" wrap="square" lIns="0" tIns="8467" rIns="0" bIns="0" rtlCol="0" anchor="t">
            <a:spAutoFit/>
          </a:bodyPr>
          <a:lstStyle>
            <a:lvl1pPr>
              <a:defRPr sz="7000" b="0" i="0">
                <a:solidFill>
                  <a:schemeClr val="bg1"/>
                </a:solidFill>
                <a:latin typeface="Trebuchet MS"/>
                <a:ea typeface="+mj-ea"/>
                <a:cs typeface="Trebuchet MS"/>
              </a:defRPr>
            </a:lvl1pPr>
          </a:lstStyle>
          <a:p>
            <a:pPr marL="8255" algn="ctr">
              <a:spcBef>
                <a:spcPts val="67"/>
              </a:spcBef>
              <a:tabLst>
                <a:tab pos="3059583" algn="l"/>
                <a:tab pos="5803767" algn="l"/>
                <a:tab pos="8719832" algn="l"/>
              </a:tabLst>
            </a:pPr>
            <a:r>
              <a:rPr lang="en-US" sz="4800" b="1" dirty="0">
                <a:latin typeface="Aharoni"/>
                <a:cs typeface="Aharoni"/>
              </a:rPr>
              <a:t>Lesson 10 </a:t>
            </a:r>
            <a:endParaRPr lang="en-US" dirty="0"/>
          </a:p>
          <a:p>
            <a:pPr marL="8255" algn="ctr">
              <a:spcBef>
                <a:spcPts val="67"/>
              </a:spcBef>
              <a:tabLst>
                <a:tab pos="3059583" algn="l"/>
                <a:tab pos="5803767" algn="l"/>
                <a:tab pos="8719832" algn="l"/>
              </a:tabLst>
            </a:pPr>
            <a:r>
              <a:rPr lang="en-US" sz="4800" b="1" dirty="0">
                <a:solidFill>
                  <a:srgbClr val="FFC000"/>
                </a:solidFill>
                <a:latin typeface="Aharoni"/>
                <a:cs typeface="Aharoni"/>
              </a:rPr>
              <a:t>Figure</a:t>
            </a:r>
            <a:r>
              <a:rPr lang="en-US" sz="4800" b="1" dirty="0">
                <a:latin typeface="Aharoni"/>
                <a:cs typeface="Aharoni"/>
              </a:rPr>
              <a:t> </a:t>
            </a:r>
            <a:endParaRPr lang="en-US" sz="4800" b="1" dirty="0">
              <a:latin typeface="Aharoni" panose="02010803020104030203" pitchFamily="2" charset="-79"/>
              <a:cs typeface="Aharoni" panose="02010803020104030203" pitchFamily="2" charset="-79"/>
            </a:endParaRPr>
          </a:p>
        </p:txBody>
      </p:sp>
      <p:pic>
        <p:nvPicPr>
          <p:cNvPr id="3" name="object 8">
            <a:extLst>
              <a:ext uri="{FF2B5EF4-FFF2-40B4-BE49-F238E27FC236}">
                <a16:creationId xmlns:a16="http://schemas.microsoft.com/office/drawing/2014/main" id="{A97D1F0E-78FF-1B65-318A-3C7D0EE5F91B}"/>
              </a:ext>
            </a:extLst>
          </p:cNvPr>
          <p:cNvPicPr/>
          <p:nvPr/>
        </p:nvPicPr>
        <p:blipFill>
          <a:blip r:embed="rId3" cstate="print"/>
          <a:stretch>
            <a:fillRect/>
          </a:stretch>
        </p:blipFill>
        <p:spPr>
          <a:xfrm>
            <a:off x="6682273" y="204044"/>
            <a:ext cx="3578462" cy="442688"/>
          </a:xfrm>
          <a:prstGeom prst="rect">
            <a:avLst/>
          </a:prstGeom>
        </p:spPr>
      </p:pic>
      <p:pic>
        <p:nvPicPr>
          <p:cNvPr id="4" name="Picture 3" descr="A chart with text and images&#10;&#10;Description automatically generated with medium confidence">
            <a:extLst>
              <a:ext uri="{FF2B5EF4-FFF2-40B4-BE49-F238E27FC236}">
                <a16:creationId xmlns:a16="http://schemas.microsoft.com/office/drawing/2014/main" id="{59DF8A3B-0B09-CC43-9619-B423EF12D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254" y="537029"/>
            <a:ext cx="7139710" cy="6014918"/>
          </a:xfrm>
          <a:prstGeom prst="rect">
            <a:avLst/>
          </a:prstGeom>
        </p:spPr>
      </p:pic>
    </p:spTree>
    <p:extLst>
      <p:ext uri="{BB962C8B-B14F-4D97-AF65-F5344CB8AC3E}">
        <p14:creationId xmlns:p14="http://schemas.microsoft.com/office/powerpoint/2010/main" val="367605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3">
            <a:extLst>
              <a:ext uri="{FF2B5EF4-FFF2-40B4-BE49-F238E27FC236}">
                <a16:creationId xmlns:a16="http://schemas.microsoft.com/office/drawing/2014/main" id="{61AF0EAC-7A25-57FA-2A81-C6CA3CAD45B6}"/>
              </a:ext>
            </a:extLst>
          </p:cNvPr>
          <p:cNvSpPr/>
          <p:nvPr/>
        </p:nvSpPr>
        <p:spPr>
          <a:xfrm>
            <a:off x="0" y="15453"/>
            <a:ext cx="12192000" cy="1538883"/>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691715"/>
          </a:solidFill>
        </p:spPr>
        <p:txBody>
          <a:bodyPr wrap="square" lIns="0" tIns="0" rIns="0" bIns="0" rtlCol="0"/>
          <a:lstStyle/>
          <a:p>
            <a:endParaRPr sz="1200"/>
          </a:p>
        </p:txBody>
      </p:sp>
      <p:sp>
        <p:nvSpPr>
          <p:cNvPr id="19" name="TextBox 18">
            <a:extLst>
              <a:ext uri="{FF2B5EF4-FFF2-40B4-BE49-F238E27FC236}">
                <a16:creationId xmlns:a16="http://schemas.microsoft.com/office/drawing/2014/main" id="{97627325-4F6C-7C54-FA39-09F661E72E46}"/>
              </a:ext>
            </a:extLst>
          </p:cNvPr>
          <p:cNvSpPr txBox="1"/>
          <p:nvPr/>
        </p:nvSpPr>
        <p:spPr>
          <a:xfrm>
            <a:off x="1236557" y="8807"/>
            <a:ext cx="9398267" cy="1538883"/>
          </a:xfrm>
          <a:prstGeom prst="rect">
            <a:avLst/>
          </a:prstGeom>
          <a:noFill/>
        </p:spPr>
        <p:txBody>
          <a:bodyPr wrap="square" lIns="60960" tIns="30480" rIns="60960" bIns="30480" rtlCol="0" anchor="t">
            <a:spAutoFit/>
          </a:bodyPr>
          <a:lstStyle/>
          <a:p>
            <a:pPr algn="ctr"/>
            <a:r>
              <a:rPr lang="en-US" sz="4800" b="1">
                <a:solidFill>
                  <a:schemeClr val="bg1"/>
                </a:solidFill>
                <a:latin typeface="Aharoni"/>
                <a:cs typeface="Aharoni"/>
              </a:rPr>
              <a:t>WRAP UP</a:t>
            </a:r>
            <a:endParaRPr lang="en-US" sz="4800" b="1">
              <a:solidFill>
                <a:schemeClr val="bg1"/>
              </a:solidFill>
              <a:latin typeface="Aharoni" panose="02010803020104030203" pitchFamily="2" charset="-79"/>
              <a:cs typeface="Aharoni" panose="02010803020104030203" pitchFamily="2" charset="-79"/>
            </a:endParaRPr>
          </a:p>
          <a:p>
            <a:pPr algn="ctr"/>
            <a:r>
              <a:rPr lang="en-US" sz="4800" b="1">
                <a:solidFill>
                  <a:srgbClr val="FFC000"/>
                </a:solidFill>
                <a:latin typeface="Aharoni"/>
                <a:cs typeface="Aharoni"/>
              </a:rPr>
              <a:t>On your EXIT TICKET write...</a:t>
            </a:r>
            <a:endParaRPr lang="en-US" sz="4800" b="1">
              <a:solidFill>
                <a:srgbClr val="FFC000"/>
              </a:solidFill>
              <a:latin typeface="Aharoni" panose="02010803020104030203" pitchFamily="2" charset="-79"/>
              <a:cs typeface="Aharoni" panose="02010803020104030203" pitchFamily="2" charset="-79"/>
            </a:endParaRPr>
          </a:p>
        </p:txBody>
      </p:sp>
      <p:pic>
        <p:nvPicPr>
          <p:cNvPr id="4" name="Picture 3" descr="A white card with black text&#10;&#10;Description automatically generated">
            <a:extLst>
              <a:ext uri="{FF2B5EF4-FFF2-40B4-BE49-F238E27FC236}">
                <a16:creationId xmlns:a16="http://schemas.microsoft.com/office/drawing/2014/main" id="{54D22669-DB09-95B9-BC21-24A74F1D504C}"/>
              </a:ext>
            </a:extLst>
          </p:cNvPr>
          <p:cNvPicPr>
            <a:picLocks noChangeAspect="1"/>
          </p:cNvPicPr>
          <p:nvPr/>
        </p:nvPicPr>
        <p:blipFill>
          <a:blip r:embed="rId4"/>
          <a:stretch>
            <a:fillRect/>
          </a:stretch>
        </p:blipFill>
        <p:spPr>
          <a:xfrm>
            <a:off x="3303373" y="2396019"/>
            <a:ext cx="5585254" cy="3569368"/>
          </a:xfrm>
          <a:prstGeom prst="rect">
            <a:avLst/>
          </a:prstGeom>
        </p:spPr>
      </p:pic>
    </p:spTree>
    <p:extLst>
      <p:ext uri="{BB962C8B-B14F-4D97-AF65-F5344CB8AC3E}">
        <p14:creationId xmlns:p14="http://schemas.microsoft.com/office/powerpoint/2010/main" val="15670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E087AC1-ED42-2CE0-0E8B-882F5DB8979A}"/>
              </a:ext>
            </a:extLst>
          </p:cNvPr>
          <p:cNvSpPr/>
          <p:nvPr/>
        </p:nvSpPr>
        <p:spPr>
          <a:xfrm>
            <a:off x="3604720" y="1363898"/>
            <a:ext cx="7973750" cy="43592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object 8"/>
          <p:cNvPicPr/>
          <p:nvPr/>
        </p:nvPicPr>
        <p:blipFill>
          <a:blip r:embed="rId3" cstate="print"/>
          <a:stretch>
            <a:fillRect/>
          </a:stretch>
        </p:blipFill>
        <p:spPr>
          <a:xfrm rot="239769">
            <a:off x="5841275" y="948887"/>
            <a:ext cx="3003895" cy="1855107"/>
          </a:xfrm>
          <a:prstGeom prst="rect">
            <a:avLst/>
          </a:prstGeom>
        </p:spPr>
      </p:pic>
      <p:sp>
        <p:nvSpPr>
          <p:cNvPr id="10" name="object 10"/>
          <p:cNvSpPr txBox="1"/>
          <p:nvPr/>
        </p:nvSpPr>
        <p:spPr>
          <a:xfrm>
            <a:off x="123283" y="2246525"/>
            <a:ext cx="3386943" cy="2865314"/>
          </a:xfrm>
          <a:prstGeom prst="rect">
            <a:avLst/>
          </a:prstGeom>
        </p:spPr>
        <p:txBody>
          <a:bodyPr vert="horz" wrap="square" lIns="0" tIns="8043" rIns="0" bIns="0" rtlCol="0">
            <a:spAutoFit/>
          </a:bodyPr>
          <a:lstStyle/>
          <a:p>
            <a:pPr marR="3387" algn="ctr">
              <a:lnSpc>
                <a:spcPct val="115900"/>
              </a:lnSpc>
              <a:spcBef>
                <a:spcPts val="63"/>
              </a:spcBef>
            </a:pPr>
            <a:r>
              <a:rPr lang="en-US" sz="4000" b="1" dirty="0">
                <a:solidFill>
                  <a:schemeClr val="bg1"/>
                </a:solidFill>
                <a:latin typeface="Aharoni" panose="02010803020104030203" pitchFamily="2" charset="-79"/>
                <a:cs typeface="Aharoni" panose="02010803020104030203" pitchFamily="2" charset="-79"/>
              </a:rPr>
              <a:t>Big Ideas </a:t>
            </a:r>
          </a:p>
          <a:p>
            <a:pPr marR="3387" algn="ctr">
              <a:lnSpc>
                <a:spcPct val="115900"/>
              </a:lnSpc>
              <a:spcBef>
                <a:spcPts val="63"/>
              </a:spcBef>
            </a:pPr>
            <a:r>
              <a:rPr lang="en-US" sz="4000" b="1" dirty="0">
                <a:solidFill>
                  <a:schemeClr val="bg1"/>
                </a:solidFill>
                <a:latin typeface="Aharoni" panose="02010803020104030203" pitchFamily="2" charset="-79"/>
                <a:cs typeface="Aharoni" panose="02010803020104030203" pitchFamily="2" charset="-79"/>
              </a:rPr>
              <a:t>&amp; </a:t>
            </a:r>
          </a:p>
          <a:p>
            <a:pPr marR="3387" algn="ctr">
              <a:lnSpc>
                <a:spcPct val="115900"/>
              </a:lnSpc>
              <a:spcBef>
                <a:spcPts val="63"/>
              </a:spcBef>
            </a:pPr>
            <a:r>
              <a:rPr lang="en-US" sz="4000" b="1" dirty="0">
                <a:solidFill>
                  <a:schemeClr val="bg1"/>
                </a:solidFill>
                <a:latin typeface="Aharoni" panose="02010803020104030203" pitchFamily="2" charset="-79"/>
                <a:cs typeface="Aharoni" panose="02010803020104030203" pitchFamily="2" charset="-79"/>
              </a:rPr>
              <a:t>Questions of the Day</a:t>
            </a:r>
          </a:p>
        </p:txBody>
      </p:sp>
      <p:sp>
        <p:nvSpPr>
          <p:cNvPr id="20" name="TextBox 19">
            <a:extLst>
              <a:ext uri="{FF2B5EF4-FFF2-40B4-BE49-F238E27FC236}">
                <a16:creationId xmlns:a16="http://schemas.microsoft.com/office/drawing/2014/main" id="{927CA9B5-F360-9261-A168-6430E94BD4D6}"/>
              </a:ext>
            </a:extLst>
          </p:cNvPr>
          <p:cNvSpPr txBox="1"/>
          <p:nvPr/>
        </p:nvSpPr>
        <p:spPr>
          <a:xfrm>
            <a:off x="5119303" y="2282233"/>
            <a:ext cx="6459167" cy="3067635"/>
          </a:xfrm>
          <a:prstGeom prst="rect">
            <a:avLst/>
          </a:prstGeom>
          <a:noFill/>
        </p:spPr>
        <p:txBody>
          <a:bodyPr wrap="square" rtlCol="0">
            <a:spAutoFit/>
          </a:bodyPr>
          <a:lstStyle/>
          <a:p>
            <a:pPr rtl="0"/>
            <a:r>
              <a:rPr lang="en-US" sz="2800" dirty="0">
                <a:latin typeface="Trebuchet MS" panose="020B0603020202020204" pitchFamily="34" charset="0"/>
                <a:cs typeface="Arial"/>
              </a:rPr>
              <a:t>What is a carbon footprint? </a:t>
            </a:r>
          </a:p>
          <a:p>
            <a:pPr rtl="0"/>
            <a:endParaRPr lang="en-US" sz="1400" dirty="0">
              <a:latin typeface="Trebuchet MS" panose="020B0603020202020204" pitchFamily="34" charset="0"/>
              <a:cs typeface="Arial"/>
            </a:endParaRPr>
          </a:p>
          <a:p>
            <a:pPr rtl="0"/>
            <a:endParaRPr lang="en-US" sz="1400" dirty="0">
              <a:latin typeface="Trebuchet MS" panose="020B0603020202020204" pitchFamily="34" charset="0"/>
              <a:cs typeface="Arial"/>
            </a:endParaRPr>
          </a:p>
          <a:p>
            <a:pPr rtl="0"/>
            <a:r>
              <a:rPr lang="en-US" sz="2800" dirty="0">
                <a:latin typeface="Trebuchet MS" panose="020B0603020202020204" pitchFamily="34" charset="0"/>
                <a:cs typeface="Arial"/>
              </a:rPr>
              <a:t>What eating patterns have higher carbon footprints?</a:t>
            </a:r>
            <a:endParaRPr lang="en-US" sz="1400" dirty="0">
              <a:latin typeface="Trebuchet MS" panose="020B0603020202020204" pitchFamily="34" charset="0"/>
              <a:cs typeface="Arial"/>
            </a:endParaRPr>
          </a:p>
          <a:p>
            <a:pPr rtl="0"/>
            <a:endParaRPr lang="en-US" sz="1400" dirty="0">
              <a:latin typeface="Trebuchet MS" panose="020B0603020202020204" pitchFamily="34" charset="0"/>
              <a:cs typeface="Arial"/>
            </a:endParaRPr>
          </a:p>
          <a:p>
            <a:pPr rtl="0"/>
            <a:endParaRPr lang="en-US" sz="1400" dirty="0">
              <a:latin typeface="Trebuchet MS" panose="020B0603020202020204" pitchFamily="34" charset="0"/>
              <a:cs typeface="Arial"/>
            </a:endParaRPr>
          </a:p>
          <a:p>
            <a:pPr rtl="0"/>
            <a:r>
              <a:rPr lang="en-US" sz="2800" dirty="0">
                <a:latin typeface="Trebuchet MS" panose="020B0603020202020204" pitchFamily="34" charset="0"/>
                <a:cs typeface="Arial"/>
              </a:rPr>
              <a:t>How can I lower my carbon footprint?</a:t>
            </a:r>
          </a:p>
          <a:p>
            <a:pPr marL="457200" indent="-457200" rtl="0">
              <a:buFont typeface="Arial" panose="020B0604020202020204" pitchFamily="34" charset="0"/>
              <a:buChar char="•"/>
            </a:pPr>
            <a:endParaRPr lang="en-US" sz="2667" dirty="0">
              <a:latin typeface="Trebuchet MS" panose="020B0603020202020204" pitchFamily="34" charset="0"/>
              <a:cs typeface="Arial"/>
            </a:endParaRPr>
          </a:p>
        </p:txBody>
      </p:sp>
      <p:grpSp>
        <p:nvGrpSpPr>
          <p:cNvPr id="2" name="Group 1">
            <a:extLst>
              <a:ext uri="{FF2B5EF4-FFF2-40B4-BE49-F238E27FC236}">
                <a16:creationId xmlns:a16="http://schemas.microsoft.com/office/drawing/2014/main" id="{FF6167A1-A15D-DB35-F190-23BDF5C9E5D9}"/>
              </a:ext>
            </a:extLst>
          </p:cNvPr>
          <p:cNvGrpSpPr/>
          <p:nvPr/>
        </p:nvGrpSpPr>
        <p:grpSpPr>
          <a:xfrm>
            <a:off x="4042981" y="1982587"/>
            <a:ext cx="981828" cy="989858"/>
            <a:chOff x="4064250" y="1555060"/>
            <a:chExt cx="1221695" cy="1270000"/>
          </a:xfrm>
        </p:grpSpPr>
        <p:sp>
          <p:nvSpPr>
            <p:cNvPr id="3" name="Oval 2">
              <a:extLst>
                <a:ext uri="{FF2B5EF4-FFF2-40B4-BE49-F238E27FC236}">
                  <a16:creationId xmlns:a16="http://schemas.microsoft.com/office/drawing/2014/main" id="{71D8504E-8E33-BD71-0699-0DEF47F1813C}"/>
                </a:ext>
              </a:extLst>
            </p:cNvPr>
            <p:cNvSpPr/>
            <p:nvPr/>
          </p:nvSpPr>
          <p:spPr>
            <a:xfrm>
              <a:off x="4064250" y="1555060"/>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phic 3" descr="Lightbulb with solid fill">
              <a:extLst>
                <a:ext uri="{FF2B5EF4-FFF2-40B4-BE49-F238E27FC236}">
                  <a16:creationId xmlns:a16="http://schemas.microsoft.com/office/drawing/2014/main" id="{984946B1-B8FF-CD1A-916C-5A25684CA8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7897" y="1732860"/>
              <a:ext cx="914400" cy="914400"/>
            </a:xfrm>
            <a:prstGeom prst="rect">
              <a:avLst/>
            </a:prstGeom>
          </p:spPr>
        </p:pic>
      </p:grpSp>
      <p:grpSp>
        <p:nvGrpSpPr>
          <p:cNvPr id="6" name="Group 5">
            <a:extLst>
              <a:ext uri="{FF2B5EF4-FFF2-40B4-BE49-F238E27FC236}">
                <a16:creationId xmlns:a16="http://schemas.microsoft.com/office/drawing/2014/main" id="{626D26F8-6250-8156-E736-E097230D30FF}"/>
              </a:ext>
            </a:extLst>
          </p:cNvPr>
          <p:cNvGrpSpPr/>
          <p:nvPr/>
        </p:nvGrpSpPr>
        <p:grpSpPr>
          <a:xfrm>
            <a:off x="4051447" y="3111025"/>
            <a:ext cx="981828" cy="989858"/>
            <a:chOff x="4064250" y="1555060"/>
            <a:chExt cx="1221695" cy="1270000"/>
          </a:xfrm>
        </p:grpSpPr>
        <p:sp>
          <p:nvSpPr>
            <p:cNvPr id="7" name="Oval 6">
              <a:extLst>
                <a:ext uri="{FF2B5EF4-FFF2-40B4-BE49-F238E27FC236}">
                  <a16:creationId xmlns:a16="http://schemas.microsoft.com/office/drawing/2014/main" id="{0293ECAE-1E89-3B52-BFBD-E7F438B1DFF4}"/>
                </a:ext>
              </a:extLst>
            </p:cNvPr>
            <p:cNvSpPr/>
            <p:nvPr/>
          </p:nvSpPr>
          <p:spPr>
            <a:xfrm>
              <a:off x="4064250" y="1555060"/>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3" descr="Lightbulb with solid fill">
              <a:extLst>
                <a:ext uri="{FF2B5EF4-FFF2-40B4-BE49-F238E27FC236}">
                  <a16:creationId xmlns:a16="http://schemas.microsoft.com/office/drawing/2014/main" id="{ED723816-B93C-B9E0-D314-8097B154A3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7897" y="1732860"/>
              <a:ext cx="914400" cy="914400"/>
            </a:xfrm>
            <a:prstGeom prst="rect">
              <a:avLst/>
            </a:prstGeom>
          </p:spPr>
        </p:pic>
      </p:grpSp>
      <p:grpSp>
        <p:nvGrpSpPr>
          <p:cNvPr id="13" name="Group 12">
            <a:extLst>
              <a:ext uri="{FF2B5EF4-FFF2-40B4-BE49-F238E27FC236}">
                <a16:creationId xmlns:a16="http://schemas.microsoft.com/office/drawing/2014/main" id="{CBB3651E-B369-B8F3-AE47-04811A63D8DB}"/>
              </a:ext>
            </a:extLst>
          </p:cNvPr>
          <p:cNvGrpSpPr/>
          <p:nvPr/>
        </p:nvGrpSpPr>
        <p:grpSpPr>
          <a:xfrm>
            <a:off x="4051448" y="4260561"/>
            <a:ext cx="981828" cy="989858"/>
            <a:chOff x="4064250" y="1555060"/>
            <a:chExt cx="1221695" cy="1270000"/>
          </a:xfrm>
        </p:grpSpPr>
        <p:sp>
          <p:nvSpPr>
            <p:cNvPr id="14" name="Oval 13">
              <a:extLst>
                <a:ext uri="{FF2B5EF4-FFF2-40B4-BE49-F238E27FC236}">
                  <a16:creationId xmlns:a16="http://schemas.microsoft.com/office/drawing/2014/main" id="{7F7C0863-9B1F-BE8F-24E9-0DA10D0DB955}"/>
                </a:ext>
              </a:extLst>
            </p:cNvPr>
            <p:cNvSpPr/>
            <p:nvPr/>
          </p:nvSpPr>
          <p:spPr>
            <a:xfrm>
              <a:off x="4064250" y="1555060"/>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Graphic 3" descr="Lightbulb with solid fill">
              <a:extLst>
                <a:ext uri="{FF2B5EF4-FFF2-40B4-BE49-F238E27FC236}">
                  <a16:creationId xmlns:a16="http://schemas.microsoft.com/office/drawing/2014/main" id="{0A3A1683-54E5-40C2-34FB-07B12093BE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7897" y="1732860"/>
              <a:ext cx="914400" cy="914400"/>
            </a:xfrm>
            <a:prstGeom prst="rect">
              <a:avLst/>
            </a:prstGeom>
          </p:spPr>
        </p:pic>
      </p:grpSp>
    </p:spTree>
    <p:extLst>
      <p:ext uri="{BB962C8B-B14F-4D97-AF65-F5344CB8AC3E}">
        <p14:creationId xmlns:p14="http://schemas.microsoft.com/office/powerpoint/2010/main" val="92431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E087AC1-ED42-2CE0-0E8B-882F5DB8979A}"/>
              </a:ext>
            </a:extLst>
          </p:cNvPr>
          <p:cNvSpPr/>
          <p:nvPr/>
        </p:nvSpPr>
        <p:spPr>
          <a:xfrm>
            <a:off x="3795019" y="607413"/>
            <a:ext cx="7973750" cy="5855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object 8"/>
          <p:cNvPicPr/>
          <p:nvPr/>
        </p:nvPicPr>
        <p:blipFill>
          <a:blip r:embed="rId3" cstate="print"/>
          <a:stretch>
            <a:fillRect/>
          </a:stretch>
        </p:blipFill>
        <p:spPr>
          <a:xfrm rot="239769">
            <a:off x="6089648" y="182949"/>
            <a:ext cx="3003895" cy="1855107"/>
          </a:xfrm>
          <a:prstGeom prst="rect">
            <a:avLst/>
          </a:prstGeom>
        </p:spPr>
      </p:pic>
      <p:sp>
        <p:nvSpPr>
          <p:cNvPr id="10" name="object 10"/>
          <p:cNvSpPr txBox="1"/>
          <p:nvPr/>
        </p:nvSpPr>
        <p:spPr>
          <a:xfrm>
            <a:off x="203595" y="2445082"/>
            <a:ext cx="3386943" cy="927476"/>
          </a:xfrm>
          <a:prstGeom prst="rect">
            <a:avLst/>
          </a:prstGeom>
        </p:spPr>
        <p:txBody>
          <a:bodyPr vert="horz" wrap="square" lIns="0" tIns="8043" rIns="0" bIns="0" rtlCol="0">
            <a:spAutoFit/>
          </a:bodyPr>
          <a:lstStyle/>
          <a:p>
            <a:pPr marR="3387" algn="ctr">
              <a:lnSpc>
                <a:spcPct val="115900"/>
              </a:lnSpc>
              <a:spcBef>
                <a:spcPts val="63"/>
              </a:spcBef>
            </a:pPr>
            <a:r>
              <a:rPr lang="en-US" sz="5334" b="1" dirty="0">
                <a:solidFill>
                  <a:schemeClr val="bg1"/>
                </a:solidFill>
                <a:latin typeface="Aharoni" panose="02010803020104030203" pitchFamily="2" charset="-79"/>
                <a:cs typeface="Aharoni" panose="02010803020104030203" pitchFamily="2" charset="-79"/>
              </a:rPr>
              <a:t>WARM-UP</a:t>
            </a:r>
          </a:p>
        </p:txBody>
      </p:sp>
      <p:sp>
        <p:nvSpPr>
          <p:cNvPr id="11" name="object 11"/>
          <p:cNvSpPr txBox="1"/>
          <p:nvPr/>
        </p:nvSpPr>
        <p:spPr>
          <a:xfrm>
            <a:off x="118298" y="3253519"/>
            <a:ext cx="3725757" cy="563402"/>
          </a:xfrm>
          <a:prstGeom prst="rect">
            <a:avLst/>
          </a:prstGeom>
        </p:spPr>
        <p:txBody>
          <a:bodyPr vert="horz" wrap="square" lIns="0" tIns="8043" rIns="0" bIns="0" rtlCol="0">
            <a:spAutoFit/>
          </a:bodyPr>
          <a:lstStyle/>
          <a:p>
            <a:pPr marL="538084" marR="3387" indent="-530040" algn="ctr">
              <a:lnSpc>
                <a:spcPct val="116700"/>
              </a:lnSpc>
              <a:spcBef>
                <a:spcPts val="63"/>
              </a:spcBef>
              <a:tabLst>
                <a:tab pos="496595" algn="l"/>
                <a:tab pos="2401689" algn="l"/>
              </a:tabLst>
            </a:pPr>
            <a:r>
              <a:rPr lang="en-US" sz="3200" b="1" dirty="0">
                <a:solidFill>
                  <a:srgbClr val="FFC000"/>
                </a:solidFill>
                <a:latin typeface="Aharoni" panose="02010803020104030203" pitchFamily="2" charset="-79"/>
                <a:cs typeface="Aharoni" panose="02010803020104030203" pitchFamily="2" charset="-79"/>
              </a:rPr>
              <a:t>Carbon Footprint</a:t>
            </a:r>
            <a:endParaRPr lang="en-US" sz="2000" b="1" dirty="0">
              <a:solidFill>
                <a:srgbClr val="FFC000"/>
              </a:solidFill>
              <a:latin typeface="Aharoni" panose="02010803020104030203" pitchFamily="2" charset="-79"/>
              <a:cs typeface="Aharoni" panose="02010803020104030203" pitchFamily="2" charset="-79"/>
            </a:endParaRPr>
          </a:p>
        </p:txBody>
      </p:sp>
      <p:sp>
        <p:nvSpPr>
          <p:cNvPr id="20" name="TextBox 19">
            <a:extLst>
              <a:ext uri="{FF2B5EF4-FFF2-40B4-BE49-F238E27FC236}">
                <a16:creationId xmlns:a16="http://schemas.microsoft.com/office/drawing/2014/main" id="{927CA9B5-F360-9261-A168-6430E94BD4D6}"/>
              </a:ext>
            </a:extLst>
          </p:cNvPr>
          <p:cNvSpPr txBox="1"/>
          <p:nvPr/>
        </p:nvSpPr>
        <p:spPr>
          <a:xfrm>
            <a:off x="4221554" y="2445082"/>
            <a:ext cx="7181850" cy="1241430"/>
          </a:xfrm>
          <a:prstGeom prst="rect">
            <a:avLst/>
          </a:prstGeom>
          <a:noFill/>
        </p:spPr>
        <p:txBody>
          <a:bodyPr wrap="square" rtlCol="0">
            <a:spAutoFit/>
          </a:bodyPr>
          <a:lstStyle/>
          <a:p>
            <a:pPr algn="ctr"/>
            <a:r>
              <a:rPr lang="en-US" sz="4800" i="1" dirty="0">
                <a:solidFill>
                  <a:srgbClr val="000000"/>
                </a:solidFill>
                <a:latin typeface="Trebuchet MS" panose="020B0603020202020204" pitchFamily="34" charset="0"/>
                <a:cs typeface="Arial"/>
              </a:rPr>
              <a:t>What is a footprint?​</a:t>
            </a:r>
          </a:p>
          <a:p>
            <a:pPr algn="ctr" rtl="0"/>
            <a:endParaRPr lang="en-US" sz="2667" dirty="0">
              <a:latin typeface="Trebuchet MS" panose="020B0603020202020204" pitchFamily="34" charset="0"/>
              <a:cs typeface="Arial"/>
            </a:endParaRPr>
          </a:p>
        </p:txBody>
      </p:sp>
      <p:pic>
        <p:nvPicPr>
          <p:cNvPr id="4" name="Graphic 3" descr="Footprints with solid fill">
            <a:extLst>
              <a:ext uri="{FF2B5EF4-FFF2-40B4-BE49-F238E27FC236}">
                <a16:creationId xmlns:a16="http://schemas.microsoft.com/office/drawing/2014/main" id="{0203E41B-EADD-A51D-EA03-9864140A5F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217" y="3816921"/>
            <a:ext cx="2012950" cy="2012950"/>
          </a:xfrm>
          <a:prstGeom prst="rect">
            <a:avLst/>
          </a:prstGeom>
        </p:spPr>
      </p:pic>
    </p:spTree>
    <p:extLst>
      <p:ext uri="{BB962C8B-B14F-4D97-AF65-F5344CB8AC3E}">
        <p14:creationId xmlns:p14="http://schemas.microsoft.com/office/powerpoint/2010/main" val="1996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E087AC1-ED42-2CE0-0E8B-882F5DB8979A}"/>
              </a:ext>
            </a:extLst>
          </p:cNvPr>
          <p:cNvSpPr/>
          <p:nvPr/>
        </p:nvSpPr>
        <p:spPr>
          <a:xfrm>
            <a:off x="3929205" y="508000"/>
            <a:ext cx="8066852" cy="61863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object 8"/>
          <p:cNvPicPr/>
          <p:nvPr/>
        </p:nvPicPr>
        <p:blipFill>
          <a:blip r:embed="rId3" cstate="print"/>
          <a:stretch>
            <a:fillRect/>
          </a:stretch>
        </p:blipFill>
        <p:spPr>
          <a:xfrm rot="239769">
            <a:off x="6089648" y="182949"/>
            <a:ext cx="3003895" cy="1855107"/>
          </a:xfrm>
          <a:prstGeom prst="rect">
            <a:avLst/>
          </a:prstGeom>
        </p:spPr>
      </p:pic>
      <p:sp>
        <p:nvSpPr>
          <p:cNvPr id="10" name="object 10"/>
          <p:cNvSpPr txBox="1"/>
          <p:nvPr/>
        </p:nvSpPr>
        <p:spPr>
          <a:xfrm>
            <a:off x="104707" y="2956215"/>
            <a:ext cx="3386943" cy="766534"/>
          </a:xfrm>
          <a:prstGeom prst="rect">
            <a:avLst/>
          </a:prstGeom>
        </p:spPr>
        <p:txBody>
          <a:bodyPr vert="horz" wrap="square" lIns="0" tIns="8043" rIns="0" bIns="0" rtlCol="0" anchor="t">
            <a:spAutoFit/>
          </a:bodyPr>
          <a:lstStyle/>
          <a:p>
            <a:pPr marR="3175" algn="ctr">
              <a:lnSpc>
                <a:spcPct val="115900"/>
              </a:lnSpc>
              <a:spcBef>
                <a:spcPts val="63"/>
              </a:spcBef>
            </a:pPr>
            <a:r>
              <a:rPr lang="en-US" sz="4400" b="1" dirty="0">
                <a:solidFill>
                  <a:schemeClr val="accent4"/>
                </a:solidFill>
                <a:latin typeface="Aharoni"/>
                <a:cs typeface="Aharoni"/>
              </a:rPr>
              <a:t>WARM-UP</a:t>
            </a:r>
          </a:p>
        </p:txBody>
      </p:sp>
      <p:sp>
        <p:nvSpPr>
          <p:cNvPr id="11" name="object 11"/>
          <p:cNvSpPr txBox="1"/>
          <p:nvPr/>
        </p:nvSpPr>
        <p:spPr>
          <a:xfrm>
            <a:off x="340548" y="3475769"/>
            <a:ext cx="4000924" cy="493960"/>
          </a:xfrm>
          <a:prstGeom prst="rect">
            <a:avLst/>
          </a:prstGeom>
        </p:spPr>
        <p:txBody>
          <a:bodyPr vert="horz" wrap="square" lIns="0" tIns="8043" rIns="0" bIns="0" rtlCol="0" anchor="t">
            <a:spAutoFit/>
          </a:bodyPr>
          <a:lstStyle/>
          <a:p>
            <a:pPr marL="537845" marR="3175" indent="-529590">
              <a:lnSpc>
                <a:spcPct val="116700"/>
              </a:lnSpc>
              <a:spcBef>
                <a:spcPts val="63"/>
              </a:spcBef>
              <a:tabLst>
                <a:tab pos="496595" algn="l"/>
                <a:tab pos="2401689" algn="l"/>
              </a:tabLst>
            </a:pPr>
            <a:endParaRPr lang="en-US" sz="2800" b="1">
              <a:solidFill>
                <a:srgbClr val="FFC000"/>
              </a:solidFill>
              <a:latin typeface="Aharoni"/>
              <a:cs typeface="Aharoni"/>
            </a:endParaRPr>
          </a:p>
        </p:txBody>
      </p:sp>
      <p:sp>
        <p:nvSpPr>
          <p:cNvPr id="20" name="TextBox 19">
            <a:extLst>
              <a:ext uri="{FF2B5EF4-FFF2-40B4-BE49-F238E27FC236}">
                <a16:creationId xmlns:a16="http://schemas.microsoft.com/office/drawing/2014/main" id="{927CA9B5-F360-9261-A168-6430E94BD4D6}"/>
              </a:ext>
            </a:extLst>
          </p:cNvPr>
          <p:cNvSpPr txBox="1"/>
          <p:nvPr/>
        </p:nvSpPr>
        <p:spPr>
          <a:xfrm>
            <a:off x="4341472" y="968907"/>
            <a:ext cx="7181850" cy="6001643"/>
          </a:xfrm>
          <a:prstGeom prst="rect">
            <a:avLst/>
          </a:prstGeom>
          <a:noFill/>
        </p:spPr>
        <p:txBody>
          <a:bodyPr wrap="square" rtlCol="0">
            <a:spAutoFit/>
          </a:bodyPr>
          <a:lstStyle/>
          <a:p>
            <a:pPr algn="ctr"/>
            <a:r>
              <a:rPr lang="en-US" sz="4800" i="1" dirty="0">
                <a:latin typeface="Trebuchet MS" panose="020B0603020202020204" pitchFamily="34" charset="0"/>
                <a:cs typeface="Arial"/>
              </a:rPr>
              <a:t>What is a footprint?</a:t>
            </a:r>
          </a:p>
          <a:p>
            <a:pPr algn="ctr"/>
            <a:endParaRPr lang="en-US" sz="3200" i="1" dirty="0">
              <a:latin typeface="Trebuchet MS" panose="020B0603020202020204" pitchFamily="34" charset="0"/>
              <a:cs typeface="Arial"/>
            </a:endParaRPr>
          </a:p>
          <a:p>
            <a:r>
              <a:rPr lang="en-US" sz="3600" dirty="0">
                <a:latin typeface="Trebuchet MS" panose="020B0603020202020204" pitchFamily="34" charset="0"/>
              </a:rPr>
              <a:t>A footprint is...</a:t>
            </a:r>
            <a:endParaRPr lang="en-US" sz="3600" dirty="0">
              <a:latin typeface="Trebuchet MS" panose="020B0603020202020204" pitchFamily="34" charset="0"/>
              <a:ea typeface="+mn-lt"/>
              <a:cs typeface="+mn-lt"/>
            </a:endParaRPr>
          </a:p>
          <a:p>
            <a:endParaRPr lang="en-US" dirty="0">
              <a:latin typeface="Trebuchet MS" panose="020B0603020202020204" pitchFamily="34" charset="0"/>
              <a:ea typeface="+mn-lt"/>
              <a:cs typeface="+mn-lt"/>
            </a:endParaRPr>
          </a:p>
          <a:p>
            <a:pPr marL="381000" indent="-381000">
              <a:buFont typeface="Calibri,Sans-Serif"/>
              <a:buChar char="-"/>
            </a:pPr>
            <a:r>
              <a:rPr lang="en-US" sz="2400" dirty="0">
                <a:latin typeface="Trebuchet MS" panose="020B0603020202020204" pitchFamily="34" charset="0"/>
              </a:rPr>
              <a:t>Something that is left behind</a:t>
            </a:r>
            <a:endParaRPr lang="en-US" sz="2400" dirty="0">
              <a:latin typeface="Trebuchet MS" panose="020B0603020202020204" pitchFamily="34" charset="0"/>
              <a:ea typeface="+mn-lt"/>
              <a:cs typeface="+mn-lt"/>
            </a:endParaRPr>
          </a:p>
          <a:p>
            <a:pPr marL="381000" indent="-381000">
              <a:buFont typeface="Calibri,Sans-Serif"/>
              <a:buChar char="-"/>
            </a:pPr>
            <a:endParaRPr lang="en-US" sz="2400" dirty="0">
              <a:latin typeface="Trebuchet MS" panose="020B0603020202020204" pitchFamily="34" charset="0"/>
              <a:ea typeface="+mn-lt"/>
              <a:cs typeface="+mn-lt"/>
            </a:endParaRPr>
          </a:p>
          <a:p>
            <a:pPr marL="381000" indent="-381000">
              <a:buFont typeface="Calibri,Sans-Serif"/>
              <a:buChar char="-"/>
            </a:pPr>
            <a:r>
              <a:rPr lang="en-US" sz="2400" dirty="0">
                <a:latin typeface="Trebuchet MS" panose="020B0603020202020204" pitchFamily="34" charset="0"/>
              </a:rPr>
              <a:t>Evidence that someone or something was there</a:t>
            </a:r>
            <a:endParaRPr lang="en-US" sz="2400" dirty="0">
              <a:latin typeface="Trebuchet MS" panose="020B0603020202020204" pitchFamily="34" charset="0"/>
              <a:ea typeface="+mn-lt"/>
              <a:cs typeface="+mn-lt"/>
            </a:endParaRPr>
          </a:p>
          <a:p>
            <a:pPr marL="381000" indent="-381000">
              <a:buFont typeface="Calibri,Sans-Serif"/>
              <a:buChar char="-"/>
            </a:pPr>
            <a:endParaRPr lang="en-US" sz="2400" dirty="0">
              <a:latin typeface="Trebuchet MS" panose="020B0603020202020204" pitchFamily="34" charset="0"/>
              <a:ea typeface="+mn-lt"/>
              <a:cs typeface="+mn-lt"/>
            </a:endParaRPr>
          </a:p>
          <a:p>
            <a:pPr marL="381000" indent="-381000">
              <a:buFont typeface="Calibri,Sans-Serif"/>
              <a:buChar char="-"/>
            </a:pPr>
            <a:r>
              <a:rPr lang="en-US" sz="2400" dirty="0">
                <a:latin typeface="Trebuchet MS" panose="020B0603020202020204" pitchFamily="34" charset="0"/>
              </a:rPr>
              <a:t>A remainder or reminder of where someone has been</a:t>
            </a:r>
            <a:endParaRPr lang="en-US" sz="2400" dirty="0">
              <a:latin typeface="Trebuchet MS" panose="020B0603020202020204" pitchFamily="34" charset="0"/>
              <a:ea typeface="+mn-lt"/>
              <a:cs typeface="+mn-lt"/>
            </a:endParaRPr>
          </a:p>
          <a:p>
            <a:pPr marL="381000" indent="-381000">
              <a:buFont typeface="Calibri,Sans-Serif"/>
              <a:buChar char="-"/>
            </a:pPr>
            <a:endParaRPr lang="en-US" sz="2400" dirty="0">
              <a:latin typeface="Trebuchet MS" panose="020B0603020202020204" pitchFamily="34" charset="0"/>
              <a:ea typeface="+mn-lt"/>
              <a:cs typeface="+mn-lt"/>
            </a:endParaRPr>
          </a:p>
          <a:p>
            <a:pPr marL="381000" indent="-381000">
              <a:buFont typeface="Calibri,Sans-Serif"/>
              <a:buChar char="-"/>
            </a:pPr>
            <a:r>
              <a:rPr lang="en-US" sz="2400" dirty="0">
                <a:latin typeface="Trebuchet MS" panose="020B0603020202020204" pitchFamily="34" charset="0"/>
              </a:rPr>
              <a:t>Something to follow to lead to something</a:t>
            </a:r>
            <a:endParaRPr lang="en-US" sz="2400" dirty="0">
              <a:latin typeface="Trebuchet MS" panose="020B0603020202020204" pitchFamily="34" charset="0"/>
              <a:ea typeface="+mn-lt"/>
              <a:cs typeface="+mn-lt"/>
            </a:endParaRPr>
          </a:p>
          <a:p>
            <a:pPr algn="ctr"/>
            <a:r>
              <a:rPr lang="en-US" sz="3600" i="1" dirty="0">
                <a:solidFill>
                  <a:srgbClr val="000000"/>
                </a:solidFill>
                <a:latin typeface="Trebuchet MS" panose="020B0603020202020204" pitchFamily="34" charset="0"/>
                <a:cs typeface="Arial"/>
              </a:rPr>
              <a:t>​</a:t>
            </a:r>
          </a:p>
          <a:p>
            <a:pPr algn="ctr" rtl="0"/>
            <a:endParaRPr lang="en-US" dirty="0">
              <a:latin typeface="Trebuchet MS" panose="020B0603020202020204" pitchFamily="34" charset="0"/>
              <a:cs typeface="Arial"/>
            </a:endParaRPr>
          </a:p>
        </p:txBody>
      </p:sp>
      <p:pic>
        <p:nvPicPr>
          <p:cNvPr id="4" name="Graphic 3" descr="Footprints with solid fill">
            <a:extLst>
              <a:ext uri="{FF2B5EF4-FFF2-40B4-BE49-F238E27FC236}">
                <a16:creationId xmlns:a16="http://schemas.microsoft.com/office/drawing/2014/main" id="{0203E41B-EADD-A51D-EA03-9864140A5F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8059" y="1709799"/>
            <a:ext cx="2012950" cy="2012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FCA9-46B5-CBDC-846E-E0E179606CB5}"/>
              </a:ext>
            </a:extLst>
          </p:cNvPr>
          <p:cNvSpPr>
            <a:spLocks noGrp="1"/>
          </p:cNvSpPr>
          <p:nvPr>
            <p:ph type="ctrTitle"/>
          </p:nvPr>
        </p:nvSpPr>
        <p:spPr>
          <a:xfrm>
            <a:off x="1172462" y="1595846"/>
            <a:ext cx="9813290" cy="1509452"/>
          </a:xfrm>
        </p:spPr>
        <p:txBody>
          <a:bodyPr/>
          <a:lstStyle/>
          <a:p>
            <a:pPr algn="ctr"/>
            <a:r>
              <a:rPr lang="en-US" sz="5400" b="1" dirty="0">
                <a:solidFill>
                  <a:schemeClr val="bg1"/>
                </a:solidFill>
                <a:latin typeface="Aharoni"/>
                <a:ea typeface="Segoe UI"/>
                <a:cs typeface="Segoe UI"/>
              </a:rPr>
              <a:t>What do you think the </a:t>
            </a:r>
            <a:r>
              <a:rPr lang="en-US" sz="5400" dirty="0">
                <a:solidFill>
                  <a:schemeClr val="bg1"/>
                </a:solidFill>
                <a:latin typeface="Aharoni"/>
                <a:ea typeface="Segoe UI"/>
                <a:cs typeface="Segoe UI"/>
              </a:rPr>
              <a:t>​</a:t>
            </a:r>
            <a:r>
              <a:rPr lang="en-US" sz="5400" b="1" dirty="0">
                <a:solidFill>
                  <a:schemeClr val="bg1"/>
                </a:solidFill>
                <a:latin typeface="Aharoni"/>
                <a:ea typeface="Segoe UI"/>
                <a:cs typeface="Segoe UI"/>
              </a:rPr>
              <a:t>term </a:t>
            </a:r>
            <a:br>
              <a:rPr lang="en-US" sz="5400" b="1" dirty="0">
                <a:solidFill>
                  <a:schemeClr val="bg1"/>
                </a:solidFill>
                <a:latin typeface="Aharoni"/>
                <a:ea typeface="Segoe UI"/>
                <a:cs typeface="Segoe UI"/>
              </a:rPr>
            </a:br>
            <a:r>
              <a:rPr lang="en-US" sz="5400" b="1" dirty="0">
                <a:solidFill>
                  <a:schemeClr val="bg1"/>
                </a:solidFill>
                <a:latin typeface="Aharoni"/>
                <a:ea typeface="Segoe UI"/>
                <a:cs typeface="Segoe UI"/>
              </a:rPr>
              <a:t>“Carbon Footprint</a:t>
            </a:r>
            <a:r>
              <a:rPr lang="en-US" sz="5400" dirty="0">
                <a:solidFill>
                  <a:schemeClr val="bg1"/>
                </a:solidFill>
                <a:latin typeface="Aharoni"/>
                <a:ea typeface="Segoe UI"/>
                <a:cs typeface="Segoe UI"/>
              </a:rPr>
              <a:t>​” </a:t>
            </a:r>
            <a:r>
              <a:rPr lang="en-US" sz="5400" b="1" dirty="0">
                <a:solidFill>
                  <a:schemeClr val="bg1"/>
                </a:solidFill>
                <a:latin typeface="Aharoni"/>
                <a:ea typeface="Segoe UI"/>
                <a:cs typeface="Segoe UI"/>
              </a:rPr>
              <a:t>means?</a:t>
            </a:r>
            <a:endParaRPr lang="en-US" sz="5400" dirty="0">
              <a:solidFill>
                <a:schemeClr val="bg1"/>
              </a:solidFill>
            </a:endParaRPr>
          </a:p>
        </p:txBody>
      </p:sp>
      <p:pic>
        <p:nvPicPr>
          <p:cNvPr id="9" name="Graphic 8" descr="Group brainstorm outline">
            <a:extLst>
              <a:ext uri="{FF2B5EF4-FFF2-40B4-BE49-F238E27FC236}">
                <a16:creationId xmlns:a16="http://schemas.microsoft.com/office/drawing/2014/main" id="{274E4001-A3CC-CC32-CC5D-46666FD7C4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5875" y="3429000"/>
            <a:ext cx="2280249" cy="2251494"/>
          </a:xfrm>
          <a:prstGeom prst="rect">
            <a:avLst/>
          </a:prstGeom>
        </p:spPr>
      </p:pic>
    </p:spTree>
    <p:extLst>
      <p:ext uri="{BB962C8B-B14F-4D97-AF65-F5344CB8AC3E}">
        <p14:creationId xmlns:p14="http://schemas.microsoft.com/office/powerpoint/2010/main" val="344583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5">
            <a:extLst>
              <a:ext uri="{FF2B5EF4-FFF2-40B4-BE49-F238E27FC236}">
                <a16:creationId xmlns:a16="http://schemas.microsoft.com/office/drawing/2014/main" id="{F3F0BDA3-D943-3609-A630-AC5F07287323}"/>
              </a:ext>
            </a:extLst>
          </p:cNvPr>
          <p:cNvGrpSpPr/>
          <p:nvPr/>
        </p:nvGrpSpPr>
        <p:grpSpPr>
          <a:xfrm>
            <a:off x="1866265" y="1582729"/>
            <a:ext cx="8459470" cy="5250620"/>
            <a:chOff x="2799436" y="568792"/>
            <a:chExt cx="12689205" cy="9718524"/>
          </a:xfrm>
        </p:grpSpPr>
        <p:sp>
          <p:nvSpPr>
            <p:cNvPr id="5" name="object 7">
              <a:extLst>
                <a:ext uri="{FF2B5EF4-FFF2-40B4-BE49-F238E27FC236}">
                  <a16:creationId xmlns:a16="http://schemas.microsoft.com/office/drawing/2014/main" id="{2A8C45FF-95F8-32E7-90EB-BB3E5AE4C574}"/>
                </a:ext>
              </a:extLst>
            </p:cNvPr>
            <p:cNvSpPr/>
            <p:nvPr/>
          </p:nvSpPr>
          <p:spPr>
            <a:xfrm>
              <a:off x="2799436" y="568792"/>
              <a:ext cx="12689205" cy="7668259"/>
            </a:xfrm>
            <a:custGeom>
              <a:avLst/>
              <a:gdLst/>
              <a:ahLst/>
              <a:cxnLst/>
              <a:rect l="l" t="t" r="r" b="b"/>
              <a:pathLst>
                <a:path w="12689205" h="7668259">
                  <a:moveTo>
                    <a:pt x="12689126" y="7668060"/>
                  </a:moveTo>
                  <a:lnTo>
                    <a:pt x="0" y="7668060"/>
                  </a:lnTo>
                  <a:lnTo>
                    <a:pt x="0" y="578233"/>
                  </a:lnTo>
                  <a:lnTo>
                    <a:pt x="1917" y="530812"/>
                  </a:lnTo>
                  <a:lnTo>
                    <a:pt x="7570" y="484447"/>
                  </a:lnTo>
                  <a:lnTo>
                    <a:pt x="16809" y="439285"/>
                  </a:lnTo>
                  <a:lnTo>
                    <a:pt x="29487" y="395476"/>
                  </a:lnTo>
                  <a:lnTo>
                    <a:pt x="45453" y="353169"/>
                  </a:lnTo>
                  <a:lnTo>
                    <a:pt x="64559" y="312513"/>
                  </a:lnTo>
                  <a:lnTo>
                    <a:pt x="86656" y="273656"/>
                  </a:lnTo>
                  <a:lnTo>
                    <a:pt x="111595" y="236747"/>
                  </a:lnTo>
                  <a:lnTo>
                    <a:pt x="139227" y="201936"/>
                  </a:lnTo>
                  <a:lnTo>
                    <a:pt x="169404" y="169370"/>
                  </a:lnTo>
                  <a:lnTo>
                    <a:pt x="201976" y="139199"/>
                  </a:lnTo>
                  <a:lnTo>
                    <a:pt x="236794" y="111573"/>
                  </a:lnTo>
                  <a:lnTo>
                    <a:pt x="273711" y="86638"/>
                  </a:lnTo>
                  <a:lnTo>
                    <a:pt x="312575" y="64546"/>
                  </a:lnTo>
                  <a:lnTo>
                    <a:pt x="353240" y="45444"/>
                  </a:lnTo>
                  <a:lnTo>
                    <a:pt x="395556" y="29481"/>
                  </a:lnTo>
                  <a:lnTo>
                    <a:pt x="439374" y="16806"/>
                  </a:lnTo>
                  <a:lnTo>
                    <a:pt x="484545" y="7568"/>
                  </a:lnTo>
                  <a:lnTo>
                    <a:pt x="530924" y="1917"/>
                  </a:lnTo>
                  <a:lnTo>
                    <a:pt x="578347" y="0"/>
                  </a:lnTo>
                  <a:lnTo>
                    <a:pt x="12110778" y="0"/>
                  </a:lnTo>
                  <a:lnTo>
                    <a:pt x="12158210" y="1917"/>
                  </a:lnTo>
                  <a:lnTo>
                    <a:pt x="12204584" y="7569"/>
                  </a:lnTo>
                  <a:lnTo>
                    <a:pt x="12249754" y="16806"/>
                  </a:lnTo>
                  <a:lnTo>
                    <a:pt x="12293571" y="29481"/>
                  </a:lnTo>
                  <a:lnTo>
                    <a:pt x="12335887" y="45444"/>
                  </a:lnTo>
                  <a:lnTo>
                    <a:pt x="12376551" y="64546"/>
                  </a:lnTo>
                  <a:lnTo>
                    <a:pt x="12415416" y="86639"/>
                  </a:lnTo>
                  <a:lnTo>
                    <a:pt x="12452332" y="111573"/>
                  </a:lnTo>
                  <a:lnTo>
                    <a:pt x="12487150" y="139200"/>
                  </a:lnTo>
                  <a:lnTo>
                    <a:pt x="12519722" y="169370"/>
                  </a:lnTo>
                  <a:lnTo>
                    <a:pt x="12549899" y="201936"/>
                  </a:lnTo>
                  <a:lnTo>
                    <a:pt x="12577531" y="236747"/>
                  </a:lnTo>
                  <a:lnTo>
                    <a:pt x="12602470" y="273656"/>
                  </a:lnTo>
                  <a:lnTo>
                    <a:pt x="12624567" y="312513"/>
                  </a:lnTo>
                  <a:lnTo>
                    <a:pt x="12643673" y="353170"/>
                  </a:lnTo>
                  <a:lnTo>
                    <a:pt x="12659639" y="395477"/>
                  </a:lnTo>
                  <a:lnTo>
                    <a:pt x="12672316" y="439285"/>
                  </a:lnTo>
                  <a:lnTo>
                    <a:pt x="12681556" y="484447"/>
                  </a:lnTo>
                  <a:lnTo>
                    <a:pt x="12687209" y="530812"/>
                  </a:lnTo>
                  <a:lnTo>
                    <a:pt x="12689126" y="578233"/>
                  </a:lnTo>
                  <a:lnTo>
                    <a:pt x="12689126" y="599808"/>
                  </a:lnTo>
                  <a:lnTo>
                    <a:pt x="535188" y="599808"/>
                  </a:lnTo>
                  <a:lnTo>
                    <a:pt x="535188" y="7115718"/>
                  </a:lnTo>
                  <a:lnTo>
                    <a:pt x="12689126" y="7115718"/>
                  </a:lnTo>
                  <a:lnTo>
                    <a:pt x="12689126" y="7668060"/>
                  </a:lnTo>
                  <a:close/>
                </a:path>
                <a:path w="12689205" h="7668259">
                  <a:moveTo>
                    <a:pt x="12689126" y="7115718"/>
                  </a:moveTo>
                  <a:lnTo>
                    <a:pt x="12136675" y="7115718"/>
                  </a:lnTo>
                  <a:lnTo>
                    <a:pt x="12136675" y="599808"/>
                  </a:lnTo>
                  <a:lnTo>
                    <a:pt x="12689126" y="599808"/>
                  </a:lnTo>
                  <a:lnTo>
                    <a:pt x="12689126" y="7115718"/>
                  </a:lnTo>
                  <a:close/>
                </a:path>
              </a:pathLst>
            </a:custGeom>
            <a:solidFill>
              <a:srgbClr val="000000"/>
            </a:solid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8">
              <a:extLst>
                <a:ext uri="{FF2B5EF4-FFF2-40B4-BE49-F238E27FC236}">
                  <a16:creationId xmlns:a16="http://schemas.microsoft.com/office/drawing/2014/main" id="{87112DFB-7956-1EF5-C8F3-0BC4C6A5130A}"/>
                </a:ext>
              </a:extLst>
            </p:cNvPr>
            <p:cNvSpPr/>
            <p:nvPr/>
          </p:nvSpPr>
          <p:spPr>
            <a:xfrm>
              <a:off x="2799436" y="8278189"/>
              <a:ext cx="12689205" cy="1182370"/>
            </a:xfrm>
            <a:custGeom>
              <a:avLst/>
              <a:gdLst/>
              <a:ahLst/>
              <a:cxnLst/>
              <a:rect l="l" t="t" r="r" b="b"/>
              <a:pathLst>
                <a:path w="12689205" h="1182370">
                  <a:moveTo>
                    <a:pt x="12110778" y="1182356"/>
                  </a:moveTo>
                  <a:lnTo>
                    <a:pt x="578347" y="1182356"/>
                  </a:lnTo>
                  <a:lnTo>
                    <a:pt x="530917" y="1180439"/>
                  </a:lnTo>
                  <a:lnTo>
                    <a:pt x="484543" y="1174788"/>
                  </a:lnTo>
                  <a:lnTo>
                    <a:pt x="439372" y="1165550"/>
                  </a:lnTo>
                  <a:lnTo>
                    <a:pt x="395555" y="1152875"/>
                  </a:lnTo>
                  <a:lnTo>
                    <a:pt x="353240" y="1136912"/>
                  </a:lnTo>
                  <a:lnTo>
                    <a:pt x="312575" y="1117810"/>
                  </a:lnTo>
                  <a:lnTo>
                    <a:pt x="273710" y="1095717"/>
                  </a:lnTo>
                  <a:lnTo>
                    <a:pt x="236794" y="1070783"/>
                  </a:lnTo>
                  <a:lnTo>
                    <a:pt x="201976" y="1043157"/>
                  </a:lnTo>
                  <a:lnTo>
                    <a:pt x="169404" y="1012986"/>
                  </a:lnTo>
                  <a:lnTo>
                    <a:pt x="139227" y="980420"/>
                  </a:lnTo>
                  <a:lnTo>
                    <a:pt x="111595" y="945609"/>
                  </a:lnTo>
                  <a:lnTo>
                    <a:pt x="86656" y="908700"/>
                  </a:lnTo>
                  <a:lnTo>
                    <a:pt x="64559" y="869843"/>
                  </a:lnTo>
                  <a:lnTo>
                    <a:pt x="45453" y="829187"/>
                  </a:lnTo>
                  <a:lnTo>
                    <a:pt x="29487" y="786880"/>
                  </a:lnTo>
                  <a:lnTo>
                    <a:pt x="16809" y="743071"/>
                  </a:lnTo>
                  <a:lnTo>
                    <a:pt x="7570" y="697909"/>
                  </a:lnTo>
                  <a:lnTo>
                    <a:pt x="1917" y="651544"/>
                  </a:lnTo>
                  <a:lnTo>
                    <a:pt x="0" y="604124"/>
                  </a:lnTo>
                  <a:lnTo>
                    <a:pt x="0" y="0"/>
                  </a:lnTo>
                  <a:lnTo>
                    <a:pt x="12689125" y="0"/>
                  </a:lnTo>
                  <a:lnTo>
                    <a:pt x="12689125" y="604124"/>
                  </a:lnTo>
                  <a:lnTo>
                    <a:pt x="12687208" y="651544"/>
                  </a:lnTo>
                  <a:lnTo>
                    <a:pt x="12681555" y="697909"/>
                  </a:lnTo>
                  <a:lnTo>
                    <a:pt x="12672316" y="743071"/>
                  </a:lnTo>
                  <a:lnTo>
                    <a:pt x="12659638" y="786880"/>
                  </a:lnTo>
                  <a:lnTo>
                    <a:pt x="12643672" y="829187"/>
                  </a:lnTo>
                  <a:lnTo>
                    <a:pt x="12624566" y="869843"/>
                  </a:lnTo>
                  <a:lnTo>
                    <a:pt x="12602469" y="908700"/>
                  </a:lnTo>
                  <a:lnTo>
                    <a:pt x="12577530" y="945609"/>
                  </a:lnTo>
                  <a:lnTo>
                    <a:pt x="12549898" y="980420"/>
                  </a:lnTo>
                  <a:lnTo>
                    <a:pt x="12519721" y="1012986"/>
                  </a:lnTo>
                  <a:lnTo>
                    <a:pt x="12487149" y="1043157"/>
                  </a:lnTo>
                  <a:lnTo>
                    <a:pt x="12452331" y="1070783"/>
                  </a:lnTo>
                  <a:lnTo>
                    <a:pt x="12415415" y="1095717"/>
                  </a:lnTo>
                  <a:lnTo>
                    <a:pt x="12376550" y="1117810"/>
                  </a:lnTo>
                  <a:lnTo>
                    <a:pt x="12335886" y="1136912"/>
                  </a:lnTo>
                  <a:lnTo>
                    <a:pt x="12293570" y="1152875"/>
                  </a:lnTo>
                  <a:lnTo>
                    <a:pt x="12249753" y="1165550"/>
                  </a:lnTo>
                  <a:lnTo>
                    <a:pt x="12204582" y="1174788"/>
                  </a:lnTo>
                  <a:lnTo>
                    <a:pt x="12158208" y="1180439"/>
                  </a:lnTo>
                  <a:lnTo>
                    <a:pt x="12110778" y="1182356"/>
                  </a:lnTo>
                  <a:close/>
                </a:path>
              </a:pathLst>
            </a:custGeom>
            <a:solidFill>
              <a:schemeClr val="bg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object 9">
              <a:extLst>
                <a:ext uri="{FF2B5EF4-FFF2-40B4-BE49-F238E27FC236}">
                  <a16:creationId xmlns:a16="http://schemas.microsoft.com/office/drawing/2014/main" id="{B0CC9092-65BA-DF98-637C-7562A480E243}"/>
                </a:ext>
              </a:extLst>
            </p:cNvPr>
            <p:cNvSpPr/>
            <p:nvPr/>
          </p:nvSpPr>
          <p:spPr>
            <a:xfrm>
              <a:off x="7622324" y="9460547"/>
              <a:ext cx="3039110" cy="826769"/>
            </a:xfrm>
            <a:custGeom>
              <a:avLst/>
              <a:gdLst/>
              <a:ahLst/>
              <a:cxnLst/>
              <a:rect l="l" t="t" r="r" b="b"/>
              <a:pathLst>
                <a:path w="3039109" h="826770">
                  <a:moveTo>
                    <a:pt x="3039034" y="826452"/>
                  </a:moveTo>
                  <a:lnTo>
                    <a:pt x="0" y="826452"/>
                  </a:lnTo>
                  <a:lnTo>
                    <a:pt x="23001" y="642623"/>
                  </a:lnTo>
                  <a:lnTo>
                    <a:pt x="49909" y="347910"/>
                  </a:lnTo>
                  <a:lnTo>
                    <a:pt x="68724" y="102552"/>
                  </a:lnTo>
                  <a:lnTo>
                    <a:pt x="75805" y="0"/>
                  </a:lnTo>
                  <a:lnTo>
                    <a:pt x="2963229" y="0"/>
                  </a:lnTo>
                  <a:lnTo>
                    <a:pt x="2970310" y="102552"/>
                  </a:lnTo>
                  <a:lnTo>
                    <a:pt x="2989125" y="347910"/>
                  </a:lnTo>
                  <a:lnTo>
                    <a:pt x="3016033" y="642623"/>
                  </a:lnTo>
                  <a:lnTo>
                    <a:pt x="3039034" y="826452"/>
                  </a:lnTo>
                  <a:close/>
                </a:path>
              </a:pathLst>
            </a:custGeom>
            <a:solidFill>
              <a:srgbClr val="BABAB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8" name="Rectangle 7">
            <a:extLst>
              <a:ext uri="{FF2B5EF4-FFF2-40B4-BE49-F238E27FC236}">
                <a16:creationId xmlns:a16="http://schemas.microsoft.com/office/drawing/2014/main" id="{C3486301-E89F-4773-CDB3-F72EA0CEE7F1}"/>
              </a:ext>
            </a:extLst>
          </p:cNvPr>
          <p:cNvSpPr/>
          <p:nvPr/>
        </p:nvSpPr>
        <p:spPr>
          <a:xfrm>
            <a:off x="985520" y="522401"/>
            <a:ext cx="10220960" cy="701040"/>
          </a:xfrm>
          <a:prstGeom prst="rect">
            <a:avLst/>
          </a:prstGeom>
          <a:solidFill>
            <a:schemeClr val="accent3">
              <a:lumMod val="20000"/>
              <a:lumOff val="80000"/>
            </a:schemeClr>
          </a:solidFill>
          <a:ln>
            <a:solidFill>
              <a:srgbClr val="32154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dirty="0">
                <a:solidFill>
                  <a:schemeClr val="tx1"/>
                </a:solidFill>
                <a:latin typeface="Congenial Black"/>
                <a:cs typeface="Calibri"/>
              </a:rPr>
              <a:t>Video Lesson</a:t>
            </a:r>
          </a:p>
        </p:txBody>
      </p:sp>
      <p:pic>
        <p:nvPicPr>
          <p:cNvPr id="9" name="Online Media 8" title="Lesson 11 Carbon Footprint">
            <a:hlinkClick r:id="" action="ppaction://media"/>
            <a:extLst>
              <a:ext uri="{FF2B5EF4-FFF2-40B4-BE49-F238E27FC236}">
                <a16:creationId xmlns:a16="http://schemas.microsoft.com/office/drawing/2014/main" id="{22B6036C-3DD8-0EF0-D104-B9E73709DB8E}"/>
              </a:ext>
            </a:extLst>
          </p:cNvPr>
          <p:cNvPicPr>
            <a:picLocks noRot="1" noChangeAspect="1"/>
          </p:cNvPicPr>
          <p:nvPr>
            <a:videoFile r:link="rId1"/>
          </p:nvPr>
        </p:nvPicPr>
        <p:blipFill>
          <a:blip r:embed="rId4"/>
          <a:stretch>
            <a:fillRect/>
          </a:stretch>
        </p:blipFill>
        <p:spPr>
          <a:xfrm>
            <a:off x="2222500" y="1875367"/>
            <a:ext cx="7725833" cy="3562350"/>
          </a:xfrm>
          <a:prstGeom prst="rect">
            <a:avLst/>
          </a:prstGeom>
        </p:spPr>
      </p:pic>
      <p:sp>
        <p:nvSpPr>
          <p:cNvPr id="10" name="TextBox 9">
            <a:extLst>
              <a:ext uri="{FF2B5EF4-FFF2-40B4-BE49-F238E27FC236}">
                <a16:creationId xmlns:a16="http://schemas.microsoft.com/office/drawing/2014/main" id="{C269EDF5-9CF9-050B-C1C0-909E7A4D5F42}"/>
              </a:ext>
            </a:extLst>
          </p:cNvPr>
          <p:cNvSpPr txBox="1"/>
          <p:nvPr/>
        </p:nvSpPr>
        <p:spPr>
          <a:xfrm>
            <a:off x="850900" y="1231900"/>
            <a:ext cx="10934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https://www.youtube.com/watch?v=aGZpZfICzek&amp;list=PLKx8NLAujm_nCPmzHM3eUKiaqMvaH55Zw&amp;index=4</a:t>
            </a:r>
          </a:p>
        </p:txBody>
      </p:sp>
    </p:spTree>
    <p:extLst>
      <p:ext uri="{BB962C8B-B14F-4D97-AF65-F5344CB8AC3E}">
        <p14:creationId xmlns:p14="http://schemas.microsoft.com/office/powerpoint/2010/main" val="83427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221D70-28D4-ED1D-E419-E232D93CF09B}"/>
              </a:ext>
            </a:extLst>
          </p:cNvPr>
          <p:cNvSpPr txBox="1">
            <a:spLocks/>
          </p:cNvSpPr>
          <p:nvPr/>
        </p:nvSpPr>
        <p:spPr>
          <a:xfrm>
            <a:off x="1160326" y="2491714"/>
            <a:ext cx="9813290" cy="239578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167" b="0" i="0" kern="1200">
                <a:solidFill>
                  <a:srgbClr val="21211D"/>
                </a:solidFill>
                <a:latin typeface="Calibri"/>
                <a:ea typeface="+mj-ea"/>
                <a:cs typeface="Calibri"/>
              </a:defRPr>
            </a:lvl1pPr>
          </a:lstStyle>
          <a:p>
            <a:pPr algn="ctr"/>
            <a:r>
              <a:rPr lang="en-US" sz="6000" b="1" dirty="0">
                <a:solidFill>
                  <a:schemeClr val="bg1"/>
                </a:solidFill>
                <a:latin typeface="Aharoni"/>
                <a:cs typeface="Segoe UI"/>
              </a:rPr>
              <a:t>Carbon Footprint:</a:t>
            </a:r>
            <a:r>
              <a:rPr lang="en-US" sz="6000" b="1" dirty="0">
                <a:solidFill>
                  <a:srgbClr val="FFC000"/>
                </a:solidFill>
                <a:latin typeface="Aharoni"/>
                <a:cs typeface="Segoe UI"/>
              </a:rPr>
              <a:t> </a:t>
            </a:r>
            <a:endParaRPr lang="en-US" sz="5400" dirty="0"/>
          </a:p>
          <a:p>
            <a:pPr algn="ctr"/>
            <a:endParaRPr lang="en-US" sz="3200" b="1" dirty="0">
              <a:solidFill>
                <a:srgbClr val="FFC000"/>
              </a:solidFill>
              <a:latin typeface="Aharoni"/>
              <a:cs typeface="Segoe UI"/>
            </a:endParaRPr>
          </a:p>
          <a:p>
            <a:pPr algn="ctr"/>
            <a:r>
              <a:rPr lang="en-US" sz="4000" b="1" dirty="0">
                <a:solidFill>
                  <a:srgbClr val="FFC000"/>
                </a:solidFill>
                <a:latin typeface="Aharoni"/>
                <a:cs typeface="Segoe UI"/>
              </a:rPr>
              <a:t>Total amount of greenhouse gas emissions that result from your actions</a:t>
            </a:r>
            <a:endParaRPr lang="en-US" dirty="0"/>
          </a:p>
        </p:txBody>
      </p:sp>
      <p:pic>
        <p:nvPicPr>
          <p:cNvPr id="7" name="Graphic 6" descr="Footprints with solid fill">
            <a:extLst>
              <a:ext uri="{FF2B5EF4-FFF2-40B4-BE49-F238E27FC236}">
                <a16:creationId xmlns:a16="http://schemas.microsoft.com/office/drawing/2014/main" id="{E967F3F4-A09A-089C-056C-CB6E108660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1969" y="1465066"/>
            <a:ext cx="2129688" cy="2129688"/>
          </a:xfrm>
          <a:prstGeom prst="rect">
            <a:avLst/>
          </a:prstGeom>
        </p:spPr>
      </p:pic>
      <p:pic>
        <p:nvPicPr>
          <p:cNvPr id="8" name="Graphic 7" descr="Power Plant with solid fill">
            <a:extLst>
              <a:ext uri="{FF2B5EF4-FFF2-40B4-BE49-F238E27FC236}">
                <a16:creationId xmlns:a16="http://schemas.microsoft.com/office/drawing/2014/main" id="{BFEF5F96-7451-811F-C6CD-C0D85529E5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771" y="1255103"/>
            <a:ext cx="1980800" cy="1980800"/>
          </a:xfrm>
          <a:prstGeom prst="rect">
            <a:avLst/>
          </a:prstGeom>
        </p:spPr>
      </p:pic>
    </p:spTree>
    <p:extLst>
      <p:ext uri="{BB962C8B-B14F-4D97-AF65-F5344CB8AC3E}">
        <p14:creationId xmlns:p14="http://schemas.microsoft.com/office/powerpoint/2010/main" val="391653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C949-169F-7743-D421-898973CD3582}"/>
              </a:ext>
            </a:extLst>
          </p:cNvPr>
          <p:cNvSpPr>
            <a:spLocks noGrp="1"/>
          </p:cNvSpPr>
          <p:nvPr>
            <p:ph type="title"/>
          </p:nvPr>
        </p:nvSpPr>
        <p:spPr>
          <a:xfrm>
            <a:off x="2286687" y="1437040"/>
            <a:ext cx="7868091" cy="2831545"/>
          </a:xfrm>
        </p:spPr>
        <p:txBody>
          <a:bodyPr/>
          <a:lstStyle/>
          <a:p>
            <a:pPr algn="ctr"/>
            <a:r>
              <a:rPr lang="en-US" sz="9200" b="1">
                <a:solidFill>
                  <a:schemeClr val="bg1"/>
                </a:solidFill>
                <a:latin typeface="Trebuchet MS" panose="020B0603020202020204" pitchFamily="34" charset="0"/>
              </a:rPr>
              <a:t>Time for an Activity!</a:t>
            </a:r>
          </a:p>
        </p:txBody>
      </p:sp>
      <p:pic>
        <p:nvPicPr>
          <p:cNvPr id="1026" name="Picture 2" descr="Simple clock vector graphics | Free SVG">
            <a:extLst>
              <a:ext uri="{FF2B5EF4-FFF2-40B4-BE49-F238E27FC236}">
                <a16:creationId xmlns:a16="http://schemas.microsoft.com/office/drawing/2014/main" id="{48D48A78-830D-39E1-69E3-B47F78BE3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066" y="4420730"/>
            <a:ext cx="2075391" cy="2075391"/>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3">
            <a:extLst>
              <a:ext uri="{FF2B5EF4-FFF2-40B4-BE49-F238E27FC236}">
                <a16:creationId xmlns:a16="http://schemas.microsoft.com/office/drawing/2014/main" id="{A4DC6567-53D1-919C-4642-D213C160ACE1}"/>
              </a:ext>
            </a:extLst>
          </p:cNvPr>
          <p:cNvSpPr/>
          <p:nvPr/>
        </p:nvSpPr>
        <p:spPr>
          <a:xfrm>
            <a:off x="0" y="15453"/>
            <a:ext cx="12192000" cy="1116661"/>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691715"/>
          </a:solidFill>
        </p:spPr>
        <p:txBody>
          <a:bodyPr wrap="square" lIns="0" tIns="0" rIns="0" bIns="0" rtlCol="0"/>
          <a:lstStyle/>
          <a:p>
            <a:endParaRPr sz="1200"/>
          </a:p>
        </p:txBody>
      </p:sp>
    </p:spTree>
    <p:extLst>
      <p:ext uri="{BB962C8B-B14F-4D97-AF65-F5344CB8AC3E}">
        <p14:creationId xmlns:p14="http://schemas.microsoft.com/office/powerpoint/2010/main" val="21336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Widescreen</PresentationFormat>
  <Paragraphs>225</Paragraphs>
  <Slides>25</Slides>
  <Notes>20</Notes>
  <HiddenSlides>0</HiddenSlides>
  <MMClips>1</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What do you think the ​term  “Carbon Footprint​” means?</vt:lpstr>
      <vt:lpstr>PowerPoint Presentation</vt:lpstr>
      <vt:lpstr>PowerPoint Presentation</vt:lpstr>
      <vt:lpstr>Time for an Activity!</vt:lpstr>
      <vt:lpstr>GROUP ACTIVITY!</vt:lpstr>
      <vt:lpstr>PowerPoint Presentation</vt:lpstr>
      <vt:lpstr>PowerPoint Presentation</vt:lpstr>
      <vt:lpstr>PowerPoint Presentation</vt:lpstr>
      <vt:lpstr>LET’S DISCUSS</vt:lpstr>
      <vt:lpstr>GROUP ACTIVITY!</vt:lpstr>
      <vt:lpstr>PowerPoint Presentation</vt:lpstr>
      <vt:lpstr>PowerPoint Presentation</vt:lpstr>
      <vt:lpstr>PowerPoint Presentation</vt:lpstr>
      <vt:lpstr>Activity Review:      Let’s review your  group’s environmental impact</vt:lpstr>
      <vt:lpstr>LET’S DISCUSS</vt:lpstr>
      <vt:lpstr>PowerPoint Presentation</vt:lpstr>
      <vt:lpstr> Now let’s put it all together….  Time for an Activity!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Sedona Sabatino</dc:creator>
  <cp:lastModifiedBy>Alessandra Sommer</cp:lastModifiedBy>
  <cp:revision>93</cp:revision>
  <dcterms:created xsi:type="dcterms:W3CDTF">2023-01-26T13:54:43Z</dcterms:created>
  <dcterms:modified xsi:type="dcterms:W3CDTF">2023-11-09T17:23:21Z</dcterms:modified>
</cp:coreProperties>
</file>