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E_E75B7C99.xml" ContentType="application/vnd.ms-powerpoint.comments+xml"/>
  <Override PartName="/ppt/notesSlides/notesSlide3.xml" ContentType="application/vnd.openxmlformats-officedocument.presentationml.notesSlide+xml"/>
  <Override PartName="/ppt/comments/modernComment_10D_A721217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9_498506EE.xml" ContentType="application/vnd.ms-powerpoint.comments+xml"/>
  <Override PartName="/ppt/comments/modernComment_108_254E3E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5_C97D7EF8.xml" ContentType="application/vnd.ms-powerpoint.comments+xml"/>
  <Override PartName="/ppt/notesSlides/notesSlide10.xml" ContentType="application/vnd.openxmlformats-officedocument.presentationml.notesSlide+xml"/>
  <Override PartName="/ppt/comments/modernComment_104_BC034896.xml" ContentType="application/vnd.ms-powerpoint.comments+xml"/>
  <Override PartName="/ppt/comments/modernComment_103_20FC2DA3.xml" ContentType="application/vnd.ms-powerpoint.comments+xml"/>
  <Override PartName="/ppt/comments/modernComment_102_6360AA3F.xml" ContentType="application/vnd.ms-powerpoint.comments+xml"/>
  <Override PartName="/ppt/comments/modernComment_130_2144C9D4.xml" ContentType="application/vnd.ms-powerpoint.comments+xml"/>
  <Override PartName="/ppt/notesSlides/notesSlide11.xml" ContentType="application/vnd.openxmlformats-officedocument.presentationml.notesSlide+xml"/>
  <Override PartName="/ppt/comments/modernComment_11A_A84C80AD.xml" ContentType="application/vnd.ms-powerpoint.comments+xml"/>
  <Override PartName="/ppt/notesSlides/notesSlide12.xml" ContentType="application/vnd.openxmlformats-officedocument.presentationml.notesSlide+xml"/>
  <Override PartName="/ppt/comments/modernComment_119_61D233E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3"/>
  </p:notesMasterIdLst>
  <p:sldIdLst>
    <p:sldId id="271" r:id="rId3"/>
    <p:sldId id="270" r:id="rId4"/>
    <p:sldId id="269" r:id="rId5"/>
    <p:sldId id="268" r:id="rId6"/>
    <p:sldId id="267" r:id="rId7"/>
    <p:sldId id="266" r:id="rId8"/>
    <p:sldId id="265" r:id="rId9"/>
    <p:sldId id="305" r:id="rId10"/>
    <p:sldId id="264" r:id="rId11"/>
    <p:sldId id="284" r:id="rId12"/>
    <p:sldId id="263" r:id="rId13"/>
    <p:sldId id="262" r:id="rId14"/>
    <p:sldId id="261" r:id="rId15"/>
    <p:sldId id="260" r:id="rId16"/>
    <p:sldId id="259" r:id="rId17"/>
    <p:sldId id="258" r:id="rId18"/>
    <p:sldId id="304" r:id="rId19"/>
    <p:sldId id="282" r:id="rId20"/>
    <p:sldId id="285"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889D32-19F0-DD30-A994-CF21DF79F750}" name="Sabrina Subhit" initials="SS" userId="S::ss2664@njaes.rutgers.edu::f57ff2ff-6f12-488b-86dd-4be04cd2bcbc" providerId="AD"/>
  <p188:author id="{7CAC7481-0EF1-62B4-E7CF-607427B47A8F}" name="Jeanine Cava" initials="JC" userId="S::jcava@njaes.rutgers.edu::dcfad38c-de9f-49bc-a069-121672a0fed6" providerId="AD"/>
  <p188:author id="{98B16889-5C26-3694-5558-AA917AF6C3CB}" name="Shannon Barlow" initials="SB" userId="S::sab516@njaes.rutgers.edu::8a9e116c-a8ba-48cd-bf87-6b13e12bca2f" providerId="AD"/>
  <p188:author id="{A9A22BCC-AA3A-DACD-251A-0617B99B6628}" name="Alessandra Sommer" initials="AS" userId="S::ads295@scarletmail.rutgers.edu::d1d89697-002c-413c-9ff0-29c100b231a8" providerId="AD"/>
  <p188:author id="{8CDDF3F0-63BA-D4E7-DADC-8B3C94A543A7}" name="Brielle Kociolek" initials="BK" userId="S::bkk34@docs.rutgers.edu::10be7d01-deae-4f0e-bfcb-7f99a859edf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0F33"/>
    <a:srgbClr val="321547"/>
    <a:srgbClr val="62B870"/>
    <a:srgbClr val="0037A4"/>
    <a:srgbClr val="9CBE5C"/>
    <a:srgbClr val="000818"/>
    <a:srgbClr val="0D1F35"/>
    <a:srgbClr val="263C10"/>
    <a:srgbClr val="3C5E19"/>
    <a:srgbClr val="EDD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C9D3F-3FF2-A3CB-DC1E-331B1AEE8C08}" v="27" dt="2023-10-31T13:41:50.617"/>
    <p1510:client id="{E99229A6-C1BB-4AD3-86F1-A9C16DC720E6}" v="2" dt="2023-10-19T15:45:59.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32" autoAdjust="0"/>
  </p:normalViewPr>
  <p:slideViewPr>
    <p:cSldViewPr snapToGrid="0">
      <p:cViewPr varScale="1">
        <p:scale>
          <a:sx n="55" d="100"/>
          <a:sy n="55" d="100"/>
        </p:scale>
        <p:origin x="7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Barlow" userId="S::sab516@njaes.rutgers.edu::8a9e116c-a8ba-48cd-bf87-6b13e12bca2f" providerId="AD" clId="Web-{E875588E-28AB-6BAD-F439-AB4994669D87}"/>
    <pc:docChg chg="">
      <pc:chgData name="Shannon Barlow" userId="S::sab516@njaes.rutgers.edu::8a9e116c-a8ba-48cd-bf87-6b13e12bca2f" providerId="AD" clId="Web-{E875588E-28AB-6BAD-F439-AB4994669D87}" dt="2023-09-08T12:43:57.449" v="3"/>
      <pc:docMkLst>
        <pc:docMk/>
      </pc:docMkLst>
      <pc:sldChg chg="addCm">
        <pc:chgData name="Shannon Barlow" userId="S::sab516@njaes.rutgers.edu::8a9e116c-a8ba-48cd-bf87-6b13e12bca2f" providerId="AD" clId="Web-{E875588E-28AB-6BAD-F439-AB4994669D87}" dt="2023-09-08T12:36:51.355" v="0"/>
        <pc:sldMkLst>
          <pc:docMk/>
          <pc:sldMk cId="2585652797" sldId="272"/>
        </pc:sldMkLst>
        <pc:extLst>
          <p:ext xmlns:p="http://schemas.openxmlformats.org/presentationml/2006/main" uri="{D6D511B9-2390-475A-947B-AFAB55BFBCF1}">
            <pc226:cmChg xmlns:pc226="http://schemas.microsoft.com/office/powerpoint/2022/06/main/command" chg="add">
              <pc226:chgData name="Shannon Barlow" userId="S::sab516@njaes.rutgers.edu::8a9e116c-a8ba-48cd-bf87-6b13e12bca2f" providerId="AD" clId="Web-{E875588E-28AB-6BAD-F439-AB4994669D87}" dt="2023-09-08T12:36:51.355" v="0"/>
              <pc2:cmMkLst xmlns:pc2="http://schemas.microsoft.com/office/powerpoint/2019/9/main/command">
                <pc:docMk/>
                <pc:sldMk cId="2585652797" sldId="272"/>
                <pc2:cmMk id="{EB98970F-D567-41ED-993E-F4F0B9C58C46}"/>
              </pc2:cmMkLst>
            </pc226:cmChg>
          </p:ext>
        </pc:extLst>
      </pc:sldChg>
      <pc:sldChg chg="addCm">
        <pc:chgData name="Shannon Barlow" userId="S::sab516@njaes.rutgers.edu::8a9e116c-a8ba-48cd-bf87-6b13e12bca2f" providerId="AD" clId="Web-{E875588E-28AB-6BAD-F439-AB4994669D87}" dt="2023-09-08T12:43:08.072" v="2"/>
        <pc:sldMkLst>
          <pc:docMk/>
          <pc:sldMk cId="3401002825" sldId="273"/>
        </pc:sldMkLst>
        <pc:extLst>
          <p:ext xmlns:p="http://schemas.openxmlformats.org/presentationml/2006/main" uri="{D6D511B9-2390-475A-947B-AFAB55BFBCF1}">
            <pc226:cmChg xmlns:pc226="http://schemas.microsoft.com/office/powerpoint/2022/06/main/command" chg="add">
              <pc226:chgData name="Shannon Barlow" userId="S::sab516@njaes.rutgers.edu::8a9e116c-a8ba-48cd-bf87-6b13e12bca2f" providerId="AD" clId="Web-{E875588E-28AB-6BAD-F439-AB4994669D87}" dt="2023-09-08T12:43:08.072" v="2"/>
              <pc2:cmMkLst xmlns:pc2="http://schemas.microsoft.com/office/powerpoint/2019/9/main/command">
                <pc:docMk/>
                <pc:sldMk cId="3401002825" sldId="273"/>
                <pc2:cmMk id="{A22FFE52-E721-403E-922F-01C27E99C667}"/>
              </pc2:cmMkLst>
            </pc226:cmChg>
          </p:ext>
        </pc:extLst>
      </pc:sldChg>
      <pc:sldChg chg="addCm">
        <pc:chgData name="Shannon Barlow" userId="S::sab516@njaes.rutgers.edu::8a9e116c-a8ba-48cd-bf87-6b13e12bca2f" providerId="AD" clId="Web-{E875588E-28AB-6BAD-F439-AB4994669D87}" dt="2023-09-08T12:41:29.178" v="1"/>
        <pc:sldMkLst>
          <pc:docMk/>
          <pc:sldMk cId="941314009" sldId="289"/>
        </pc:sldMkLst>
        <pc:extLst>
          <p:ext xmlns:p="http://schemas.openxmlformats.org/presentationml/2006/main" uri="{D6D511B9-2390-475A-947B-AFAB55BFBCF1}">
            <pc226:cmChg xmlns:pc226="http://schemas.microsoft.com/office/powerpoint/2022/06/main/command" chg="add">
              <pc226:chgData name="Shannon Barlow" userId="S::sab516@njaes.rutgers.edu::8a9e116c-a8ba-48cd-bf87-6b13e12bca2f" providerId="AD" clId="Web-{E875588E-28AB-6BAD-F439-AB4994669D87}" dt="2023-09-08T12:41:29.178" v="1"/>
              <pc2:cmMkLst xmlns:pc2="http://schemas.microsoft.com/office/powerpoint/2019/9/main/command">
                <pc:docMk/>
                <pc:sldMk cId="941314009" sldId="289"/>
                <pc2:cmMk id="{49DFE687-6906-4A2F-8EAF-C88B963AD1B5}"/>
              </pc2:cmMkLst>
            </pc226:cmChg>
          </p:ext>
        </pc:extLst>
      </pc:sldChg>
      <pc:sldChg chg="addCm">
        <pc:chgData name="Shannon Barlow" userId="S::sab516@njaes.rutgers.edu::8a9e116c-a8ba-48cd-bf87-6b13e12bca2f" providerId="AD" clId="Web-{E875588E-28AB-6BAD-F439-AB4994669D87}" dt="2023-09-08T12:43:57.449" v="3"/>
        <pc:sldMkLst>
          <pc:docMk/>
          <pc:sldMk cId="2457156460" sldId="310"/>
        </pc:sldMkLst>
        <pc:extLst>
          <p:ext xmlns:p="http://schemas.openxmlformats.org/presentationml/2006/main" uri="{D6D511B9-2390-475A-947B-AFAB55BFBCF1}">
            <pc226:cmChg xmlns:pc226="http://schemas.microsoft.com/office/powerpoint/2022/06/main/command" chg="add">
              <pc226:chgData name="Shannon Barlow" userId="S::sab516@njaes.rutgers.edu::8a9e116c-a8ba-48cd-bf87-6b13e12bca2f" providerId="AD" clId="Web-{E875588E-28AB-6BAD-F439-AB4994669D87}" dt="2023-09-08T12:43:57.449" v="3"/>
              <pc2:cmMkLst xmlns:pc2="http://schemas.microsoft.com/office/powerpoint/2019/9/main/command">
                <pc:docMk/>
                <pc:sldMk cId="2457156460" sldId="310"/>
                <pc2:cmMk id="{D9AAB621-5BE2-424D-A426-E74E0405C947}"/>
              </pc2:cmMkLst>
            </pc226:cmChg>
          </p:ext>
        </pc:extLst>
      </pc:sldChg>
    </pc:docChg>
  </pc:docChgLst>
  <pc:docChgLst>
    <pc:chgData name="Shannon Barlow" userId="S::sab516@njaes.rutgers.edu::8a9e116c-a8ba-48cd-bf87-6b13e12bca2f" providerId="AD" clId="Web-{54A22D8B-6D14-EB65-1FF0-D74E5A071569}"/>
    <pc:docChg chg="mod">
      <pc:chgData name="Shannon Barlow" userId="S::sab516@njaes.rutgers.edu::8a9e116c-a8ba-48cd-bf87-6b13e12bca2f" providerId="AD" clId="Web-{54A22D8B-6D14-EB65-1FF0-D74E5A071569}" dt="2023-09-05T10:59:59.366" v="6"/>
      <pc:docMkLst>
        <pc:docMk/>
      </pc:docMkLst>
      <pc:sldChg chg="modCm">
        <pc:chgData name="Shannon Barlow" userId="S::sab516@njaes.rutgers.edu::8a9e116c-a8ba-48cd-bf87-6b13e12bca2f" providerId="AD" clId="Web-{54A22D8B-6D14-EB65-1FF0-D74E5A071569}" dt="2023-09-05T10:59:07.926" v="5"/>
        <pc:sldMkLst>
          <pc:docMk/>
          <pc:sldMk cId="367550248" sldId="280"/>
        </pc:sldMkLst>
        <pc:extLst>
          <p:ext xmlns:p="http://schemas.openxmlformats.org/presentationml/2006/main" uri="{D6D511B9-2390-475A-947B-AFAB55BFBCF1}">
            <pc226:cmChg xmlns:pc226="http://schemas.microsoft.com/office/powerpoint/2022/06/main/command" chg="">
              <pc226:chgData name="Shannon Barlow" userId="S::sab516@njaes.rutgers.edu::8a9e116c-a8ba-48cd-bf87-6b13e12bca2f" providerId="AD" clId="Web-{54A22D8B-6D14-EB65-1FF0-D74E5A071569}" dt="2023-09-05T10:59:07.926" v="5"/>
              <pc2:cmMkLst xmlns:pc2="http://schemas.microsoft.com/office/powerpoint/2019/9/main/command">
                <pc:docMk/>
                <pc:sldMk cId="367550248" sldId="280"/>
                <pc2:cmMk id="{71D41B4A-E3AB-418B-84A0-8C3E239560B6}"/>
              </pc2:cmMkLst>
              <pc226:cmRplyChg chg="mod modRxn">
                <pc226:chgData name="Shannon Barlow" userId="S::sab516@njaes.rutgers.edu::8a9e116c-a8ba-48cd-bf87-6b13e12bca2f" providerId="AD" clId="Web-{54A22D8B-6D14-EB65-1FF0-D74E5A071569}" dt="2023-09-05T10:59:07.926" v="5"/>
                <pc2:cmRplyMkLst xmlns:pc2="http://schemas.microsoft.com/office/powerpoint/2019/9/main/command">
                  <pc:docMk/>
                  <pc:sldMk cId="367550248" sldId="280"/>
                  <pc2:cmMk id="{71D41B4A-E3AB-418B-84A0-8C3E239560B6}"/>
                  <pc2:cmRplyMk id="{C614F591-FBC7-407B-AF29-8531CECD5145}"/>
                </pc2:cmRplyMkLst>
              </pc226:cmRplyChg>
            </pc226:cmChg>
          </p:ext>
        </pc:extLst>
      </pc:sldChg>
      <pc:sldChg chg="modCm">
        <pc:chgData name="Shannon Barlow" userId="S::sab516@njaes.rutgers.edu::8a9e116c-a8ba-48cd-bf87-6b13e12bca2f" providerId="AD" clId="Web-{54A22D8B-6D14-EB65-1FF0-D74E5A071569}" dt="2023-09-05T10:59:59.366" v="6"/>
        <pc:sldMkLst>
          <pc:docMk/>
          <pc:sldMk cId="2416775018" sldId="286"/>
        </pc:sldMkLst>
        <pc:extLst>
          <p:ext xmlns:p="http://schemas.openxmlformats.org/presentationml/2006/main" uri="{D6D511B9-2390-475A-947B-AFAB55BFBCF1}">
            <pc226:cmChg xmlns:pc226="http://schemas.microsoft.com/office/powerpoint/2022/06/main/command" chg="">
              <pc226:chgData name="Shannon Barlow" userId="S::sab516@njaes.rutgers.edu::8a9e116c-a8ba-48cd-bf87-6b13e12bca2f" providerId="AD" clId="Web-{54A22D8B-6D14-EB65-1FF0-D74E5A071569}" dt="2023-09-05T10:59:59.366" v="6"/>
              <pc2:cmMkLst xmlns:pc2="http://schemas.microsoft.com/office/powerpoint/2019/9/main/command">
                <pc:docMk/>
                <pc:sldMk cId="2416775018" sldId="286"/>
                <pc2:cmMk id="{77A47F49-9611-47CE-A4E1-1B0796770E9A}"/>
              </pc2:cmMkLst>
              <pc226:cmRplyChg chg="add">
                <pc226:chgData name="Shannon Barlow" userId="S::sab516@njaes.rutgers.edu::8a9e116c-a8ba-48cd-bf87-6b13e12bca2f" providerId="AD" clId="Web-{54A22D8B-6D14-EB65-1FF0-D74E5A071569}" dt="2023-09-05T10:59:59.366" v="6"/>
                <pc2:cmRplyMkLst xmlns:pc2="http://schemas.microsoft.com/office/powerpoint/2019/9/main/command">
                  <pc:docMk/>
                  <pc:sldMk cId="2416775018" sldId="286"/>
                  <pc2:cmMk id="{77A47F49-9611-47CE-A4E1-1B0796770E9A}"/>
                  <pc2:cmRplyMk id="{CD640C75-969A-4AD2-827A-958BE405E678}"/>
                </pc2:cmRplyMkLst>
              </pc226:cmRplyChg>
            </pc226:cmChg>
          </p:ext>
        </pc:extLst>
      </pc:sldChg>
      <pc:sldChg chg="modCm">
        <pc:chgData name="Shannon Barlow" userId="S::sab516@njaes.rutgers.edu::8a9e116c-a8ba-48cd-bf87-6b13e12bca2f" providerId="AD" clId="Web-{54A22D8B-6D14-EB65-1FF0-D74E5A071569}" dt="2023-09-05T10:57:49.267" v="3"/>
        <pc:sldMkLst>
          <pc:docMk/>
          <pc:sldMk cId="941314009" sldId="289"/>
        </pc:sldMkLst>
        <pc:extLst>
          <p:ext xmlns:p="http://schemas.openxmlformats.org/presentationml/2006/main" uri="{D6D511B9-2390-475A-947B-AFAB55BFBCF1}">
            <pc226:cmChg xmlns:pc226="http://schemas.microsoft.com/office/powerpoint/2022/06/main/command" chg="">
              <pc226:chgData name="Shannon Barlow" userId="S::sab516@njaes.rutgers.edu::8a9e116c-a8ba-48cd-bf87-6b13e12bca2f" providerId="AD" clId="Web-{54A22D8B-6D14-EB65-1FF0-D74E5A071569}" dt="2023-09-05T10:57:49.267" v="3"/>
              <pc2:cmMkLst xmlns:pc2="http://schemas.microsoft.com/office/powerpoint/2019/9/main/command">
                <pc:docMk/>
                <pc:sldMk cId="941314009" sldId="289"/>
                <pc2:cmMk id="{C9ABA2D1-318C-4C99-A4D9-19D7D913749B}"/>
              </pc2:cmMkLst>
              <pc226:cmRplyChg chg="add">
                <pc226:chgData name="Shannon Barlow" userId="S::sab516@njaes.rutgers.edu::8a9e116c-a8ba-48cd-bf87-6b13e12bca2f" providerId="AD" clId="Web-{54A22D8B-6D14-EB65-1FF0-D74E5A071569}" dt="2023-09-05T10:57:49.267" v="3"/>
                <pc2:cmRplyMkLst xmlns:pc2="http://schemas.microsoft.com/office/powerpoint/2019/9/main/command">
                  <pc:docMk/>
                  <pc:sldMk cId="941314009" sldId="289"/>
                  <pc2:cmMk id="{C9ABA2D1-318C-4C99-A4D9-19D7D913749B}"/>
                  <pc2:cmRplyMk id="{DAF33FD4-4BF7-46DC-8177-9C11DEF33B9A}"/>
                </pc2:cmRplyMkLst>
              </pc226:cmRplyChg>
              <pc226:cmRplyChg chg="mod modRxn">
                <pc226:chgData name="Shannon Barlow" userId="S::sab516@njaes.rutgers.edu::8a9e116c-a8ba-48cd-bf87-6b13e12bca2f" providerId="AD" clId="Web-{54A22D8B-6D14-EB65-1FF0-D74E5A071569}" dt="2023-09-05T10:57:14.219" v="2"/>
                <pc2:cmRplyMkLst xmlns:pc2="http://schemas.microsoft.com/office/powerpoint/2019/9/main/command">
                  <pc:docMk/>
                  <pc:sldMk cId="941314009" sldId="289"/>
                  <pc2:cmMk id="{C9ABA2D1-318C-4C99-A4D9-19D7D913749B}"/>
                  <pc2:cmRplyMk id="{E31FCEF1-004D-4375-A0E0-5C7883261AA0}"/>
                </pc2:cmRplyMkLst>
              </pc226:cmRplyChg>
            </pc226:cmChg>
          </p:ext>
        </pc:extLst>
      </pc:sldChg>
    </pc:docChg>
  </pc:docChgLst>
  <pc:docChgLst>
    <pc:chgData name="Sabrina Subhit" userId="S::ss2664@njaes.rutgers.edu::f57ff2ff-6f12-488b-86dd-4be04cd2bcbc" providerId="AD" clId="Web-{C6149AFE-03FB-9A4A-CBBB-C0EFD5CEA202}"/>
    <pc:docChg chg="">
      <pc:chgData name="Sabrina Subhit" userId="S::ss2664@njaes.rutgers.edu::f57ff2ff-6f12-488b-86dd-4be04cd2bcbc" providerId="AD" clId="Web-{C6149AFE-03FB-9A4A-CBBB-C0EFD5CEA202}" dt="2023-09-13T13:11:38.462" v="0"/>
      <pc:docMkLst>
        <pc:docMk/>
      </pc:docMkLst>
      <pc:sldChg chg="addCm">
        <pc:chgData name="Sabrina Subhit" userId="S::ss2664@njaes.rutgers.edu::f57ff2ff-6f12-488b-86dd-4be04cd2bcbc" providerId="AD" clId="Web-{C6149AFE-03FB-9A4A-CBBB-C0EFD5CEA202}" dt="2023-09-13T13:11:38.462" v="0"/>
        <pc:sldMkLst>
          <pc:docMk/>
          <pc:sldMk cId="3881532569" sldId="270"/>
        </pc:sldMkLst>
        <pc:extLst>
          <p:ext xmlns:p="http://schemas.openxmlformats.org/presentationml/2006/main" uri="{D6D511B9-2390-475A-947B-AFAB55BFBCF1}">
            <pc226:cmChg xmlns:pc226="http://schemas.microsoft.com/office/powerpoint/2022/06/main/command" chg="add">
              <pc226:chgData name="Sabrina Subhit" userId="S::ss2664@njaes.rutgers.edu::f57ff2ff-6f12-488b-86dd-4be04cd2bcbc" providerId="AD" clId="Web-{C6149AFE-03FB-9A4A-CBBB-C0EFD5CEA202}" dt="2023-09-13T13:11:38.462" v="0"/>
              <pc2:cmMkLst xmlns:pc2="http://schemas.microsoft.com/office/powerpoint/2019/9/main/command">
                <pc:docMk/>
                <pc:sldMk cId="3881532569" sldId="270"/>
                <pc2:cmMk id="{4C7EB1EF-CFC4-45DE-93BB-AB6EC275DD9E}"/>
              </pc2:cmMkLst>
            </pc226:cmChg>
          </p:ext>
        </pc:extLst>
      </pc:sldChg>
    </pc:docChg>
  </pc:docChgLst>
  <pc:docChgLst>
    <pc:chgData name="Brielle Kociolek" userId="S::bkk34@docs.rutgers.edu::10be7d01-deae-4f0e-bfcb-7f99a859edfc" providerId="AD" clId="Web-{ED34A84C-ACE4-DEFA-47CE-5C03546AD951}"/>
    <pc:docChg chg="addSld sldOrd">
      <pc:chgData name="Brielle Kociolek" userId="S::bkk34@docs.rutgers.edu::10be7d01-deae-4f0e-bfcb-7f99a859edfc" providerId="AD" clId="Web-{ED34A84C-ACE4-DEFA-47CE-5C03546AD951}" dt="2023-09-01T11:45:57.403" v="2"/>
      <pc:docMkLst>
        <pc:docMk/>
      </pc:docMkLst>
      <pc:sldChg chg="addCm">
        <pc:chgData name="Brielle Kociolek" userId="S::bkk34@docs.rutgers.edu::10be7d01-deae-4f0e-bfcb-7f99a859edfc" providerId="AD" clId="Web-{ED34A84C-ACE4-DEFA-47CE-5C03546AD951}" dt="2023-09-01T11:45:44.122" v="1"/>
        <pc:sldMkLst>
          <pc:docMk/>
          <pc:sldMk cId="367550248" sldId="280"/>
        </pc:sldMkLst>
        <pc:extLst>
          <p:ext xmlns:p="http://schemas.openxmlformats.org/presentationml/2006/main" uri="{D6D511B9-2390-475A-947B-AFAB55BFBCF1}">
            <pc226:cmChg xmlns:pc226="http://schemas.microsoft.com/office/powerpoint/2022/06/main/command" chg="add">
              <pc226:chgData name="Brielle Kociolek" userId="S::bkk34@docs.rutgers.edu::10be7d01-deae-4f0e-bfcb-7f99a859edfc" providerId="AD" clId="Web-{ED34A84C-ACE4-DEFA-47CE-5C03546AD951}" dt="2023-09-01T11:45:44.122" v="1"/>
              <pc2:cmMkLst xmlns:pc2="http://schemas.microsoft.com/office/powerpoint/2019/9/main/command">
                <pc:docMk/>
                <pc:sldMk cId="367550248" sldId="280"/>
                <pc2:cmMk id="{71D41B4A-E3AB-418B-84A0-8C3E239560B6}"/>
              </pc2:cmMkLst>
            </pc226:cmChg>
          </p:ext>
        </pc:extLst>
      </pc:sldChg>
      <pc:sldChg chg="new ord">
        <pc:chgData name="Brielle Kociolek" userId="S::bkk34@docs.rutgers.edu::10be7d01-deae-4f0e-bfcb-7f99a859edfc" providerId="AD" clId="Web-{ED34A84C-ACE4-DEFA-47CE-5C03546AD951}" dt="2023-09-01T11:45:57.403" v="2"/>
        <pc:sldMkLst>
          <pc:docMk/>
          <pc:sldMk cId="2416775018" sldId="286"/>
        </pc:sldMkLst>
      </pc:sldChg>
    </pc:docChg>
  </pc:docChgLst>
  <pc:docChgLst>
    <pc:chgData name="Sabrina Subhit" userId="S::ss2664@njaes.rutgers.edu::f57ff2ff-6f12-488b-86dd-4be04cd2bcbc" providerId="AD" clId="Web-{6250E798-7916-1152-CEF8-D7576F5AE8C6}"/>
    <pc:docChg chg="modSld">
      <pc:chgData name="Sabrina Subhit" userId="S::ss2664@njaes.rutgers.edu::f57ff2ff-6f12-488b-86dd-4be04cd2bcbc" providerId="AD" clId="Web-{6250E798-7916-1152-CEF8-D7576F5AE8C6}" dt="2023-09-07T18:39:01.500" v="38"/>
      <pc:docMkLst>
        <pc:docMk/>
      </pc:docMkLst>
      <pc:sldChg chg="modSp addCm modCm">
        <pc:chgData name="Sabrina Subhit" userId="S::ss2664@njaes.rutgers.edu::f57ff2ff-6f12-488b-86dd-4be04cd2bcbc" providerId="AD" clId="Web-{6250E798-7916-1152-CEF8-D7576F5AE8C6}" dt="2023-09-07T18:34:06.820" v="6" actId="20577"/>
        <pc:sldMkLst>
          <pc:docMk/>
          <pc:sldMk cId="4109293123" sldId="312"/>
        </pc:sldMkLst>
        <pc:spChg chg="mod">
          <ac:chgData name="Sabrina Subhit" userId="S::ss2664@njaes.rutgers.edu::f57ff2ff-6f12-488b-86dd-4be04cd2bcbc" providerId="AD" clId="Web-{6250E798-7916-1152-CEF8-D7576F5AE8C6}" dt="2023-09-07T18:34:06.820" v="6" actId="20577"/>
          <ac:spMkLst>
            <pc:docMk/>
            <pc:sldMk cId="4109293123" sldId="312"/>
            <ac:spMk id="2" creationId="{FE51E375-522E-0703-E4ED-502B409798F4}"/>
          </ac:spMkLst>
        </pc:spChg>
        <pc:extLst>
          <p:ext xmlns:p="http://schemas.openxmlformats.org/presentationml/2006/main" uri="{D6D511B9-2390-475A-947B-AFAB55BFBCF1}">
            <pc226:cmChg xmlns:pc226="http://schemas.microsoft.com/office/powerpoint/2022/06/main/command" chg="add mod">
              <pc226:chgData name="Sabrina Subhit" userId="S::ss2664@njaes.rutgers.edu::f57ff2ff-6f12-488b-86dd-4be04cd2bcbc" providerId="AD" clId="Web-{6250E798-7916-1152-CEF8-D7576F5AE8C6}" dt="2023-09-07T18:34:05.866" v="5" actId="20577"/>
              <pc2:cmMkLst xmlns:pc2="http://schemas.microsoft.com/office/powerpoint/2019/9/main/command">
                <pc:docMk/>
                <pc:sldMk cId="4109293123" sldId="312"/>
                <pc2:cmMk id="{77B2B7A2-38B4-43D9-8A8B-2863D2370B57}"/>
              </pc2:cmMkLst>
            </pc226:cmChg>
          </p:ext>
        </pc:extLst>
      </pc:sldChg>
      <pc:sldChg chg="modSp modCm">
        <pc:chgData name="Sabrina Subhit" userId="S::ss2664@njaes.rutgers.edu::f57ff2ff-6f12-488b-86dd-4be04cd2bcbc" providerId="AD" clId="Web-{6250E798-7916-1152-CEF8-D7576F5AE8C6}" dt="2023-09-07T18:39:01.500" v="38"/>
        <pc:sldMkLst>
          <pc:docMk/>
          <pc:sldMk cId="520525483" sldId="314"/>
        </pc:sldMkLst>
        <pc:spChg chg="mod">
          <ac:chgData name="Sabrina Subhit" userId="S::ss2664@njaes.rutgers.edu::f57ff2ff-6f12-488b-86dd-4be04cd2bcbc" providerId="AD" clId="Web-{6250E798-7916-1152-CEF8-D7576F5AE8C6}" dt="2023-09-07T18:38:39.968" v="37" actId="14100"/>
          <ac:spMkLst>
            <pc:docMk/>
            <pc:sldMk cId="520525483" sldId="314"/>
            <ac:spMk id="8" creationId="{65216833-53B7-964B-1843-AA84F3BD57ED}"/>
          </ac:spMkLst>
        </pc:sp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6250E798-7916-1152-CEF8-D7576F5AE8C6}" dt="2023-09-07T18:39:01.500" v="38"/>
              <pc2:cmMkLst xmlns:pc2="http://schemas.microsoft.com/office/powerpoint/2019/9/main/command">
                <pc:docMk/>
                <pc:sldMk cId="520525483" sldId="314"/>
                <pc2:cmMk id="{ED72445E-A36C-49DE-8C70-0019A15EB6A0}"/>
              </pc2:cmMkLst>
              <pc226:cmRplyChg chg="add">
                <pc226:chgData name="Sabrina Subhit" userId="S::ss2664@njaes.rutgers.edu::f57ff2ff-6f12-488b-86dd-4be04cd2bcbc" providerId="AD" clId="Web-{6250E798-7916-1152-CEF8-D7576F5AE8C6}" dt="2023-09-07T18:39:01.500" v="38"/>
                <pc2:cmRplyMkLst xmlns:pc2="http://schemas.microsoft.com/office/powerpoint/2019/9/main/command">
                  <pc:docMk/>
                  <pc:sldMk cId="520525483" sldId="314"/>
                  <pc2:cmMk id="{ED72445E-A36C-49DE-8C70-0019A15EB6A0}"/>
                  <pc2:cmRplyMk id="{747EC522-2B2F-4331-88A9-E2F8F91EBF29}"/>
                </pc2:cmRplyMkLst>
              </pc226:cmRplyChg>
              <pc226:cmRplyChg chg="add">
                <pc226:chgData name="Sabrina Subhit" userId="S::ss2664@njaes.rutgers.edu::f57ff2ff-6f12-488b-86dd-4be04cd2bcbc" providerId="AD" clId="Web-{6250E798-7916-1152-CEF8-D7576F5AE8C6}" dt="2023-09-07T18:29:01.530" v="0"/>
                <pc2:cmRplyMkLst xmlns:pc2="http://schemas.microsoft.com/office/powerpoint/2019/9/main/command">
                  <pc:docMk/>
                  <pc:sldMk cId="520525483" sldId="314"/>
                  <pc2:cmMk id="{ED72445E-A36C-49DE-8C70-0019A15EB6A0}"/>
                  <pc2:cmRplyMk id="{ED6FFF58-FF96-4A6D-BA0D-23F862636EA3}"/>
                </pc2:cmRplyMkLst>
              </pc226:cmRplyChg>
            </pc226:cmChg>
          </p:ext>
        </pc:extLst>
      </pc:sldChg>
    </pc:docChg>
  </pc:docChgLst>
  <pc:docChgLst>
    <pc:chgData name="Sabrina Subhit" userId="S::ss2664@njaes.rutgers.edu::f57ff2ff-6f12-488b-86dd-4be04cd2bcbc" providerId="AD" clId="Web-{76D11CC5-295C-6E69-5B21-2F580E00DEE1}"/>
    <pc:docChg chg="modSld">
      <pc:chgData name="Sabrina Subhit" userId="S::ss2664@njaes.rutgers.edu::f57ff2ff-6f12-488b-86dd-4be04cd2bcbc" providerId="AD" clId="Web-{76D11CC5-295C-6E69-5B21-2F580E00DEE1}" dt="2023-09-06T12:57:26.978" v="0" actId="1076"/>
      <pc:docMkLst>
        <pc:docMk/>
      </pc:docMkLst>
      <pc:sldChg chg="modSp">
        <pc:chgData name="Sabrina Subhit" userId="S::ss2664@njaes.rutgers.edu::f57ff2ff-6f12-488b-86dd-4be04cd2bcbc" providerId="AD" clId="Web-{76D11CC5-295C-6E69-5B21-2F580E00DEE1}" dt="2023-09-06T12:57:26.978" v="0" actId="1076"/>
        <pc:sldMkLst>
          <pc:docMk/>
          <pc:sldMk cId="853564049" sldId="266"/>
        </pc:sldMkLst>
        <pc:grpChg chg="mod">
          <ac:chgData name="Sabrina Subhit" userId="S::ss2664@njaes.rutgers.edu::f57ff2ff-6f12-488b-86dd-4be04cd2bcbc" providerId="AD" clId="Web-{76D11CC5-295C-6E69-5B21-2F580E00DEE1}" dt="2023-09-06T12:57:26.978" v="0" actId="1076"/>
          <ac:grpSpMkLst>
            <pc:docMk/>
            <pc:sldMk cId="853564049" sldId="266"/>
            <ac:grpSpMk id="11" creationId="{00000000-0000-0000-0000-000000000000}"/>
          </ac:grpSpMkLst>
        </pc:grpChg>
      </pc:sldChg>
    </pc:docChg>
  </pc:docChgLst>
  <pc:docChgLst>
    <pc:chgData name="Sabrina Subhit" userId="S::ss2664@njaes.rutgers.edu::f57ff2ff-6f12-488b-86dd-4be04cd2bcbc" providerId="AD" clId="Web-{807730A0-C888-6435-ECA7-2067D18640B9}"/>
    <pc:docChg chg="">
      <pc:chgData name="Sabrina Subhit" userId="S::ss2664@njaes.rutgers.edu::f57ff2ff-6f12-488b-86dd-4be04cd2bcbc" providerId="AD" clId="Web-{807730A0-C888-6435-ECA7-2067D18640B9}" dt="2023-09-19T15:29:35.402" v="0"/>
      <pc:docMkLst>
        <pc:docMk/>
      </pc:docMkLst>
      <pc:sldChg chg="modCm">
        <pc:chgData name="Sabrina Subhit" userId="S::ss2664@njaes.rutgers.edu::f57ff2ff-6f12-488b-86dd-4be04cd2bcbc" providerId="AD" clId="Web-{807730A0-C888-6435-ECA7-2067D18640B9}" dt="2023-09-19T15:29:35.402" v="0"/>
        <pc:sldMkLst>
          <pc:docMk/>
          <pc:sldMk cId="2585652797" sldId="272"/>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807730A0-C888-6435-ECA7-2067D18640B9}" dt="2023-09-19T15:29:35.402" v="0"/>
              <pc2:cmMkLst xmlns:pc2="http://schemas.microsoft.com/office/powerpoint/2019/9/main/command">
                <pc:docMk/>
                <pc:sldMk cId="2585652797" sldId="272"/>
                <pc2:cmMk id="{54125954-4854-4E85-9BD2-1E592B944A94}"/>
              </pc2:cmMkLst>
              <pc226:cmRplyChg chg="add">
                <pc226:chgData name="Sabrina Subhit" userId="S::ss2664@njaes.rutgers.edu::f57ff2ff-6f12-488b-86dd-4be04cd2bcbc" providerId="AD" clId="Web-{807730A0-C888-6435-ECA7-2067D18640B9}" dt="2023-09-19T15:29:35.402" v="0"/>
                <pc2:cmRplyMkLst xmlns:pc2="http://schemas.microsoft.com/office/powerpoint/2019/9/main/command">
                  <pc:docMk/>
                  <pc:sldMk cId="2585652797" sldId="272"/>
                  <pc2:cmMk id="{54125954-4854-4E85-9BD2-1E592B944A94}"/>
                  <pc2:cmRplyMk id="{0AA533EA-99E9-4854-8603-ECE8C667B0F5}"/>
                </pc2:cmRplyMkLst>
              </pc226:cmRplyChg>
            </pc226:cmChg>
          </p:ext>
        </pc:extLst>
      </pc:sldChg>
    </pc:docChg>
  </pc:docChgLst>
  <pc:docChgLst>
    <pc:chgData name="Alessandra Sommer" userId="S::ads295@scarletmail.rutgers.edu::d1d89697-002c-413c-9ff0-29c100b231a8" providerId="AD" clId="Web-{9601BC9C-929D-865A-A107-90DCF1F0E4AB}"/>
    <pc:docChg chg="modSld">
      <pc:chgData name="Alessandra Sommer" userId="S::ads295@scarletmail.rutgers.edu::d1d89697-002c-413c-9ff0-29c100b231a8" providerId="AD" clId="Web-{9601BC9C-929D-865A-A107-90DCF1F0E4AB}" dt="2023-10-01T21:36:13.034" v="0" actId="688"/>
      <pc:docMkLst>
        <pc:docMk/>
      </pc:docMkLst>
      <pc:sldChg chg="modSp">
        <pc:chgData name="Alessandra Sommer" userId="S::ads295@scarletmail.rutgers.edu::d1d89697-002c-413c-9ff0-29c100b231a8" providerId="AD" clId="Web-{9601BC9C-929D-865A-A107-90DCF1F0E4AB}" dt="2023-10-01T21:36:13.034" v="0" actId="688"/>
        <pc:sldMkLst>
          <pc:docMk/>
          <pc:sldMk cId="3380444920" sldId="261"/>
        </pc:sldMkLst>
        <pc:spChg chg="mod">
          <ac:chgData name="Alessandra Sommer" userId="S::ads295@scarletmail.rutgers.edu::d1d89697-002c-413c-9ff0-29c100b231a8" providerId="AD" clId="Web-{9601BC9C-929D-865A-A107-90DCF1F0E4AB}" dt="2023-10-01T21:36:13.034" v="0" actId="688"/>
          <ac:spMkLst>
            <pc:docMk/>
            <pc:sldMk cId="3380444920" sldId="261"/>
            <ac:spMk id="3" creationId="{2684F2AE-2769-FC00-FFF0-8FF9C915EA09}"/>
          </ac:spMkLst>
        </pc:spChg>
      </pc:sldChg>
    </pc:docChg>
  </pc:docChgLst>
  <pc:docChgLst>
    <pc:chgData name="Brielle Kociolek" userId="S::bkk34@docs.rutgers.edu::10be7d01-deae-4f0e-bfcb-7f99a859edfc" providerId="AD" clId="Web-{D3149EC4-630B-1608-AE57-B767F64435EF}"/>
    <pc:docChg chg="">
      <pc:chgData name="Brielle Kociolek" userId="S::bkk34@docs.rutgers.edu::10be7d01-deae-4f0e-bfcb-7f99a859edfc" providerId="AD" clId="Web-{D3149EC4-630B-1608-AE57-B767F64435EF}" dt="2023-09-06T15:42:47.469" v="0"/>
      <pc:docMkLst>
        <pc:docMk/>
      </pc:docMkLst>
      <pc:sldChg chg="modCm">
        <pc:chgData name="Brielle Kociolek" userId="S::bkk34@docs.rutgers.edu::10be7d01-deae-4f0e-bfcb-7f99a859edfc" providerId="AD" clId="Web-{D3149EC4-630B-1608-AE57-B767F64435EF}" dt="2023-09-06T15:42:47.469" v="0"/>
        <pc:sldMkLst>
          <pc:docMk/>
          <pc:sldMk cId="558156244" sldId="304"/>
        </pc:sldMkLst>
        <pc:extLst>
          <p:ext xmlns:p="http://schemas.openxmlformats.org/presentationml/2006/main" uri="{D6D511B9-2390-475A-947B-AFAB55BFBCF1}">
            <pc226:cmChg xmlns:pc226="http://schemas.microsoft.com/office/powerpoint/2022/06/main/command" chg="">
              <pc226:chgData name="Brielle Kociolek" userId="S::bkk34@docs.rutgers.edu::10be7d01-deae-4f0e-bfcb-7f99a859edfc" providerId="AD" clId="Web-{D3149EC4-630B-1608-AE57-B767F64435EF}" dt="2023-09-06T15:42:47.469" v="0"/>
              <pc2:cmMkLst xmlns:pc2="http://schemas.microsoft.com/office/powerpoint/2019/9/main/command">
                <pc:docMk/>
                <pc:sldMk cId="558156244" sldId="304"/>
                <pc2:cmMk id="{E3DC7A64-FF5A-44CD-94DD-96890557EA3B}"/>
              </pc2:cmMkLst>
              <pc226:cmRplyChg chg="add">
                <pc226:chgData name="Brielle Kociolek" userId="S::bkk34@docs.rutgers.edu::10be7d01-deae-4f0e-bfcb-7f99a859edfc" providerId="AD" clId="Web-{D3149EC4-630B-1608-AE57-B767F64435EF}" dt="2023-09-06T15:42:47.469" v="0"/>
                <pc2:cmRplyMkLst xmlns:pc2="http://schemas.microsoft.com/office/powerpoint/2019/9/main/command">
                  <pc:docMk/>
                  <pc:sldMk cId="558156244" sldId="304"/>
                  <pc2:cmMk id="{E3DC7A64-FF5A-44CD-94DD-96890557EA3B}"/>
                  <pc2:cmRplyMk id="{762817F1-E422-4D0B-A5E8-DD060F06F60B}"/>
                </pc2:cmRplyMkLst>
              </pc226:cmRplyChg>
            </pc226:cmChg>
          </p:ext>
        </pc:extLst>
      </pc:sldChg>
    </pc:docChg>
  </pc:docChgLst>
  <pc:docChgLst>
    <pc:chgData name="Sabrina Subhit" userId="S::ss2664@njaes.rutgers.edu::f57ff2ff-6f12-488b-86dd-4be04cd2bcbc" providerId="AD" clId="Web-{6A6D404A-1F6B-ADA4-7B53-06FCED5C4A9D}"/>
    <pc:docChg chg="addSld delSld modSld sldOrd">
      <pc:chgData name="Sabrina Subhit" userId="S::ss2664@njaes.rutgers.edu::f57ff2ff-6f12-488b-86dd-4be04cd2bcbc" providerId="AD" clId="Web-{6A6D404A-1F6B-ADA4-7B53-06FCED5C4A9D}" dt="2023-09-06T14:49:14.916" v="442" actId="20577"/>
      <pc:docMkLst>
        <pc:docMk/>
      </pc:docMkLst>
      <pc:sldChg chg="modSp add del mod modShow">
        <pc:chgData name="Sabrina Subhit" userId="S::ss2664@njaes.rutgers.edu::f57ff2ff-6f12-488b-86dd-4be04cd2bcbc" providerId="AD" clId="Web-{6A6D404A-1F6B-ADA4-7B53-06FCED5C4A9D}" dt="2023-09-06T14:39:51.906" v="424"/>
        <pc:sldMkLst>
          <pc:docMk/>
          <pc:sldMk cId="2471979841" sldId="301"/>
        </pc:sldMkLst>
        <pc:spChg chg="mod">
          <ac:chgData name="Sabrina Subhit" userId="S::ss2664@njaes.rutgers.edu::f57ff2ff-6f12-488b-86dd-4be04cd2bcbc" providerId="AD" clId="Web-{6A6D404A-1F6B-ADA4-7B53-06FCED5C4A9D}" dt="2023-09-06T14:27:24.419" v="16" actId="1076"/>
          <ac:spMkLst>
            <pc:docMk/>
            <pc:sldMk cId="2471979841" sldId="301"/>
            <ac:spMk id="7" creationId="{435363E9-A2F3-5ADC-433A-FE29041A87CD}"/>
          </ac:spMkLst>
        </pc:spChg>
        <pc:spChg chg="mod">
          <ac:chgData name="Sabrina Subhit" userId="S::ss2664@njaes.rutgers.edu::f57ff2ff-6f12-488b-86dd-4be04cd2bcbc" providerId="AD" clId="Web-{6A6D404A-1F6B-ADA4-7B53-06FCED5C4A9D}" dt="2023-09-06T14:27:21.981" v="15" actId="20577"/>
          <ac:spMkLst>
            <pc:docMk/>
            <pc:sldMk cId="2471979841" sldId="301"/>
            <ac:spMk id="8" creationId="{65216833-53B7-964B-1843-AA84F3BD57ED}"/>
          </ac:spMkLst>
        </pc:spChg>
      </pc:sldChg>
      <pc:sldChg chg="addSp delSp modSp">
        <pc:chgData name="Sabrina Subhit" userId="S::ss2664@njaes.rutgers.edu::f57ff2ff-6f12-488b-86dd-4be04cd2bcbc" providerId="AD" clId="Web-{6A6D404A-1F6B-ADA4-7B53-06FCED5C4A9D}" dt="2023-09-06T14:49:14.916" v="442" actId="20577"/>
        <pc:sldMkLst>
          <pc:docMk/>
          <pc:sldMk cId="4109293123" sldId="312"/>
        </pc:sldMkLst>
        <pc:spChg chg="add del mod">
          <ac:chgData name="Sabrina Subhit" userId="S::ss2664@njaes.rutgers.edu::f57ff2ff-6f12-488b-86dd-4be04cd2bcbc" providerId="AD" clId="Web-{6A6D404A-1F6B-ADA4-7B53-06FCED5C4A9D}" dt="2023-09-06T14:49:14.916" v="442" actId="20577"/>
          <ac:spMkLst>
            <pc:docMk/>
            <pc:sldMk cId="4109293123" sldId="312"/>
            <ac:spMk id="2" creationId="{FE51E375-522E-0703-E4ED-502B409798F4}"/>
          </ac:spMkLst>
        </pc:spChg>
        <pc:spChg chg="mod">
          <ac:chgData name="Sabrina Subhit" userId="S::ss2664@njaes.rutgers.edu::f57ff2ff-6f12-488b-86dd-4be04cd2bcbc" providerId="AD" clId="Web-{6A6D404A-1F6B-ADA4-7B53-06FCED5C4A9D}" dt="2023-09-06T14:36:19.037" v="353" actId="20577"/>
          <ac:spMkLst>
            <pc:docMk/>
            <pc:sldMk cId="4109293123" sldId="312"/>
            <ac:spMk id="7" creationId="{435363E9-A2F3-5ADC-433A-FE29041A87CD}"/>
          </ac:spMkLst>
        </pc:spChg>
        <pc:picChg chg="add del">
          <ac:chgData name="Sabrina Subhit" userId="S::ss2664@njaes.rutgers.edu::f57ff2ff-6f12-488b-86dd-4be04cd2bcbc" providerId="AD" clId="Web-{6A6D404A-1F6B-ADA4-7B53-06FCED5C4A9D}" dt="2023-09-06T14:27:49.826" v="19"/>
          <ac:picMkLst>
            <pc:docMk/>
            <pc:sldMk cId="4109293123" sldId="312"/>
            <ac:picMk id="4" creationId="{EA66BDE1-AEDC-1769-7FE6-103D52B7BAB9}"/>
          </ac:picMkLst>
        </pc:picChg>
      </pc:sldChg>
      <pc:sldChg chg="modSp ord">
        <pc:chgData name="Sabrina Subhit" userId="S::ss2664@njaes.rutgers.edu::f57ff2ff-6f12-488b-86dd-4be04cd2bcbc" providerId="AD" clId="Web-{6A6D404A-1F6B-ADA4-7B53-06FCED5C4A9D}" dt="2023-09-06T14:39:38.671" v="423" actId="1076"/>
        <pc:sldMkLst>
          <pc:docMk/>
          <pc:sldMk cId="684509909" sldId="313"/>
        </pc:sldMkLst>
        <pc:picChg chg="mod">
          <ac:chgData name="Sabrina Subhit" userId="S::ss2664@njaes.rutgers.edu::f57ff2ff-6f12-488b-86dd-4be04cd2bcbc" providerId="AD" clId="Web-{6A6D404A-1F6B-ADA4-7B53-06FCED5C4A9D}" dt="2023-09-06T14:39:38.671" v="423" actId="1076"/>
          <ac:picMkLst>
            <pc:docMk/>
            <pc:sldMk cId="684509909" sldId="313"/>
            <ac:picMk id="1026" creationId="{48D48A78-830D-39E1-69E3-B47F78BE3162}"/>
          </ac:picMkLst>
        </pc:picChg>
      </pc:sldChg>
      <pc:sldChg chg="addSp delSp modSp add replId">
        <pc:chgData name="Sabrina Subhit" userId="S::ss2664@njaes.rutgers.edu::f57ff2ff-6f12-488b-86dd-4be04cd2bcbc" providerId="AD" clId="Web-{6A6D404A-1F6B-ADA4-7B53-06FCED5C4A9D}" dt="2023-09-06T14:40:03.625" v="430" actId="20577"/>
        <pc:sldMkLst>
          <pc:docMk/>
          <pc:sldMk cId="520525483" sldId="314"/>
        </pc:sldMkLst>
        <pc:spChg chg="mod">
          <ac:chgData name="Sabrina Subhit" userId="S::ss2664@njaes.rutgers.edu::f57ff2ff-6f12-488b-86dd-4be04cd2bcbc" providerId="AD" clId="Web-{6A6D404A-1F6B-ADA4-7B53-06FCED5C4A9D}" dt="2023-09-06T14:28:07.389" v="23" actId="20577"/>
          <ac:spMkLst>
            <pc:docMk/>
            <pc:sldMk cId="520525483" sldId="314"/>
            <ac:spMk id="7" creationId="{435363E9-A2F3-5ADC-433A-FE29041A87CD}"/>
          </ac:spMkLst>
        </pc:spChg>
        <pc:spChg chg="mod">
          <ac:chgData name="Sabrina Subhit" userId="S::ss2664@njaes.rutgers.edu::f57ff2ff-6f12-488b-86dd-4be04cd2bcbc" providerId="AD" clId="Web-{6A6D404A-1F6B-ADA4-7B53-06FCED5C4A9D}" dt="2023-09-06T14:40:03.625" v="430" actId="20577"/>
          <ac:spMkLst>
            <pc:docMk/>
            <pc:sldMk cId="520525483" sldId="314"/>
            <ac:spMk id="8" creationId="{65216833-53B7-964B-1843-AA84F3BD57ED}"/>
          </ac:spMkLst>
        </pc:spChg>
        <pc:picChg chg="add del mod">
          <ac:chgData name="Sabrina Subhit" userId="S::ss2664@njaes.rutgers.edu::f57ff2ff-6f12-488b-86dd-4be04cd2bcbc" providerId="AD" clId="Web-{6A6D404A-1F6B-ADA4-7B53-06FCED5C4A9D}" dt="2023-09-06T14:31:41.102" v="152"/>
          <ac:picMkLst>
            <pc:docMk/>
            <pc:sldMk cId="520525483" sldId="314"/>
            <ac:picMk id="2" creationId="{BBBF5821-4EAC-CC15-F681-165D162AE5DC}"/>
          </ac:picMkLst>
        </pc:picChg>
      </pc:sldChg>
    </pc:docChg>
  </pc:docChgLst>
  <pc:docChgLst>
    <pc:chgData name="Shannon Barlow" userId="S::sab516@njaes.rutgers.edu::8a9e116c-a8ba-48cd-bf87-6b13e12bca2f" providerId="AD" clId="Web-{7D41C9A8-906F-62FE-3C75-5F3C87F48095}"/>
    <pc:docChg chg="modSld">
      <pc:chgData name="Shannon Barlow" userId="S::sab516@njaes.rutgers.edu::8a9e116c-a8ba-48cd-bf87-6b13e12bca2f" providerId="AD" clId="Web-{7D41C9A8-906F-62FE-3C75-5F3C87F48095}" dt="2023-09-22T18:08:09.510" v="5" actId="20577"/>
      <pc:docMkLst>
        <pc:docMk/>
      </pc:docMkLst>
      <pc:sldChg chg="modSp">
        <pc:chgData name="Shannon Barlow" userId="S::sab516@njaes.rutgers.edu::8a9e116c-a8ba-48cd-bf87-6b13e12bca2f" providerId="AD" clId="Web-{7D41C9A8-906F-62FE-3C75-5F3C87F48095}" dt="2023-09-22T18:08:09.510" v="5" actId="20577"/>
        <pc:sldMkLst>
          <pc:docMk/>
          <pc:sldMk cId="558156244" sldId="304"/>
        </pc:sldMkLst>
        <pc:spChg chg="mod">
          <ac:chgData name="Shannon Barlow" userId="S::sab516@njaes.rutgers.edu::8a9e116c-a8ba-48cd-bf87-6b13e12bca2f" providerId="AD" clId="Web-{7D41C9A8-906F-62FE-3C75-5F3C87F48095}" dt="2023-09-22T18:08:09.510" v="5" actId="20577"/>
          <ac:spMkLst>
            <pc:docMk/>
            <pc:sldMk cId="558156244" sldId="304"/>
            <ac:spMk id="7" creationId="{E7F0A41B-BAA0-974D-C1A0-7C2F3D5B997F}"/>
          </ac:spMkLst>
        </pc:spChg>
      </pc:sldChg>
    </pc:docChg>
  </pc:docChgLst>
  <pc:docChgLst>
    <pc:chgData name="Sabrina Subhit" userId="f57ff2ff-6f12-488b-86dd-4be04cd2bcbc" providerId="ADAL" clId="{9C2B0E9F-73E2-4352-A32F-A5BD6993F221}"/>
    <pc:docChg chg="undo custSel modSld">
      <pc:chgData name="Sabrina Subhit" userId="f57ff2ff-6f12-488b-86dd-4be04cd2bcbc" providerId="ADAL" clId="{9C2B0E9F-73E2-4352-A32F-A5BD6993F221}" dt="2023-09-11T16:42:24.514" v="111" actId="22"/>
      <pc:docMkLst>
        <pc:docMk/>
      </pc:docMkLst>
      <pc:sldChg chg="modCm">
        <pc:chgData name="Sabrina Subhit" userId="f57ff2ff-6f12-488b-86dd-4be04cd2bcbc" providerId="ADAL" clId="{9C2B0E9F-73E2-4352-A32F-A5BD6993F221}" dt="2023-09-11T13:39:12.568" v="4"/>
        <pc:sldMkLst>
          <pc:docMk/>
          <pc:sldMk cId="553397667" sldId="259"/>
        </pc:sldMkLst>
        <pc:extLst>
          <p:ext xmlns:p="http://schemas.openxmlformats.org/presentationml/2006/main" uri="{D6D511B9-2390-475A-947B-AFAB55BFBCF1}">
            <pc226:cmChg xmlns:pc226="http://schemas.microsoft.com/office/powerpoint/2022/06/main/command" chg="mod">
              <pc226:chgData name="Sabrina Subhit" userId="f57ff2ff-6f12-488b-86dd-4be04cd2bcbc" providerId="ADAL" clId="{9C2B0E9F-73E2-4352-A32F-A5BD6993F221}" dt="2023-09-11T13:39:08.810" v="3"/>
              <pc2:cmMkLst xmlns:pc2="http://schemas.microsoft.com/office/powerpoint/2019/9/main/command">
                <pc:docMk/>
                <pc:sldMk cId="553397667" sldId="259"/>
                <pc2:cmMk id="{7B3EA74B-6E18-4321-98B5-9E50BB9E78EE}"/>
              </pc2:cmMkLst>
            </pc226:cmChg>
            <pc226:cmChg xmlns:pc226="http://schemas.microsoft.com/office/powerpoint/2022/06/main/command" chg="mod">
              <pc226:chgData name="Sabrina Subhit" userId="f57ff2ff-6f12-488b-86dd-4be04cd2bcbc" providerId="ADAL" clId="{9C2B0E9F-73E2-4352-A32F-A5BD6993F221}" dt="2023-09-11T13:39:12.568" v="4"/>
              <pc2:cmMkLst xmlns:pc2="http://schemas.microsoft.com/office/powerpoint/2019/9/main/command">
                <pc:docMk/>
                <pc:sldMk cId="553397667" sldId="259"/>
                <pc2:cmMk id="{0551C7BE-30F8-4956-8E80-76257AA17A9B}"/>
              </pc2:cmMkLst>
            </pc226:cmChg>
          </p:ext>
        </pc:extLst>
      </pc:sldChg>
      <pc:sldChg chg="modCm">
        <pc:chgData name="Sabrina Subhit" userId="f57ff2ff-6f12-488b-86dd-4be04cd2bcbc" providerId="ADAL" clId="{9C2B0E9F-73E2-4352-A32F-A5BD6993F221}" dt="2023-09-11T13:39:35.322" v="6"/>
        <pc:sldMkLst>
          <pc:docMk/>
          <pc:sldMk cId="1641165799" sldId="281"/>
        </pc:sldMkLst>
        <pc:extLst>
          <p:ext xmlns:p="http://schemas.openxmlformats.org/presentationml/2006/main" uri="{D6D511B9-2390-475A-947B-AFAB55BFBCF1}">
            <pc226:cmChg xmlns:pc226="http://schemas.microsoft.com/office/powerpoint/2022/06/main/command" chg="mod">
              <pc226:chgData name="Sabrina Subhit" userId="f57ff2ff-6f12-488b-86dd-4be04cd2bcbc" providerId="ADAL" clId="{9C2B0E9F-73E2-4352-A32F-A5BD6993F221}" dt="2023-09-11T13:39:32.930" v="5"/>
              <pc2:cmMkLst xmlns:pc2="http://schemas.microsoft.com/office/powerpoint/2019/9/main/command">
                <pc:docMk/>
                <pc:sldMk cId="1641165799" sldId="281"/>
                <pc2:cmMk id="{CCD5F147-5629-4222-AB16-50B1234276D4}"/>
              </pc2:cmMkLst>
            </pc226:cmChg>
            <pc226:cmChg xmlns:pc226="http://schemas.microsoft.com/office/powerpoint/2022/06/main/command" chg="mod">
              <pc226:chgData name="Sabrina Subhit" userId="f57ff2ff-6f12-488b-86dd-4be04cd2bcbc" providerId="ADAL" clId="{9C2B0E9F-73E2-4352-A32F-A5BD6993F221}" dt="2023-09-11T13:39:35.322" v="6"/>
              <pc2:cmMkLst xmlns:pc2="http://schemas.microsoft.com/office/powerpoint/2019/9/main/command">
                <pc:docMk/>
                <pc:sldMk cId="1641165799" sldId="281"/>
                <pc2:cmMk id="{636A9EED-F4F0-40D0-A807-9A2B3AD82A1E}"/>
              </pc2:cmMkLst>
            </pc226:cmChg>
          </p:ext>
        </pc:extLst>
      </pc:sldChg>
      <pc:sldChg chg="addSp delSp mod modCm">
        <pc:chgData name="Sabrina Subhit" userId="f57ff2ff-6f12-488b-86dd-4be04cd2bcbc" providerId="ADAL" clId="{9C2B0E9F-73E2-4352-A32F-A5BD6993F221}" dt="2023-09-11T16:42:24.514" v="111" actId="22"/>
        <pc:sldMkLst>
          <pc:docMk/>
          <pc:sldMk cId="3550082716" sldId="306"/>
        </pc:sldMkLst>
        <pc:spChg chg="add del">
          <ac:chgData name="Sabrina Subhit" userId="f57ff2ff-6f12-488b-86dd-4be04cd2bcbc" providerId="ADAL" clId="{9C2B0E9F-73E2-4352-A32F-A5BD6993F221}" dt="2023-09-11T16:42:24.514" v="111" actId="22"/>
          <ac:spMkLst>
            <pc:docMk/>
            <pc:sldMk cId="3550082716" sldId="306"/>
            <ac:spMk id="6" creationId="{63BFC286-5A3B-695F-676D-6D430EA8516E}"/>
          </ac:spMkLst>
        </pc:spChg>
        <pc:extLst>
          <p:ext xmlns:p="http://schemas.openxmlformats.org/presentationml/2006/main" uri="{D6D511B9-2390-475A-947B-AFAB55BFBCF1}">
            <pc226:cmChg xmlns:pc226="http://schemas.microsoft.com/office/powerpoint/2022/06/main/command" chg="">
              <pc226:chgData name="Sabrina Subhit" userId="f57ff2ff-6f12-488b-86dd-4be04cd2bcbc" providerId="ADAL" clId="{9C2B0E9F-73E2-4352-A32F-A5BD6993F221}" dt="2023-09-11T12:37:51.703" v="0"/>
              <pc2:cmMkLst xmlns:pc2="http://schemas.microsoft.com/office/powerpoint/2019/9/main/command">
                <pc:docMk/>
                <pc:sldMk cId="3550082716" sldId="306"/>
                <pc2:cmMk id="{F2DB4031-8707-4520-88DC-A9DE29BBA8BB}"/>
              </pc2:cmMkLst>
              <pc226:cmRplyChg chg="add">
                <pc226:chgData name="Sabrina Subhit" userId="f57ff2ff-6f12-488b-86dd-4be04cd2bcbc" providerId="ADAL" clId="{9C2B0E9F-73E2-4352-A32F-A5BD6993F221}" dt="2023-09-11T12:37:51.703" v="0"/>
                <pc2:cmRplyMkLst xmlns:pc2="http://schemas.microsoft.com/office/powerpoint/2019/9/main/command">
                  <pc:docMk/>
                  <pc:sldMk cId="3550082716" sldId="306"/>
                  <pc2:cmMk id="{F2DB4031-8707-4520-88DC-A9DE29BBA8BB}"/>
                  <pc2:cmRplyMk id="{DFF98DC7-5036-4936-B87A-34F6180B9249}"/>
                </pc2:cmRplyMkLst>
              </pc226:cmRplyChg>
            </pc226:cmChg>
          </p:ext>
        </pc:extLst>
      </pc:sldChg>
      <pc:sldChg chg="modSp mod modCm">
        <pc:chgData name="Sabrina Subhit" userId="f57ff2ff-6f12-488b-86dd-4be04cd2bcbc" providerId="ADAL" clId="{9C2B0E9F-73E2-4352-A32F-A5BD6993F221}" dt="2023-09-11T12:41:58.512" v="2" actId="1076"/>
        <pc:sldMkLst>
          <pc:docMk/>
          <pc:sldMk cId="2457156460" sldId="310"/>
        </pc:sldMkLst>
        <pc:spChg chg="mod">
          <ac:chgData name="Sabrina Subhit" userId="f57ff2ff-6f12-488b-86dd-4be04cd2bcbc" providerId="ADAL" clId="{9C2B0E9F-73E2-4352-A32F-A5BD6993F221}" dt="2023-09-11T12:41:58.512" v="2" actId="1076"/>
          <ac:spMkLst>
            <pc:docMk/>
            <pc:sldMk cId="2457156460" sldId="310"/>
            <ac:spMk id="5" creationId="{08D358FA-95EA-4F23-4163-FF0CA6E7E4F9}"/>
          </ac:spMkLst>
        </pc:spChg>
        <pc:extLst>
          <p:ext xmlns:p="http://schemas.openxmlformats.org/presentationml/2006/main" uri="{D6D511B9-2390-475A-947B-AFAB55BFBCF1}">
            <pc226:cmChg xmlns:pc226="http://schemas.microsoft.com/office/powerpoint/2022/06/main/command" chg="mod">
              <pc226:chgData name="Sabrina Subhit" userId="f57ff2ff-6f12-488b-86dd-4be04cd2bcbc" providerId="ADAL" clId="{9C2B0E9F-73E2-4352-A32F-A5BD6993F221}" dt="2023-09-11T12:41:54.203" v="1" actId="20577"/>
              <pc2:cmMkLst xmlns:pc2="http://schemas.microsoft.com/office/powerpoint/2019/9/main/command">
                <pc:docMk/>
                <pc:sldMk cId="2457156460" sldId="310"/>
                <pc2:cmMk id="{C3AA9209-D659-4EC2-9B91-1B57BB672C54}"/>
              </pc2:cmMkLst>
            </pc226:cmChg>
          </p:ext>
        </pc:extLst>
      </pc:sldChg>
      <pc:sldChg chg="modSp mod modCm">
        <pc:chgData name="Sabrina Subhit" userId="f57ff2ff-6f12-488b-86dd-4be04cd2bcbc" providerId="ADAL" clId="{9C2B0E9F-73E2-4352-A32F-A5BD6993F221}" dt="2023-09-11T13:42:40.666" v="109"/>
        <pc:sldMkLst>
          <pc:docMk/>
          <pc:sldMk cId="4109293123" sldId="312"/>
        </pc:sldMkLst>
        <pc:spChg chg="mod">
          <ac:chgData name="Sabrina Subhit" userId="f57ff2ff-6f12-488b-86dd-4be04cd2bcbc" providerId="ADAL" clId="{9C2B0E9F-73E2-4352-A32F-A5BD6993F221}" dt="2023-09-11T13:42:14.655" v="108" actId="20577"/>
          <ac:spMkLst>
            <pc:docMk/>
            <pc:sldMk cId="4109293123" sldId="312"/>
            <ac:spMk id="2" creationId="{FE51E375-522E-0703-E4ED-502B409798F4}"/>
          </ac:spMkLst>
        </pc:spChg>
        <pc:extLst>
          <p:ext xmlns:p="http://schemas.openxmlformats.org/presentationml/2006/main" uri="{D6D511B9-2390-475A-947B-AFAB55BFBCF1}">
            <pc226:cmChg xmlns:pc226="http://schemas.microsoft.com/office/powerpoint/2022/06/main/command" chg="mod">
              <pc226:chgData name="Sabrina Subhit" userId="f57ff2ff-6f12-488b-86dd-4be04cd2bcbc" providerId="ADAL" clId="{9C2B0E9F-73E2-4352-A32F-A5BD6993F221}" dt="2023-09-11T13:42:40.666" v="109"/>
              <pc2:cmMkLst xmlns:pc2="http://schemas.microsoft.com/office/powerpoint/2019/9/main/command">
                <pc:docMk/>
                <pc:sldMk cId="4109293123" sldId="312"/>
                <pc2:cmMk id="{6BD4DA5A-06BE-4EDF-9A13-8229AD990002}"/>
              </pc2:cmMkLst>
              <pc226:cmRplyChg chg="add">
                <pc226:chgData name="Sabrina Subhit" userId="f57ff2ff-6f12-488b-86dd-4be04cd2bcbc" providerId="ADAL" clId="{9C2B0E9F-73E2-4352-A32F-A5BD6993F221}" dt="2023-09-11T13:42:40.666" v="109"/>
                <pc2:cmRplyMkLst xmlns:pc2="http://schemas.microsoft.com/office/powerpoint/2019/9/main/command">
                  <pc:docMk/>
                  <pc:sldMk cId="4109293123" sldId="312"/>
                  <pc2:cmMk id="{6BD4DA5A-06BE-4EDF-9A13-8229AD990002}"/>
                  <pc2:cmRplyMk id="{75FF692F-F500-480A-B561-903F4A1E1FF2}"/>
                </pc2:cmRplyMkLst>
              </pc226:cmRplyChg>
            </pc226:cmChg>
            <pc226:cmChg xmlns:pc226="http://schemas.microsoft.com/office/powerpoint/2022/06/main/command" chg="mod">
              <pc226:chgData name="Sabrina Subhit" userId="f57ff2ff-6f12-488b-86dd-4be04cd2bcbc" providerId="ADAL" clId="{9C2B0E9F-73E2-4352-A32F-A5BD6993F221}" dt="2023-09-11T13:42:14.655" v="108" actId="20577"/>
              <pc2:cmMkLst xmlns:pc2="http://schemas.microsoft.com/office/powerpoint/2019/9/main/command">
                <pc:docMk/>
                <pc:sldMk cId="4109293123" sldId="312"/>
                <pc2:cmMk id="{77B2B7A2-38B4-43D9-8A8B-2863D2370B57}"/>
              </pc2:cmMkLst>
            </pc226:cmChg>
          </p:ext>
        </pc:extLst>
      </pc:sldChg>
    </pc:docChg>
  </pc:docChgLst>
  <pc:docChgLst>
    <pc:chgData name="Sabrina Subhit" userId="S::ss2664@njaes.rutgers.edu::f57ff2ff-6f12-488b-86dd-4be04cd2bcbc" providerId="AD" clId="Web-{55642890-DEC7-FBAD-CBD7-5EF6518A9613}"/>
    <pc:docChg chg="delSld">
      <pc:chgData name="Sabrina Subhit" userId="S::ss2664@njaes.rutgers.edu::f57ff2ff-6f12-488b-86dd-4be04cd2bcbc" providerId="AD" clId="Web-{55642890-DEC7-FBAD-CBD7-5EF6518A9613}" dt="2023-10-03T15:07:22.532" v="1"/>
      <pc:docMkLst>
        <pc:docMk/>
      </pc:docMkLst>
      <pc:sldChg chg="modCm">
        <pc:chgData name="Sabrina Subhit" userId="S::ss2664@njaes.rutgers.edu::f57ff2ff-6f12-488b-86dd-4be04cd2bcbc" providerId="AD" clId="Web-{55642890-DEC7-FBAD-CBD7-5EF6518A9613}" dt="2023-10-03T15:07:22.532" v="1"/>
        <pc:sldMkLst>
          <pc:docMk/>
          <pc:sldMk cId="39117795" sldId="264"/>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55642890-DEC7-FBAD-CBD7-5EF6518A9613}" dt="2023-10-03T15:07:22.532" v="1"/>
              <pc2:cmMkLst xmlns:pc2="http://schemas.microsoft.com/office/powerpoint/2019/9/main/command">
                <pc:docMk/>
                <pc:sldMk cId="39117795" sldId="264"/>
                <pc2:cmMk id="{150FF1A5-D271-449C-9F57-8ABC210335B0}"/>
              </pc2:cmMkLst>
            </pc226:cmChg>
          </p:ext>
        </pc:extLst>
      </pc:sldChg>
      <pc:sldChg chg="del">
        <pc:chgData name="Sabrina Subhit" userId="S::ss2664@njaes.rutgers.edu::f57ff2ff-6f12-488b-86dd-4be04cd2bcbc" providerId="AD" clId="Web-{55642890-DEC7-FBAD-CBD7-5EF6518A9613}" dt="2023-10-03T15:07:12.938" v="0"/>
        <pc:sldMkLst>
          <pc:docMk/>
          <pc:sldMk cId="1959693574" sldId="319"/>
        </pc:sldMkLst>
      </pc:sldChg>
    </pc:docChg>
  </pc:docChgLst>
  <pc:docChgLst>
    <pc:chgData name="Brielle Kociolek" userId="S::bkk34@docs.rutgers.edu::10be7d01-deae-4f0e-bfcb-7f99a859edfc" providerId="AD" clId="Web-{BA58C1B0-94CB-EC02-94D5-0D3367ADE991}"/>
    <pc:docChg chg="">
      <pc:chgData name="Brielle Kociolek" userId="S::bkk34@docs.rutgers.edu::10be7d01-deae-4f0e-bfcb-7f99a859edfc" providerId="AD" clId="Web-{BA58C1B0-94CB-EC02-94D5-0D3367ADE991}" dt="2023-09-12T16:25:01.564" v="3"/>
      <pc:docMkLst>
        <pc:docMk/>
      </pc:docMkLst>
      <pc:sldChg chg="modCm">
        <pc:chgData name="Brielle Kociolek" userId="S::bkk34@docs.rutgers.edu::10be7d01-deae-4f0e-bfcb-7f99a859edfc" providerId="AD" clId="Web-{BA58C1B0-94CB-EC02-94D5-0D3367ADE991}" dt="2023-09-12T16:21:06.104" v="1"/>
        <pc:sldMkLst>
          <pc:docMk/>
          <pc:sldMk cId="3154331798" sldId="260"/>
        </pc:sldMkLst>
        <pc:extLst>
          <p:ext xmlns:p="http://schemas.openxmlformats.org/presentationml/2006/main" uri="{D6D511B9-2390-475A-947B-AFAB55BFBCF1}">
            <pc226:cmChg xmlns:pc226="http://schemas.microsoft.com/office/powerpoint/2022/06/main/command" chg="">
              <pc226:chgData name="Brielle Kociolek" userId="S::bkk34@docs.rutgers.edu::10be7d01-deae-4f0e-bfcb-7f99a859edfc" providerId="AD" clId="Web-{BA58C1B0-94CB-EC02-94D5-0D3367ADE991}" dt="2023-09-12T16:21:06.104" v="1"/>
              <pc2:cmMkLst xmlns:pc2="http://schemas.microsoft.com/office/powerpoint/2019/9/main/command">
                <pc:docMk/>
                <pc:sldMk cId="3154331798" sldId="260"/>
                <pc2:cmMk id="{3EFB5DE2-17F3-4602-8369-B50EE1F07621}"/>
              </pc2:cmMkLst>
              <pc226:cmRplyChg chg="add">
                <pc226:chgData name="Brielle Kociolek" userId="S::bkk34@docs.rutgers.edu::10be7d01-deae-4f0e-bfcb-7f99a859edfc" providerId="AD" clId="Web-{BA58C1B0-94CB-EC02-94D5-0D3367ADE991}" dt="2023-09-12T16:21:06.104" v="1"/>
                <pc2:cmRplyMkLst xmlns:pc2="http://schemas.microsoft.com/office/powerpoint/2019/9/main/command">
                  <pc:docMk/>
                  <pc:sldMk cId="3154331798" sldId="260"/>
                  <pc2:cmMk id="{3EFB5DE2-17F3-4602-8369-B50EE1F07621}"/>
                  <pc2:cmRplyMk id="{E1334C90-F327-4281-851C-0BC56E647C94}"/>
                </pc2:cmRplyMkLst>
              </pc226:cmRplyChg>
            </pc226:cmChg>
          </p:ext>
        </pc:extLst>
      </pc:sldChg>
      <pc:sldChg chg="modCm">
        <pc:chgData name="Brielle Kociolek" userId="S::bkk34@docs.rutgers.edu::10be7d01-deae-4f0e-bfcb-7f99a859edfc" providerId="AD" clId="Web-{BA58C1B0-94CB-EC02-94D5-0D3367ADE991}" dt="2023-09-12T16:19:51.320" v="0"/>
        <pc:sldMkLst>
          <pc:docMk/>
          <pc:sldMk cId="3380444920" sldId="261"/>
        </pc:sldMkLst>
        <pc:extLst>
          <p:ext xmlns:p="http://schemas.openxmlformats.org/presentationml/2006/main" uri="{D6D511B9-2390-475A-947B-AFAB55BFBCF1}">
            <pc226:cmChg xmlns:pc226="http://schemas.microsoft.com/office/powerpoint/2022/06/main/command" chg="">
              <pc226:chgData name="Brielle Kociolek" userId="S::bkk34@docs.rutgers.edu::10be7d01-deae-4f0e-bfcb-7f99a859edfc" providerId="AD" clId="Web-{BA58C1B0-94CB-EC02-94D5-0D3367ADE991}" dt="2023-09-12T16:19:51.320" v="0"/>
              <pc2:cmMkLst xmlns:pc2="http://schemas.microsoft.com/office/powerpoint/2019/9/main/command">
                <pc:docMk/>
                <pc:sldMk cId="3380444920" sldId="261"/>
                <pc2:cmMk id="{C34A47FA-3DE7-4179-BC6D-290D4B3A1BEB}"/>
              </pc2:cmMkLst>
              <pc226:cmRplyChg chg="add">
                <pc226:chgData name="Brielle Kociolek" userId="S::bkk34@docs.rutgers.edu::10be7d01-deae-4f0e-bfcb-7f99a859edfc" providerId="AD" clId="Web-{BA58C1B0-94CB-EC02-94D5-0D3367ADE991}" dt="2023-09-12T16:19:51.320" v="0"/>
                <pc2:cmRplyMkLst xmlns:pc2="http://schemas.microsoft.com/office/powerpoint/2019/9/main/command">
                  <pc:docMk/>
                  <pc:sldMk cId="3380444920" sldId="261"/>
                  <pc2:cmMk id="{C34A47FA-3DE7-4179-BC6D-290D4B3A1BEB}"/>
                  <pc2:cmRplyMk id="{F009C48D-923F-47BC-BBFB-40DDE6B18472}"/>
                </pc2:cmRplyMkLst>
              </pc226:cmRplyChg>
            </pc226:cmChg>
          </p:ext>
        </pc:extLst>
      </pc:sldChg>
      <pc:sldChg chg="modCm">
        <pc:chgData name="Brielle Kociolek" userId="S::bkk34@docs.rutgers.edu::10be7d01-deae-4f0e-bfcb-7f99a859edfc" providerId="AD" clId="Web-{BA58C1B0-94CB-EC02-94D5-0D3367ADE991}" dt="2023-09-12T16:24:17.235" v="2"/>
        <pc:sldMkLst>
          <pc:docMk/>
          <pc:sldMk cId="2457156460" sldId="310"/>
        </pc:sldMkLst>
        <pc:extLst>
          <p:ext xmlns:p="http://schemas.openxmlformats.org/presentationml/2006/main" uri="{D6D511B9-2390-475A-947B-AFAB55BFBCF1}">
            <pc226:cmChg xmlns:pc226="http://schemas.microsoft.com/office/powerpoint/2022/06/main/command" chg="">
              <pc226:chgData name="Brielle Kociolek" userId="S::bkk34@docs.rutgers.edu::10be7d01-deae-4f0e-bfcb-7f99a859edfc" providerId="AD" clId="Web-{BA58C1B0-94CB-EC02-94D5-0D3367ADE991}" dt="2023-09-12T16:24:17.235" v="2"/>
              <pc2:cmMkLst xmlns:pc2="http://schemas.microsoft.com/office/powerpoint/2019/9/main/command">
                <pc:docMk/>
                <pc:sldMk cId="2457156460" sldId="310"/>
                <pc2:cmMk id="{C3AA9209-D659-4EC2-9B91-1B57BB672C54}"/>
              </pc2:cmMkLst>
              <pc226:cmRplyChg chg="add">
                <pc226:chgData name="Brielle Kociolek" userId="S::bkk34@docs.rutgers.edu::10be7d01-deae-4f0e-bfcb-7f99a859edfc" providerId="AD" clId="Web-{BA58C1B0-94CB-EC02-94D5-0D3367ADE991}" dt="2023-09-12T16:24:17.235" v="2"/>
                <pc2:cmRplyMkLst xmlns:pc2="http://schemas.microsoft.com/office/powerpoint/2019/9/main/command">
                  <pc:docMk/>
                  <pc:sldMk cId="2457156460" sldId="310"/>
                  <pc2:cmMk id="{C3AA9209-D659-4EC2-9B91-1B57BB672C54}"/>
                  <pc2:cmRplyMk id="{AE23AFBD-DB6C-4F2D-AF25-3E15CED512E6}"/>
                </pc2:cmRplyMkLst>
              </pc226:cmRplyChg>
            </pc226:cmChg>
          </p:ext>
        </pc:extLst>
      </pc:sldChg>
      <pc:sldChg chg="modCm">
        <pc:chgData name="Brielle Kociolek" userId="S::bkk34@docs.rutgers.edu::10be7d01-deae-4f0e-bfcb-7f99a859edfc" providerId="AD" clId="Web-{BA58C1B0-94CB-EC02-94D5-0D3367ADE991}" dt="2023-09-12T16:25:01.564" v="3"/>
        <pc:sldMkLst>
          <pc:docMk/>
          <pc:sldMk cId="730903994" sldId="317"/>
        </pc:sldMkLst>
        <pc:extLst>
          <p:ext xmlns:p="http://schemas.openxmlformats.org/presentationml/2006/main" uri="{D6D511B9-2390-475A-947B-AFAB55BFBCF1}">
            <pc226:cmChg xmlns:pc226="http://schemas.microsoft.com/office/powerpoint/2022/06/main/command" chg="">
              <pc226:chgData name="Brielle Kociolek" userId="S::bkk34@docs.rutgers.edu::10be7d01-deae-4f0e-bfcb-7f99a859edfc" providerId="AD" clId="Web-{BA58C1B0-94CB-EC02-94D5-0D3367ADE991}" dt="2023-09-12T16:25:01.564" v="3"/>
              <pc2:cmMkLst xmlns:pc2="http://schemas.microsoft.com/office/powerpoint/2019/9/main/command">
                <pc:docMk/>
                <pc:sldMk cId="730903994" sldId="317"/>
                <pc2:cmMk id="{D0BA5E0F-1658-4C51-9851-FFE41080ECA2}"/>
              </pc2:cmMkLst>
              <pc226:cmRplyChg chg="add">
                <pc226:chgData name="Brielle Kociolek" userId="S::bkk34@docs.rutgers.edu::10be7d01-deae-4f0e-bfcb-7f99a859edfc" providerId="AD" clId="Web-{BA58C1B0-94CB-EC02-94D5-0D3367ADE991}" dt="2023-09-12T16:25:01.564" v="3"/>
                <pc2:cmRplyMkLst xmlns:pc2="http://schemas.microsoft.com/office/powerpoint/2019/9/main/command">
                  <pc:docMk/>
                  <pc:sldMk cId="730903994" sldId="317"/>
                  <pc2:cmMk id="{D0BA5E0F-1658-4C51-9851-FFE41080ECA2}"/>
                  <pc2:cmRplyMk id="{9FB84AAC-1A4B-497E-B861-ED36473907C5}"/>
                </pc2:cmRplyMkLst>
              </pc226:cmRplyChg>
            </pc226:cmChg>
          </p:ext>
        </pc:extLst>
      </pc:sldChg>
    </pc:docChg>
  </pc:docChgLst>
  <pc:docChgLst>
    <pc:chgData name="Jeanine Cava" userId="S::jcava@njaes.rutgers.edu::dcfad38c-de9f-49bc-a069-121672a0fed6" providerId="AD" clId="Web-{5D1A725C-78C0-54E6-0960-4F495723BF9C}"/>
    <pc:docChg chg="modSld">
      <pc:chgData name="Jeanine Cava" userId="S::jcava@njaes.rutgers.edu::dcfad38c-de9f-49bc-a069-121672a0fed6" providerId="AD" clId="Web-{5D1A725C-78C0-54E6-0960-4F495723BF9C}" dt="2023-09-07T18:25:39.307" v="32" actId="1076"/>
      <pc:docMkLst>
        <pc:docMk/>
      </pc:docMkLst>
      <pc:sldChg chg="modSp">
        <pc:chgData name="Jeanine Cava" userId="S::jcava@njaes.rutgers.edu::dcfad38c-de9f-49bc-a069-121672a0fed6" providerId="AD" clId="Web-{5D1A725C-78C0-54E6-0960-4F495723BF9C}" dt="2023-09-07T18:25:39.307" v="32" actId="1076"/>
        <pc:sldMkLst>
          <pc:docMk/>
          <pc:sldMk cId="4126575217" sldId="303"/>
        </pc:sldMkLst>
        <pc:spChg chg="mod">
          <ac:chgData name="Jeanine Cava" userId="S::jcava@njaes.rutgers.edu::dcfad38c-de9f-49bc-a069-121672a0fed6" providerId="AD" clId="Web-{5D1A725C-78C0-54E6-0960-4F495723BF9C}" dt="2023-09-07T18:25:39.307" v="32" actId="1076"/>
          <ac:spMkLst>
            <pc:docMk/>
            <pc:sldMk cId="4126575217" sldId="303"/>
            <ac:spMk id="3" creationId="{00000000-0000-0000-0000-000000000000}"/>
          </ac:spMkLst>
        </pc:spChg>
      </pc:sldChg>
      <pc:sldChg chg="modSp">
        <pc:chgData name="Jeanine Cava" userId="S::jcava@njaes.rutgers.edu::dcfad38c-de9f-49bc-a069-121672a0fed6" providerId="AD" clId="Web-{5D1A725C-78C0-54E6-0960-4F495723BF9C}" dt="2023-09-07T18:24:39.773" v="30" actId="20577"/>
        <pc:sldMkLst>
          <pc:docMk/>
          <pc:sldMk cId="4109293123" sldId="312"/>
        </pc:sldMkLst>
        <pc:spChg chg="mod">
          <ac:chgData name="Jeanine Cava" userId="S::jcava@njaes.rutgers.edu::dcfad38c-de9f-49bc-a069-121672a0fed6" providerId="AD" clId="Web-{5D1A725C-78C0-54E6-0960-4F495723BF9C}" dt="2023-09-07T18:24:39.773" v="30" actId="20577"/>
          <ac:spMkLst>
            <pc:docMk/>
            <pc:sldMk cId="4109293123" sldId="312"/>
            <ac:spMk id="2" creationId="{FE51E375-522E-0703-E4ED-502B409798F4}"/>
          </ac:spMkLst>
        </pc:spChg>
      </pc:sldChg>
      <pc:sldChg chg="modSp addCm modCm">
        <pc:chgData name="Jeanine Cava" userId="S::jcava@njaes.rutgers.edu::dcfad38c-de9f-49bc-a069-121672a0fed6" providerId="AD" clId="Web-{5D1A725C-78C0-54E6-0960-4F495723BF9C}" dt="2023-09-07T18:21:24.985" v="17" actId="20577"/>
        <pc:sldMkLst>
          <pc:docMk/>
          <pc:sldMk cId="520525483" sldId="314"/>
        </pc:sldMkLst>
        <pc:spChg chg="mod">
          <ac:chgData name="Jeanine Cava" userId="S::jcava@njaes.rutgers.edu::dcfad38c-de9f-49bc-a069-121672a0fed6" providerId="AD" clId="Web-{5D1A725C-78C0-54E6-0960-4F495723BF9C}" dt="2023-09-07T18:21:24.985" v="17" actId="20577"/>
          <ac:spMkLst>
            <pc:docMk/>
            <pc:sldMk cId="520525483" sldId="314"/>
            <ac:spMk id="8" creationId="{65216833-53B7-964B-1843-AA84F3BD57ED}"/>
          </ac:spMkLst>
        </pc:spChg>
        <pc:extLst>
          <p:ext xmlns:p="http://schemas.openxmlformats.org/presentationml/2006/main" uri="{D6D511B9-2390-475A-947B-AFAB55BFBCF1}">
            <pc226:cmChg xmlns:pc226="http://schemas.microsoft.com/office/powerpoint/2022/06/main/command" chg="add mod">
              <pc226:chgData name="Jeanine Cava" userId="S::jcava@njaes.rutgers.edu::dcfad38c-de9f-49bc-a069-121672a0fed6" providerId="AD" clId="Web-{5D1A725C-78C0-54E6-0960-4F495723BF9C}" dt="2023-09-07T18:21:20.626" v="16" actId="20577"/>
              <pc2:cmMkLst xmlns:pc2="http://schemas.microsoft.com/office/powerpoint/2019/9/main/command">
                <pc:docMk/>
                <pc:sldMk cId="520525483" sldId="314"/>
                <pc2:cmMk id="{ED72445E-A36C-49DE-8C70-0019A15EB6A0}"/>
              </pc2:cmMkLst>
            </pc226:cmChg>
          </p:ext>
        </pc:extLst>
      </pc:sldChg>
      <pc:sldChg chg="modCm">
        <pc:chgData name="Jeanine Cava" userId="S::jcava@njaes.rutgers.edu::dcfad38c-de9f-49bc-a069-121672a0fed6" providerId="AD" clId="Web-{5D1A725C-78C0-54E6-0960-4F495723BF9C}" dt="2023-09-07T18:21:40.392" v="18"/>
        <pc:sldMkLst>
          <pc:docMk/>
          <pc:sldMk cId="730903994" sldId="317"/>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5D1A725C-78C0-54E6-0960-4F495723BF9C}" dt="2023-09-07T18:21:40.392" v="18"/>
              <pc2:cmMkLst xmlns:pc2="http://schemas.microsoft.com/office/powerpoint/2019/9/main/command">
                <pc:docMk/>
                <pc:sldMk cId="730903994" sldId="317"/>
                <pc2:cmMk id="{D0BA5E0F-1658-4C51-9851-FFE41080ECA2}"/>
              </pc2:cmMkLst>
              <pc226:cmRplyChg chg="add">
                <pc226:chgData name="Jeanine Cava" userId="S::jcava@njaes.rutgers.edu::dcfad38c-de9f-49bc-a069-121672a0fed6" providerId="AD" clId="Web-{5D1A725C-78C0-54E6-0960-4F495723BF9C}" dt="2023-09-07T18:21:40.392" v="18"/>
                <pc2:cmRplyMkLst xmlns:pc2="http://schemas.microsoft.com/office/powerpoint/2019/9/main/command">
                  <pc:docMk/>
                  <pc:sldMk cId="730903994" sldId="317"/>
                  <pc2:cmMk id="{D0BA5E0F-1658-4C51-9851-FFE41080ECA2}"/>
                  <pc2:cmRplyMk id="{76A8E318-49CD-4258-8B45-1FCA2F8AA063}"/>
                </pc2:cmRplyMkLst>
              </pc226:cmRplyChg>
            </pc226:cmChg>
          </p:ext>
        </pc:extLst>
      </pc:sldChg>
    </pc:docChg>
  </pc:docChgLst>
  <pc:docChgLst>
    <pc:chgData name="Sabrina Subhit" userId="S::ss2664@njaes.rutgers.edu::f57ff2ff-6f12-488b-86dd-4be04cd2bcbc" providerId="AD" clId="Web-{E264398F-6EB7-4ED9-67B0-9632538051F0}"/>
    <pc:docChg chg="modSld sldOrd">
      <pc:chgData name="Sabrina Subhit" userId="S::ss2664@njaes.rutgers.edu::f57ff2ff-6f12-488b-86dd-4be04cd2bcbc" providerId="AD" clId="Web-{E264398F-6EB7-4ED9-67B0-9632538051F0}" dt="2023-09-08T16:01:25.660" v="533" actId="1076"/>
      <pc:docMkLst>
        <pc:docMk/>
      </pc:docMkLst>
      <pc:sldChg chg="delSp modSp">
        <pc:chgData name="Sabrina Subhit" userId="S::ss2664@njaes.rutgers.edu::f57ff2ff-6f12-488b-86dd-4be04cd2bcbc" providerId="AD" clId="Web-{E264398F-6EB7-4ED9-67B0-9632538051F0}" dt="2023-09-08T14:55:34.401" v="1"/>
        <pc:sldMkLst>
          <pc:docMk/>
          <pc:sldMk cId="553397667" sldId="259"/>
        </pc:sldMkLst>
        <pc:picChg chg="del mod">
          <ac:chgData name="Sabrina Subhit" userId="S::ss2664@njaes.rutgers.edu::f57ff2ff-6f12-488b-86dd-4be04cd2bcbc" providerId="AD" clId="Web-{E264398F-6EB7-4ED9-67B0-9632538051F0}" dt="2023-09-08T14:55:34.401" v="1"/>
          <ac:picMkLst>
            <pc:docMk/>
            <pc:sldMk cId="553397667" sldId="259"/>
            <ac:picMk id="2" creationId="{5D304B7C-35EA-7891-BA61-CD65CDF0F79E}"/>
          </ac:picMkLst>
        </pc:picChg>
      </pc:sldChg>
      <pc:sldChg chg="addSp modSp addCm">
        <pc:chgData name="Sabrina Subhit" userId="S::ss2664@njaes.rutgers.edu::f57ff2ff-6f12-488b-86dd-4be04cd2bcbc" providerId="AD" clId="Web-{E264398F-6EB7-4ED9-67B0-9632538051F0}" dt="2023-09-08T15:38:33.848" v="370" actId="1076"/>
        <pc:sldMkLst>
          <pc:docMk/>
          <pc:sldMk cId="3380444920" sldId="261"/>
        </pc:sldMkLst>
        <pc:spChg chg="add mod">
          <ac:chgData name="Sabrina Subhit" userId="S::ss2664@njaes.rutgers.edu::f57ff2ff-6f12-488b-86dd-4be04cd2bcbc" providerId="AD" clId="Web-{E264398F-6EB7-4ED9-67B0-9632538051F0}" dt="2023-09-08T15:38:33.848" v="370" actId="1076"/>
          <ac:spMkLst>
            <pc:docMk/>
            <pc:sldMk cId="3380444920" sldId="261"/>
            <ac:spMk id="3" creationId="{2684F2AE-2769-FC00-FFF0-8FF9C915EA09}"/>
          </ac:spMkLst>
        </pc:spChg>
        <pc:spChg chg="add mod ord">
          <ac:chgData name="Sabrina Subhit" userId="S::ss2664@njaes.rutgers.edu::f57ff2ff-6f12-488b-86dd-4be04cd2bcbc" providerId="AD" clId="Web-{E264398F-6EB7-4ED9-67B0-9632538051F0}" dt="2023-09-08T15:38:20.770" v="367" actId="1076"/>
          <ac:spMkLst>
            <pc:docMk/>
            <pc:sldMk cId="3380444920" sldId="261"/>
            <ac:spMk id="9" creationId="{3E07AA66-7473-BBDC-60C2-30E7C0C32384}"/>
          </ac:spMkLst>
        </pc:spChg>
        <pc:extLst>
          <p:ext xmlns:p="http://schemas.openxmlformats.org/presentationml/2006/main" uri="{D6D511B9-2390-475A-947B-AFAB55BFBCF1}">
            <pc226:cmChg xmlns:pc226="http://schemas.microsoft.com/office/powerpoint/2022/06/main/command" chg="add">
              <pc226:chgData name="Sabrina Subhit" userId="S::ss2664@njaes.rutgers.edu::f57ff2ff-6f12-488b-86dd-4be04cd2bcbc" providerId="AD" clId="Web-{E264398F-6EB7-4ED9-67B0-9632538051F0}" dt="2023-09-08T15:37:45.284" v="364"/>
              <pc2:cmMkLst xmlns:pc2="http://schemas.microsoft.com/office/powerpoint/2019/9/main/command">
                <pc:docMk/>
                <pc:sldMk cId="3380444920" sldId="261"/>
                <pc2:cmMk id="{C34A47FA-3DE7-4179-BC6D-290D4B3A1BEB}"/>
              </pc2:cmMkLst>
            </pc226:cmChg>
          </p:ext>
        </pc:extLst>
      </pc:sldChg>
      <pc:sldChg chg="modSp">
        <pc:chgData name="Sabrina Subhit" userId="S::ss2664@njaes.rutgers.edu::f57ff2ff-6f12-488b-86dd-4be04cd2bcbc" providerId="AD" clId="Web-{E264398F-6EB7-4ED9-67B0-9632538051F0}" dt="2023-09-08T15:33:39.104" v="295" actId="20577"/>
        <pc:sldMkLst>
          <pc:docMk/>
          <pc:sldMk cId="39117795" sldId="264"/>
        </pc:sldMkLst>
        <pc:spChg chg="mod">
          <ac:chgData name="Sabrina Subhit" userId="S::ss2664@njaes.rutgers.edu::f57ff2ff-6f12-488b-86dd-4be04cd2bcbc" providerId="AD" clId="Web-{E264398F-6EB7-4ED9-67B0-9632538051F0}" dt="2023-09-08T15:33:39.104" v="295" actId="20577"/>
          <ac:spMkLst>
            <pc:docMk/>
            <pc:sldMk cId="39117795" sldId="264"/>
            <ac:spMk id="13" creationId="{FD5A6D15-46B1-56F3-E133-0056DBA71AF5}"/>
          </ac:spMkLst>
        </pc:spChg>
      </pc:sldChg>
      <pc:sldChg chg="modSp">
        <pc:chgData name="Sabrina Subhit" userId="S::ss2664@njaes.rutgers.edu::f57ff2ff-6f12-488b-86dd-4be04cd2bcbc" providerId="AD" clId="Web-{E264398F-6EB7-4ED9-67B0-9632538051F0}" dt="2023-09-08T15:20:53.296" v="274" actId="20577"/>
        <pc:sldMkLst>
          <pc:docMk/>
          <pc:sldMk cId="1285622196" sldId="276"/>
        </pc:sldMkLst>
        <pc:spChg chg="mod">
          <ac:chgData name="Sabrina Subhit" userId="S::ss2664@njaes.rutgers.edu::f57ff2ff-6f12-488b-86dd-4be04cd2bcbc" providerId="AD" clId="Web-{E264398F-6EB7-4ED9-67B0-9632538051F0}" dt="2023-09-08T15:20:53.296" v="274" actId="20577"/>
          <ac:spMkLst>
            <pc:docMk/>
            <pc:sldMk cId="1285622196" sldId="276"/>
            <ac:spMk id="2" creationId="{CEC88F6A-E671-07E6-9280-5526D64A35D8}"/>
          </ac:spMkLst>
        </pc:spChg>
      </pc:sldChg>
      <pc:sldChg chg="modSp">
        <pc:chgData name="Sabrina Subhit" userId="S::ss2664@njaes.rutgers.edu::f57ff2ff-6f12-488b-86dd-4be04cd2bcbc" providerId="AD" clId="Web-{E264398F-6EB7-4ED9-67B0-9632538051F0}" dt="2023-09-08T15:06:09.438" v="18" actId="1076"/>
        <pc:sldMkLst>
          <pc:docMk/>
          <pc:sldMk cId="367550248" sldId="280"/>
        </pc:sldMkLst>
        <pc:spChg chg="mod">
          <ac:chgData name="Sabrina Subhit" userId="S::ss2664@njaes.rutgers.edu::f57ff2ff-6f12-488b-86dd-4be04cd2bcbc" providerId="AD" clId="Web-{E264398F-6EB7-4ED9-67B0-9632538051F0}" dt="2023-09-08T15:06:09.438" v="18" actId="1076"/>
          <ac:spMkLst>
            <pc:docMk/>
            <pc:sldMk cId="367550248" sldId="280"/>
            <ac:spMk id="12" creationId="{450596DA-7E60-2CD2-7D1E-6006A5B1D7C5}"/>
          </ac:spMkLst>
        </pc:spChg>
      </pc:sldChg>
      <pc:sldChg chg="modSp">
        <pc:chgData name="Sabrina Subhit" userId="S::ss2664@njaes.rutgers.edu::f57ff2ff-6f12-488b-86dd-4be04cd2bcbc" providerId="AD" clId="Web-{E264398F-6EB7-4ED9-67B0-9632538051F0}" dt="2023-09-08T16:01:25.660" v="533" actId="1076"/>
        <pc:sldMkLst>
          <pc:docMk/>
          <pc:sldMk cId="3988498989" sldId="292"/>
        </pc:sldMkLst>
        <pc:grpChg chg="mod">
          <ac:chgData name="Sabrina Subhit" userId="S::ss2664@njaes.rutgers.edu::f57ff2ff-6f12-488b-86dd-4be04cd2bcbc" providerId="AD" clId="Web-{E264398F-6EB7-4ED9-67B0-9632538051F0}" dt="2023-09-08T16:01:25.660" v="533" actId="1076"/>
          <ac:grpSpMkLst>
            <pc:docMk/>
            <pc:sldMk cId="3988498989" sldId="292"/>
            <ac:grpSpMk id="2" creationId="{00000000-0000-0000-0000-000000000000}"/>
          </ac:grpSpMkLst>
        </pc:grpChg>
      </pc:sldChg>
      <pc:sldChg chg="addSp delSp modSp ord addCm">
        <pc:chgData name="Sabrina Subhit" userId="S::ss2664@njaes.rutgers.edu::f57ff2ff-6f12-488b-86dd-4be04cd2bcbc" providerId="AD" clId="Web-{E264398F-6EB7-4ED9-67B0-9632538051F0}" dt="2023-09-08T15:16:45.444" v="132"/>
        <pc:sldMkLst>
          <pc:docMk/>
          <pc:sldMk cId="4126575217" sldId="303"/>
        </pc:sldMkLst>
        <pc:spChg chg="mod">
          <ac:chgData name="Sabrina Subhit" userId="S::ss2664@njaes.rutgers.edu::f57ff2ff-6f12-488b-86dd-4be04cd2bcbc" providerId="AD" clId="Web-{E264398F-6EB7-4ED9-67B0-9632538051F0}" dt="2023-09-08T15:11:43.356" v="95" actId="1076"/>
          <ac:spMkLst>
            <pc:docMk/>
            <pc:sldMk cId="4126575217" sldId="303"/>
            <ac:spMk id="2" creationId="{00000000-0000-0000-0000-000000000000}"/>
          </ac:spMkLst>
        </pc:spChg>
        <pc:spChg chg="mod">
          <ac:chgData name="Sabrina Subhit" userId="S::ss2664@njaes.rutgers.edu::f57ff2ff-6f12-488b-86dd-4be04cd2bcbc" providerId="AD" clId="Web-{E264398F-6EB7-4ED9-67B0-9632538051F0}" dt="2023-09-08T15:11:48.387" v="97" actId="688"/>
          <ac:spMkLst>
            <pc:docMk/>
            <pc:sldMk cId="4126575217" sldId="303"/>
            <ac:spMk id="3" creationId="{00000000-0000-0000-0000-000000000000}"/>
          </ac:spMkLst>
        </pc:spChg>
        <pc:spChg chg="mod">
          <ac:chgData name="Sabrina Subhit" userId="S::ss2664@njaes.rutgers.edu::f57ff2ff-6f12-488b-86dd-4be04cd2bcbc" providerId="AD" clId="Web-{E264398F-6EB7-4ED9-67B0-9632538051F0}" dt="2023-09-08T15:13:26.547" v="128" actId="20577"/>
          <ac:spMkLst>
            <pc:docMk/>
            <pc:sldMk cId="4126575217" sldId="303"/>
            <ac:spMk id="4" creationId="{DF67B488-A6A4-1D0A-E618-B90421BCD846}"/>
          </ac:spMkLst>
        </pc:spChg>
        <pc:spChg chg="add del mod">
          <ac:chgData name="Sabrina Subhit" userId="S::ss2664@njaes.rutgers.edu::f57ff2ff-6f12-488b-86dd-4be04cd2bcbc" providerId="AD" clId="Web-{E264398F-6EB7-4ED9-67B0-9632538051F0}" dt="2023-09-08T15:11:11.980" v="86"/>
          <ac:spMkLst>
            <pc:docMk/>
            <pc:sldMk cId="4126575217" sldId="303"/>
            <ac:spMk id="5" creationId="{A008EC2D-D6C1-1C1C-64AC-61EACA207CFB}"/>
          </ac:spMkLst>
        </pc:spChg>
        <pc:spChg chg="add mod">
          <ac:chgData name="Sabrina Subhit" userId="S::ss2664@njaes.rutgers.edu::f57ff2ff-6f12-488b-86dd-4be04cd2bcbc" providerId="AD" clId="Web-{E264398F-6EB7-4ED9-67B0-9632538051F0}" dt="2023-09-08T15:16:02.161" v="131" actId="20577"/>
          <ac:spMkLst>
            <pc:docMk/>
            <pc:sldMk cId="4126575217" sldId="303"/>
            <ac:spMk id="6" creationId="{DC5FE2FB-62CF-C063-C142-4BD21EEE5D88}"/>
          </ac:spMkLst>
        </pc:spChg>
        <pc:spChg chg="mod">
          <ac:chgData name="Sabrina Subhit" userId="S::ss2664@njaes.rutgers.edu::f57ff2ff-6f12-488b-86dd-4be04cd2bcbc" providerId="AD" clId="Web-{E264398F-6EB7-4ED9-67B0-9632538051F0}" dt="2023-09-08T15:11:41.106" v="94" actId="1076"/>
          <ac:spMkLst>
            <pc:docMk/>
            <pc:sldMk cId="4126575217" sldId="303"/>
            <ac:spMk id="7" creationId="{00000000-0000-0000-0000-000000000000}"/>
          </ac:spMkLst>
        </pc:spChg>
        <pc:spChg chg="add mod ord">
          <ac:chgData name="Sabrina Subhit" userId="S::ss2664@njaes.rutgers.edu::f57ff2ff-6f12-488b-86dd-4be04cd2bcbc" providerId="AD" clId="Web-{E264398F-6EB7-4ED9-67B0-9632538051F0}" dt="2023-09-08T15:12:13.357" v="105" actId="1076"/>
          <ac:spMkLst>
            <pc:docMk/>
            <pc:sldMk cId="4126575217" sldId="303"/>
            <ac:spMk id="8" creationId="{C2592EF4-B010-7B45-6156-4F83EDDAAA72}"/>
          </ac:spMkLst>
        </pc:spChg>
        <pc:spChg chg="mod">
          <ac:chgData name="Sabrina Subhit" userId="S::ss2664@njaes.rutgers.edu::f57ff2ff-6f12-488b-86dd-4be04cd2bcbc" providerId="AD" clId="Web-{E264398F-6EB7-4ED9-67B0-9632538051F0}" dt="2023-09-08T15:11:34.418" v="93" actId="20577"/>
          <ac:spMkLst>
            <pc:docMk/>
            <pc:sldMk cId="4126575217" sldId="303"/>
            <ac:spMk id="9" creationId="{00000000-0000-0000-0000-000000000000}"/>
          </ac:spMkLst>
        </pc:spChg>
        <pc:extLst>
          <p:ext xmlns:p="http://schemas.openxmlformats.org/presentationml/2006/main" uri="{D6D511B9-2390-475A-947B-AFAB55BFBCF1}">
            <pc226:cmChg xmlns:pc226="http://schemas.microsoft.com/office/powerpoint/2022/06/main/command" chg="add">
              <pc226:chgData name="Sabrina Subhit" userId="S::ss2664@njaes.rutgers.edu::f57ff2ff-6f12-488b-86dd-4be04cd2bcbc" providerId="AD" clId="Web-{E264398F-6EB7-4ED9-67B0-9632538051F0}" dt="2023-09-08T15:16:45.444" v="132"/>
              <pc2:cmMkLst xmlns:pc2="http://schemas.microsoft.com/office/powerpoint/2019/9/main/command">
                <pc:docMk/>
                <pc:sldMk cId="4126575217" sldId="303"/>
                <pc2:cmMk id="{AC837109-520B-4E20-9A53-2292B08C04AF}"/>
              </pc2:cmMkLst>
            </pc226:cmChg>
          </p:ext>
        </pc:extLst>
      </pc:sldChg>
      <pc:sldChg chg="modSp">
        <pc:chgData name="Sabrina Subhit" userId="S::ss2664@njaes.rutgers.edu::f57ff2ff-6f12-488b-86dd-4be04cd2bcbc" providerId="AD" clId="Web-{E264398F-6EB7-4ED9-67B0-9632538051F0}" dt="2023-09-08T15:23:54.787" v="289" actId="20577"/>
        <pc:sldMkLst>
          <pc:docMk/>
          <pc:sldMk cId="2445946584" sldId="307"/>
        </pc:sldMkLst>
        <pc:spChg chg="mod">
          <ac:chgData name="Sabrina Subhit" userId="S::ss2664@njaes.rutgers.edu::f57ff2ff-6f12-488b-86dd-4be04cd2bcbc" providerId="AD" clId="Web-{E264398F-6EB7-4ED9-67B0-9632538051F0}" dt="2023-09-08T15:23:54.787" v="289" actId="20577"/>
          <ac:spMkLst>
            <pc:docMk/>
            <pc:sldMk cId="2445946584" sldId="307"/>
            <ac:spMk id="2" creationId="{AC77C949-169F-7743-D421-898973CD3582}"/>
          </ac:spMkLst>
        </pc:spChg>
      </pc:sldChg>
      <pc:sldChg chg="addCm modCm">
        <pc:chgData name="Sabrina Subhit" userId="S::ss2664@njaes.rutgers.edu::f57ff2ff-6f12-488b-86dd-4be04cd2bcbc" providerId="AD" clId="Web-{E264398F-6EB7-4ED9-67B0-9632538051F0}" dt="2023-09-08T15:57:10.370" v="532"/>
        <pc:sldMkLst>
          <pc:docMk/>
          <pc:sldMk cId="4109293123" sldId="312"/>
        </pc:sldMkLst>
        <pc:extLst>
          <p:ext xmlns:p="http://schemas.openxmlformats.org/presentationml/2006/main" uri="{D6D511B9-2390-475A-947B-AFAB55BFBCF1}">
            <pc226:cmChg xmlns:pc226="http://schemas.microsoft.com/office/powerpoint/2022/06/main/command" chg="add">
              <pc226:chgData name="Sabrina Subhit" userId="S::ss2664@njaes.rutgers.edu::f57ff2ff-6f12-488b-86dd-4be04cd2bcbc" providerId="AD" clId="Web-{E264398F-6EB7-4ED9-67B0-9632538051F0}" dt="2023-09-08T15:57:10.370" v="532"/>
              <pc2:cmMkLst xmlns:pc2="http://schemas.microsoft.com/office/powerpoint/2019/9/main/command">
                <pc:docMk/>
                <pc:sldMk cId="4109293123" sldId="312"/>
                <pc2:cmMk id="{6BD4DA5A-06BE-4EDF-9A13-8229AD990002}"/>
              </pc2:cmMkLst>
            </pc226:cmChg>
            <pc226:cmChg xmlns:pc226="http://schemas.microsoft.com/office/powerpoint/2022/06/main/command" chg="mod">
              <pc226:chgData name="Sabrina Subhit" userId="S::ss2664@njaes.rutgers.edu::f57ff2ff-6f12-488b-86dd-4be04cd2bcbc" providerId="AD" clId="Web-{E264398F-6EB7-4ED9-67B0-9632538051F0}" dt="2023-09-08T15:56:03.603" v="531"/>
              <pc2:cmMkLst xmlns:pc2="http://schemas.microsoft.com/office/powerpoint/2019/9/main/command">
                <pc:docMk/>
                <pc:sldMk cId="4109293123" sldId="312"/>
                <pc2:cmMk id="{77B2B7A2-38B4-43D9-8A8B-2863D2370B57}"/>
              </pc2:cmMkLst>
            </pc226:cmChg>
          </p:ext>
        </pc:extLst>
      </pc:sldChg>
      <pc:sldChg chg="modSp modCm">
        <pc:chgData name="Sabrina Subhit" userId="S::ss2664@njaes.rutgers.edu::f57ff2ff-6f12-488b-86dd-4be04cd2bcbc" providerId="AD" clId="Web-{E264398F-6EB7-4ED9-67B0-9632538051F0}" dt="2023-09-08T15:50:29.107" v="530" actId="20577"/>
        <pc:sldMkLst>
          <pc:docMk/>
          <pc:sldMk cId="520525483" sldId="314"/>
        </pc:sldMkLst>
        <pc:spChg chg="mod">
          <ac:chgData name="Sabrina Subhit" userId="S::ss2664@njaes.rutgers.edu::f57ff2ff-6f12-488b-86dd-4be04cd2bcbc" providerId="AD" clId="Web-{E264398F-6EB7-4ED9-67B0-9632538051F0}" dt="2023-09-08T15:50:29.107" v="530" actId="20577"/>
          <ac:spMkLst>
            <pc:docMk/>
            <pc:sldMk cId="520525483" sldId="314"/>
            <ac:spMk id="8" creationId="{65216833-53B7-964B-1843-AA84F3BD57ED}"/>
          </ac:spMkLst>
        </pc:sp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E264398F-6EB7-4ED9-67B0-9632538051F0}" dt="2023-09-08T15:50:29.107" v="530" actId="20577"/>
              <pc2:cmMkLst xmlns:pc2="http://schemas.microsoft.com/office/powerpoint/2019/9/main/command">
                <pc:docMk/>
                <pc:sldMk cId="520525483" sldId="314"/>
                <pc2:cmMk id="{ED72445E-A36C-49DE-8C70-0019A15EB6A0}"/>
              </pc2:cmMkLst>
            </pc226:cmChg>
            <pc226:cmChg xmlns:pc226="http://schemas.microsoft.com/office/powerpoint/2022/06/main/command" chg="">
              <pc226:chgData name="Sabrina Subhit" userId="S::ss2664@njaes.rutgers.edu::f57ff2ff-6f12-488b-86dd-4be04cd2bcbc" providerId="AD" clId="Web-{E264398F-6EB7-4ED9-67B0-9632538051F0}" dt="2023-09-08T15:50:04.184" v="522"/>
              <pc2:cmMkLst xmlns:pc2="http://schemas.microsoft.com/office/powerpoint/2019/9/main/command">
                <pc:docMk/>
                <pc:sldMk cId="520525483" sldId="314"/>
                <pc2:cmMk id="{04BF8E70-0F51-4D96-B647-1ECDDC60A426}"/>
              </pc2:cmMkLst>
              <pc226:cmRplyChg chg="add">
                <pc226:chgData name="Sabrina Subhit" userId="S::ss2664@njaes.rutgers.edu::f57ff2ff-6f12-488b-86dd-4be04cd2bcbc" providerId="AD" clId="Web-{E264398F-6EB7-4ED9-67B0-9632538051F0}" dt="2023-09-08T15:50:04.184" v="522"/>
                <pc2:cmRplyMkLst xmlns:pc2="http://schemas.microsoft.com/office/powerpoint/2019/9/main/command">
                  <pc:docMk/>
                  <pc:sldMk cId="520525483" sldId="314"/>
                  <pc2:cmMk id="{04BF8E70-0F51-4D96-B647-1ECDDC60A426}"/>
                  <pc2:cmRplyMk id="{9FBABD00-5D8E-47B9-8801-6C767F7451C5}"/>
                </pc2:cmRplyMkLst>
              </pc226:cmRplyChg>
            </pc226:cmChg>
            <pc226:cmChg xmlns:pc226="http://schemas.microsoft.com/office/powerpoint/2022/06/main/command" chg="mod">
              <pc226:chgData name="Sabrina Subhit" userId="S::ss2664@njaes.rutgers.edu::f57ff2ff-6f12-488b-86dd-4be04cd2bcbc" providerId="AD" clId="Web-{E264398F-6EB7-4ED9-67B0-9632538051F0}" dt="2023-09-08T15:50:29.107" v="530" actId="20577"/>
              <pc2:cmMkLst xmlns:pc2="http://schemas.microsoft.com/office/powerpoint/2019/9/main/command">
                <pc:docMk/>
                <pc:sldMk cId="520525483" sldId="314"/>
                <pc2:cmMk id="{CE0596FC-B3E5-498B-9C79-6CF5F3CD83A5}"/>
              </pc2:cmMkLst>
            </pc226:cmChg>
          </p:ext>
        </pc:extLst>
      </pc:sldChg>
      <pc:sldChg chg="modSp">
        <pc:chgData name="Sabrina Subhit" userId="S::ss2664@njaes.rutgers.edu::f57ff2ff-6f12-488b-86dd-4be04cd2bcbc" providerId="AD" clId="Web-{E264398F-6EB7-4ED9-67B0-9632538051F0}" dt="2023-09-08T15:24:17.710" v="292" actId="20577"/>
        <pc:sldMkLst>
          <pc:docMk/>
          <pc:sldMk cId="2028036480" sldId="315"/>
        </pc:sldMkLst>
        <pc:spChg chg="mod">
          <ac:chgData name="Sabrina Subhit" userId="S::ss2664@njaes.rutgers.edu::f57ff2ff-6f12-488b-86dd-4be04cd2bcbc" providerId="AD" clId="Web-{E264398F-6EB7-4ED9-67B0-9632538051F0}" dt="2023-09-08T15:24:17.710" v="292" actId="20577"/>
          <ac:spMkLst>
            <pc:docMk/>
            <pc:sldMk cId="2028036480" sldId="315"/>
            <ac:spMk id="2" creationId="{AC77C949-169F-7743-D421-898973CD3582}"/>
          </ac:spMkLst>
        </pc:spChg>
      </pc:sldChg>
      <pc:sldChg chg="modSp">
        <pc:chgData name="Sabrina Subhit" userId="S::ss2664@njaes.rutgers.edu::f57ff2ff-6f12-488b-86dd-4be04cd2bcbc" providerId="AD" clId="Web-{E264398F-6EB7-4ED9-67B0-9632538051F0}" dt="2023-09-08T15:45:02.237" v="373" actId="14100"/>
        <pc:sldMkLst>
          <pc:docMk/>
          <pc:sldMk cId="730903994" sldId="317"/>
        </pc:sldMkLst>
        <pc:spChg chg="mod">
          <ac:chgData name="Sabrina Subhit" userId="S::ss2664@njaes.rutgers.edu::f57ff2ff-6f12-488b-86dd-4be04cd2bcbc" providerId="AD" clId="Web-{E264398F-6EB7-4ED9-67B0-9632538051F0}" dt="2023-09-08T15:45:02.237" v="373" actId="14100"/>
          <ac:spMkLst>
            <pc:docMk/>
            <pc:sldMk cId="730903994" sldId="317"/>
            <ac:spMk id="13" creationId="{FF55C00E-1A90-A9C8-3549-9A750AA9E29B}"/>
          </ac:spMkLst>
        </pc:spChg>
      </pc:sldChg>
    </pc:docChg>
  </pc:docChgLst>
  <pc:docChgLst>
    <pc:chgData name="Alessandra Sommer" userId="d1d89697-002c-413c-9ff0-29c100b231a8" providerId="ADAL" clId="{C2181D01-6727-450D-8901-D878D854EDDC}"/>
    <pc:docChg chg="undo redo custSel modSld addSection delSection">
      <pc:chgData name="Alessandra Sommer" userId="d1d89697-002c-413c-9ff0-29c100b231a8" providerId="ADAL" clId="{C2181D01-6727-450D-8901-D878D854EDDC}" dt="2023-09-09T05:14:08.377" v="837" actId="14100"/>
      <pc:docMkLst>
        <pc:docMk/>
      </pc:docMkLst>
      <pc:sldChg chg="addSp delSp modSp mod setBg">
        <pc:chgData name="Alessandra Sommer" userId="d1d89697-002c-413c-9ff0-29c100b231a8" providerId="ADAL" clId="{C2181D01-6727-450D-8901-D878D854EDDC}" dt="2023-09-09T02:05:27.590" v="317" actId="1076"/>
        <pc:sldMkLst>
          <pc:docMk/>
          <pc:sldMk cId="1667279423" sldId="258"/>
        </pc:sldMkLst>
        <pc:spChg chg="mod">
          <ac:chgData name="Alessandra Sommer" userId="d1d89697-002c-413c-9ff0-29c100b231a8" providerId="ADAL" clId="{C2181D01-6727-450D-8901-D878D854EDDC}" dt="2023-09-09T02:05:23.528" v="316" actId="1076"/>
          <ac:spMkLst>
            <pc:docMk/>
            <pc:sldMk cId="1667279423" sldId="258"/>
            <ac:spMk id="4" creationId="{8F2944DF-1163-6B71-C016-49843510FAEE}"/>
          </ac:spMkLst>
        </pc:spChg>
        <pc:spChg chg="add del mod ord">
          <ac:chgData name="Alessandra Sommer" userId="d1d89697-002c-413c-9ff0-29c100b231a8" providerId="ADAL" clId="{C2181D01-6727-450D-8901-D878D854EDDC}" dt="2023-09-09T01:51:29.560" v="295" actId="478"/>
          <ac:spMkLst>
            <pc:docMk/>
            <pc:sldMk cId="1667279423" sldId="258"/>
            <ac:spMk id="10" creationId="{B822ADC9-6693-EC00-DC57-D230BBC762C3}"/>
          </ac:spMkLst>
        </pc:spChg>
        <pc:picChg chg="add mod">
          <ac:chgData name="Alessandra Sommer" userId="d1d89697-002c-413c-9ff0-29c100b231a8" providerId="ADAL" clId="{C2181D01-6727-450D-8901-D878D854EDDC}" dt="2023-09-09T02:05:27.590" v="317" actId="1076"/>
          <ac:picMkLst>
            <pc:docMk/>
            <pc:sldMk cId="1667279423" sldId="258"/>
            <ac:picMk id="12" creationId="{F7653A75-634F-A816-F0D8-76A7BF0C1F5D}"/>
          </ac:picMkLst>
        </pc:picChg>
        <pc:picChg chg="add mod">
          <ac:chgData name="Alessandra Sommer" userId="d1d89697-002c-413c-9ff0-29c100b231a8" providerId="ADAL" clId="{C2181D01-6727-450D-8901-D878D854EDDC}" dt="2023-09-09T02:05:27.590" v="317" actId="1076"/>
          <ac:picMkLst>
            <pc:docMk/>
            <pc:sldMk cId="1667279423" sldId="258"/>
            <ac:picMk id="13" creationId="{0C5E939B-1D7E-E850-7FAB-2F86F4D557EB}"/>
          </ac:picMkLst>
        </pc:picChg>
      </pc:sldChg>
      <pc:sldChg chg="addSp delSp modSp mod setBg modCm">
        <pc:chgData name="Alessandra Sommer" userId="d1d89697-002c-413c-9ff0-29c100b231a8" providerId="ADAL" clId="{C2181D01-6727-450D-8901-D878D854EDDC}" dt="2023-09-09T02:06:11.780" v="322"/>
        <pc:sldMkLst>
          <pc:docMk/>
          <pc:sldMk cId="553397667" sldId="259"/>
        </pc:sldMkLst>
        <pc:spChg chg="mod">
          <ac:chgData name="Alessandra Sommer" userId="d1d89697-002c-413c-9ff0-29c100b231a8" providerId="ADAL" clId="{C2181D01-6727-450D-8901-D878D854EDDC}" dt="2023-09-09T01:46:45.427" v="201" actId="1076"/>
          <ac:spMkLst>
            <pc:docMk/>
            <pc:sldMk cId="553397667" sldId="259"/>
            <ac:spMk id="5" creationId="{6EA0D8C8-CC22-D5C1-441E-BA7DDDD4E5D8}"/>
          </ac:spMkLst>
        </pc:spChg>
        <pc:spChg chg="add mod ord">
          <ac:chgData name="Alessandra Sommer" userId="d1d89697-002c-413c-9ff0-29c100b231a8" providerId="ADAL" clId="{C2181D01-6727-450D-8901-D878D854EDDC}" dt="2023-09-09T01:45:23.521" v="189" actId="164"/>
          <ac:spMkLst>
            <pc:docMk/>
            <pc:sldMk cId="553397667" sldId="259"/>
            <ac:spMk id="6" creationId="{1AD768EE-4E5B-4E35-46A7-8695AB769193}"/>
          </ac:spMkLst>
        </pc:spChg>
        <pc:grpChg chg="add mod">
          <ac:chgData name="Alessandra Sommer" userId="d1d89697-002c-413c-9ff0-29c100b231a8" providerId="ADAL" clId="{C2181D01-6727-450D-8901-D878D854EDDC}" dt="2023-09-09T02:04:55.245" v="312" actId="14100"/>
          <ac:grpSpMkLst>
            <pc:docMk/>
            <pc:sldMk cId="553397667" sldId="259"/>
            <ac:grpSpMk id="9" creationId="{7724267C-791D-9259-683C-1698DF2118C2}"/>
          </ac:grpSpMkLst>
        </pc:grpChg>
        <pc:picChg chg="del">
          <ac:chgData name="Alessandra Sommer" userId="d1d89697-002c-413c-9ff0-29c100b231a8" providerId="ADAL" clId="{C2181D01-6727-450D-8901-D878D854EDDC}" dt="2023-09-09T01:41:11.984" v="132" actId="478"/>
          <ac:picMkLst>
            <pc:docMk/>
            <pc:sldMk cId="553397667" sldId="259"/>
            <ac:picMk id="3" creationId="{1CAC911C-BB51-2594-03B5-CBFFC122EB1C}"/>
          </ac:picMkLst>
        </pc:picChg>
        <pc:picChg chg="add mod">
          <ac:chgData name="Alessandra Sommer" userId="d1d89697-002c-413c-9ff0-29c100b231a8" providerId="ADAL" clId="{C2181D01-6727-450D-8901-D878D854EDDC}" dt="2023-09-09T01:45:23.521" v="189" actId="164"/>
          <ac:picMkLst>
            <pc:docMk/>
            <pc:sldMk cId="553397667" sldId="259"/>
            <ac:picMk id="4" creationId="{AB5136A5-98B2-EE8A-B6CF-A1A5549ECD54}"/>
          </ac:picMkLst>
        </pc:picChg>
        <pc:picChg chg="add del mod">
          <ac:chgData name="Alessandra Sommer" userId="d1d89697-002c-413c-9ff0-29c100b231a8" providerId="ADAL" clId="{C2181D01-6727-450D-8901-D878D854EDDC}" dt="2023-09-09T01:44:50.750" v="163"/>
          <ac:picMkLst>
            <pc:docMk/>
            <pc:sldMk cId="553397667" sldId="259"/>
            <ac:picMk id="7" creationId="{85E149BF-F5B8-A3E7-DF80-DD162AF027C8}"/>
          </ac:picMkLst>
        </pc:picChg>
        <pc:picChg chg="add mod">
          <ac:chgData name="Alessandra Sommer" userId="d1d89697-002c-413c-9ff0-29c100b231a8" providerId="ADAL" clId="{C2181D01-6727-450D-8901-D878D854EDDC}" dt="2023-09-09T01:46:49.346" v="202" actId="1076"/>
          <ac:picMkLst>
            <pc:docMk/>
            <pc:sldMk cId="553397667" sldId="259"/>
            <ac:picMk id="8" creationId="{0A6D9075-40FE-DA8C-2215-EAE33DCED11E}"/>
          </ac:picMkLst>
        </pc:picChg>
        <pc:picChg chg="add mod">
          <ac:chgData name="Alessandra Sommer" userId="d1d89697-002c-413c-9ff0-29c100b231a8" providerId="ADAL" clId="{C2181D01-6727-450D-8901-D878D854EDDC}" dt="2023-09-09T01:47:13.373" v="206" actId="14100"/>
          <ac:picMkLst>
            <pc:docMk/>
            <pc:sldMk cId="553397667" sldId="259"/>
            <ac:picMk id="10" creationId="{EE7639A4-85CD-A524-61AA-8641C1298D76}"/>
          </ac:picMkLst>
        </pc:picChg>
        <pc:picChg chg="add mod">
          <ac:chgData name="Alessandra Sommer" userId="d1d89697-002c-413c-9ff0-29c100b231a8" providerId="ADAL" clId="{C2181D01-6727-450D-8901-D878D854EDDC}" dt="2023-09-09T02:06:11.780" v="322"/>
          <ac:picMkLst>
            <pc:docMk/>
            <pc:sldMk cId="553397667" sldId="259"/>
            <ac:picMk id="11" creationId="{98296D57-2002-3694-7D02-0D1D5EAA06CF}"/>
          </ac:picMkLst>
        </pc:picChg>
        <pc:extLst>
          <p:ext xmlns:p="http://schemas.openxmlformats.org/presentationml/2006/main" uri="{D6D511B9-2390-475A-947B-AFAB55BFBCF1}">
            <pc226:cmChg xmlns:pc226="http://schemas.microsoft.com/office/powerpoint/2022/06/main/command" chg="mod">
              <pc226:chgData name="Alessandra Sommer" userId="d1d89697-002c-413c-9ff0-29c100b231a8" providerId="ADAL" clId="{C2181D01-6727-450D-8901-D878D854EDDC}" dt="2023-09-09T01:41:11.998" v="133" actId="2056"/>
              <pc2:cmMkLst xmlns:pc2="http://schemas.microsoft.com/office/powerpoint/2019/9/main/command">
                <pc:docMk/>
                <pc:sldMk cId="553397667" sldId="259"/>
                <pc2:cmMk id="{0551C7BE-30F8-4956-8E80-76257AA17A9B}"/>
              </pc2:cmMkLst>
            </pc226:cmChg>
          </p:ext>
        </pc:extLst>
      </pc:sldChg>
      <pc:sldChg chg="addSp delSp modSp mod addCm">
        <pc:chgData name="Alessandra Sommer" userId="d1d89697-002c-413c-9ff0-29c100b231a8" providerId="ADAL" clId="{C2181D01-6727-450D-8901-D878D854EDDC}" dt="2023-09-09T02:06:23.964" v="330" actId="1036"/>
        <pc:sldMkLst>
          <pc:docMk/>
          <pc:sldMk cId="3154331798" sldId="260"/>
        </pc:sldMkLst>
        <pc:spChg chg="mod">
          <ac:chgData name="Alessandra Sommer" userId="d1d89697-002c-413c-9ff0-29c100b231a8" providerId="ADAL" clId="{C2181D01-6727-450D-8901-D878D854EDDC}" dt="2023-09-09T01:46:33.106" v="198" actId="1076"/>
          <ac:spMkLst>
            <pc:docMk/>
            <pc:sldMk cId="3154331798" sldId="260"/>
            <ac:spMk id="2" creationId="{00000000-0000-0000-0000-000000000000}"/>
          </ac:spMkLst>
        </pc:spChg>
        <pc:spChg chg="mod">
          <ac:chgData name="Alessandra Sommer" userId="d1d89697-002c-413c-9ff0-29c100b231a8" providerId="ADAL" clId="{C2181D01-6727-450D-8901-D878D854EDDC}" dt="2023-09-09T02:04:34.735" v="310" actId="1076"/>
          <ac:spMkLst>
            <pc:docMk/>
            <pc:sldMk cId="3154331798" sldId="260"/>
            <ac:spMk id="4" creationId="{84F2EC91-7AA1-0EB3-4C0A-97C7995933E8}"/>
          </ac:spMkLst>
        </pc:spChg>
        <pc:spChg chg="mod">
          <ac:chgData name="Alessandra Sommer" userId="d1d89697-002c-413c-9ff0-29c100b231a8" providerId="ADAL" clId="{C2181D01-6727-450D-8901-D878D854EDDC}" dt="2023-09-09T02:04:34.735" v="310" actId="1076"/>
          <ac:spMkLst>
            <pc:docMk/>
            <pc:sldMk cId="3154331798" sldId="260"/>
            <ac:spMk id="6" creationId="{4C3FA43C-D578-3417-F646-A562B6293939}"/>
          </ac:spMkLst>
        </pc:spChg>
        <pc:spChg chg="mod">
          <ac:chgData name="Alessandra Sommer" userId="d1d89697-002c-413c-9ff0-29c100b231a8" providerId="ADAL" clId="{C2181D01-6727-450D-8901-D878D854EDDC}" dt="2023-09-09T02:04:34.735" v="310" actId="1076"/>
          <ac:spMkLst>
            <pc:docMk/>
            <pc:sldMk cId="3154331798" sldId="260"/>
            <ac:spMk id="43" creationId="{28EB04BC-F2B8-EB89-EE80-856090DD0764}"/>
          </ac:spMkLst>
        </pc:spChg>
        <pc:grpChg chg="del mod">
          <ac:chgData name="Alessandra Sommer" userId="d1d89697-002c-413c-9ff0-29c100b231a8" providerId="ADAL" clId="{C2181D01-6727-450D-8901-D878D854EDDC}" dt="2023-09-09T01:46:56.272" v="203" actId="165"/>
          <ac:grpSpMkLst>
            <pc:docMk/>
            <pc:sldMk cId="3154331798" sldId="260"/>
            <ac:grpSpMk id="34" creationId="{00000000-0000-0000-0000-000000000000}"/>
          </ac:grpSpMkLst>
        </pc:grpChg>
        <pc:picChg chg="mod topLvl">
          <ac:chgData name="Alessandra Sommer" userId="d1d89697-002c-413c-9ff0-29c100b231a8" providerId="ADAL" clId="{C2181D01-6727-450D-8901-D878D854EDDC}" dt="2023-09-09T02:04:34.735" v="310" actId="1076"/>
          <ac:picMkLst>
            <pc:docMk/>
            <pc:sldMk cId="3154331798" sldId="260"/>
            <ac:picMk id="35" creationId="{00000000-0000-0000-0000-000000000000}"/>
          </ac:picMkLst>
        </pc:picChg>
        <pc:picChg chg="mod topLvl">
          <ac:chgData name="Alessandra Sommer" userId="d1d89697-002c-413c-9ff0-29c100b231a8" providerId="ADAL" clId="{C2181D01-6727-450D-8901-D878D854EDDC}" dt="2023-09-09T02:04:34.735" v="310" actId="1076"/>
          <ac:picMkLst>
            <pc:docMk/>
            <pc:sldMk cId="3154331798" sldId="260"/>
            <ac:picMk id="36" creationId="{00000000-0000-0000-0000-000000000000}"/>
          </ac:picMkLst>
        </pc:picChg>
        <pc:picChg chg="mod topLvl">
          <ac:chgData name="Alessandra Sommer" userId="d1d89697-002c-413c-9ff0-29c100b231a8" providerId="ADAL" clId="{C2181D01-6727-450D-8901-D878D854EDDC}" dt="2023-09-09T02:04:34.735" v="310" actId="1076"/>
          <ac:picMkLst>
            <pc:docMk/>
            <pc:sldMk cId="3154331798" sldId="260"/>
            <ac:picMk id="37" creationId="{00000000-0000-0000-0000-000000000000}"/>
          </ac:picMkLst>
        </pc:picChg>
        <pc:picChg chg="add del mod topLvl modCrop">
          <ac:chgData name="Alessandra Sommer" userId="d1d89697-002c-413c-9ff0-29c100b231a8" providerId="ADAL" clId="{C2181D01-6727-450D-8901-D878D854EDDC}" dt="2023-09-09T01:46:56.272" v="203" actId="165"/>
          <ac:picMkLst>
            <pc:docMk/>
            <pc:sldMk cId="3154331798" sldId="260"/>
            <ac:picMk id="38" creationId="{00000000-0000-0000-0000-000000000000}"/>
          </ac:picMkLst>
        </pc:picChg>
        <pc:picChg chg="add del mod topLvl">
          <ac:chgData name="Alessandra Sommer" userId="d1d89697-002c-413c-9ff0-29c100b231a8" providerId="ADAL" clId="{C2181D01-6727-450D-8901-D878D854EDDC}" dt="2023-09-09T02:06:23.964" v="330" actId="1036"/>
          <ac:picMkLst>
            <pc:docMk/>
            <pc:sldMk cId="3154331798" sldId="260"/>
            <ac:picMk id="39" creationId="{00000000-0000-0000-0000-000000000000}"/>
          </ac:picMkLst>
        </pc:picChg>
        <pc:picChg chg="mod">
          <ac:chgData name="Alessandra Sommer" userId="d1d89697-002c-413c-9ff0-29c100b231a8" providerId="ADAL" clId="{C2181D01-6727-450D-8901-D878D854EDDC}" dt="2023-09-09T02:04:34.735" v="310" actId="1076"/>
          <ac:picMkLst>
            <pc:docMk/>
            <pc:sldMk cId="3154331798" sldId="260"/>
            <ac:picMk id="45" creationId="{92D20A93-5E10-75E9-59E8-BE0FAE5AF627}"/>
          </ac:picMkLst>
        </pc:picChg>
        <pc:extLst>
          <p:ext xmlns:p="http://schemas.openxmlformats.org/presentationml/2006/main" uri="{D6D511B9-2390-475A-947B-AFAB55BFBCF1}">
            <pc226:cmChg xmlns:pc226="http://schemas.microsoft.com/office/powerpoint/2022/06/main/command" chg="add">
              <pc226:chgData name="Alessandra Sommer" userId="d1d89697-002c-413c-9ff0-29c100b231a8" providerId="ADAL" clId="{C2181D01-6727-450D-8901-D878D854EDDC}" dt="2023-09-09T01:13:20.925" v="129"/>
              <pc2:cmMkLst xmlns:pc2="http://schemas.microsoft.com/office/powerpoint/2019/9/main/command">
                <pc:docMk/>
                <pc:sldMk cId="3154331798" sldId="260"/>
                <pc2:cmMk id="{3EFB5DE2-17F3-4602-8369-B50EE1F07621}"/>
              </pc2:cmMkLst>
            </pc226:cmChg>
          </p:ext>
        </pc:extLst>
      </pc:sldChg>
      <pc:sldChg chg="addSp modSp mod">
        <pc:chgData name="Alessandra Sommer" userId="d1d89697-002c-413c-9ff0-29c100b231a8" providerId="ADAL" clId="{C2181D01-6727-450D-8901-D878D854EDDC}" dt="2023-09-09T02:06:29.525" v="331"/>
        <pc:sldMkLst>
          <pc:docMk/>
          <pc:sldMk cId="3380444920" sldId="261"/>
        </pc:sldMkLst>
        <pc:spChg chg="mod">
          <ac:chgData name="Alessandra Sommer" userId="d1d89697-002c-413c-9ff0-29c100b231a8" providerId="ADAL" clId="{C2181D01-6727-450D-8901-D878D854EDDC}" dt="2023-09-09T01:46:24.131" v="195" actId="1076"/>
          <ac:spMkLst>
            <pc:docMk/>
            <pc:sldMk cId="3380444920" sldId="261"/>
            <ac:spMk id="2" creationId="{00000000-0000-0000-0000-000000000000}"/>
          </ac:spMkLst>
        </pc:spChg>
        <pc:spChg chg="mod">
          <ac:chgData name="Alessandra Sommer" userId="d1d89697-002c-413c-9ff0-29c100b231a8" providerId="ADAL" clId="{C2181D01-6727-450D-8901-D878D854EDDC}" dt="2023-09-09T02:04:06.173" v="307" actId="1076"/>
          <ac:spMkLst>
            <pc:docMk/>
            <pc:sldMk cId="3380444920" sldId="261"/>
            <ac:spMk id="3" creationId="{2684F2AE-2769-FC00-FFF0-8FF9C915EA09}"/>
          </ac:spMkLst>
        </pc:spChg>
        <pc:spChg chg="mod">
          <ac:chgData name="Alessandra Sommer" userId="d1d89697-002c-413c-9ff0-29c100b231a8" providerId="ADAL" clId="{C2181D01-6727-450D-8901-D878D854EDDC}" dt="2023-09-09T02:04:03.227" v="306" actId="1076"/>
          <ac:spMkLst>
            <pc:docMk/>
            <pc:sldMk cId="3380444920" sldId="261"/>
            <ac:spMk id="6" creationId="{00000000-0000-0000-0000-000000000000}"/>
          </ac:spMkLst>
        </pc:spChg>
        <pc:spChg chg="mod">
          <ac:chgData name="Alessandra Sommer" userId="d1d89697-002c-413c-9ff0-29c100b231a8" providerId="ADAL" clId="{C2181D01-6727-450D-8901-D878D854EDDC}" dt="2023-09-09T02:04:06.173" v="307" actId="1076"/>
          <ac:spMkLst>
            <pc:docMk/>
            <pc:sldMk cId="3380444920" sldId="261"/>
            <ac:spMk id="9" creationId="{3E07AA66-7473-BBDC-60C2-30E7C0C32384}"/>
          </ac:spMkLst>
        </pc:spChg>
        <pc:spChg chg="mod">
          <ac:chgData name="Alessandra Sommer" userId="d1d89697-002c-413c-9ff0-29c100b231a8" providerId="ADAL" clId="{C2181D01-6727-450D-8901-D878D854EDDC}" dt="2023-09-09T02:04:03.227" v="306" actId="1076"/>
          <ac:spMkLst>
            <pc:docMk/>
            <pc:sldMk cId="3380444920" sldId="261"/>
            <ac:spMk id="10" creationId="{00000000-0000-0000-0000-000000000000}"/>
          </ac:spMkLst>
        </pc:spChg>
        <pc:spChg chg="mod">
          <ac:chgData name="Alessandra Sommer" userId="d1d89697-002c-413c-9ff0-29c100b231a8" providerId="ADAL" clId="{C2181D01-6727-450D-8901-D878D854EDDC}" dt="2023-09-09T02:03:52.442" v="304" actId="164"/>
          <ac:spMkLst>
            <pc:docMk/>
            <pc:sldMk cId="3380444920" sldId="261"/>
            <ac:spMk id="12" creationId="{0ADE8332-12A5-6084-7069-AC48F6B6199B}"/>
          </ac:spMkLst>
        </pc:spChg>
        <pc:spChg chg="mod">
          <ac:chgData name="Alessandra Sommer" userId="d1d89697-002c-413c-9ff0-29c100b231a8" providerId="ADAL" clId="{C2181D01-6727-450D-8901-D878D854EDDC}" dt="2023-09-09T02:03:52.442" v="304" actId="164"/>
          <ac:spMkLst>
            <pc:docMk/>
            <pc:sldMk cId="3380444920" sldId="261"/>
            <ac:spMk id="13" creationId="{E00B46F2-7045-D4A2-1885-F7011B369185}"/>
          </ac:spMkLst>
        </pc:spChg>
        <pc:grpChg chg="add mod">
          <ac:chgData name="Alessandra Sommer" userId="d1d89697-002c-413c-9ff0-29c100b231a8" providerId="ADAL" clId="{C2181D01-6727-450D-8901-D878D854EDDC}" dt="2023-09-09T02:04:24.551" v="309" actId="1076"/>
          <ac:grpSpMkLst>
            <pc:docMk/>
            <pc:sldMk cId="3380444920" sldId="261"/>
            <ac:grpSpMk id="14" creationId="{042D6A0A-340C-1AB6-B022-46EF0A59417F}"/>
          </ac:grpSpMkLst>
        </pc:grpChg>
        <pc:picChg chg="mod">
          <ac:chgData name="Alessandra Sommer" userId="d1d89697-002c-413c-9ff0-29c100b231a8" providerId="ADAL" clId="{C2181D01-6727-450D-8901-D878D854EDDC}" dt="2023-09-09T02:03:52.442" v="304" actId="164"/>
          <ac:picMkLst>
            <pc:docMk/>
            <pc:sldMk cId="3380444920" sldId="261"/>
            <ac:picMk id="4" creationId="{00000000-0000-0000-0000-000000000000}"/>
          </ac:picMkLst>
        </pc:picChg>
        <pc:picChg chg="mod">
          <ac:chgData name="Alessandra Sommer" userId="d1d89697-002c-413c-9ff0-29c100b231a8" providerId="ADAL" clId="{C2181D01-6727-450D-8901-D878D854EDDC}" dt="2023-09-09T02:04:24.551" v="309" actId="1076"/>
          <ac:picMkLst>
            <pc:docMk/>
            <pc:sldMk cId="3380444920" sldId="261"/>
            <ac:picMk id="5" creationId="{00000000-0000-0000-0000-000000000000}"/>
          </ac:picMkLst>
        </pc:picChg>
        <pc:picChg chg="mod">
          <ac:chgData name="Alessandra Sommer" userId="d1d89697-002c-413c-9ff0-29c100b231a8" providerId="ADAL" clId="{C2181D01-6727-450D-8901-D878D854EDDC}" dt="2023-09-09T02:06:29.525" v="331"/>
          <ac:picMkLst>
            <pc:docMk/>
            <pc:sldMk cId="3380444920" sldId="261"/>
            <ac:picMk id="11" creationId="{00000000-0000-0000-0000-000000000000}"/>
          </ac:picMkLst>
        </pc:picChg>
      </pc:sldChg>
      <pc:sldChg chg="modSp mod">
        <pc:chgData name="Alessandra Sommer" userId="d1d89697-002c-413c-9ff0-29c100b231a8" providerId="ADAL" clId="{C2181D01-6727-450D-8901-D878D854EDDC}" dt="2023-09-09T02:06:36.161" v="332"/>
        <pc:sldMkLst>
          <pc:docMk/>
          <pc:sldMk cId="2341574792" sldId="262"/>
        </pc:sldMkLst>
        <pc:spChg chg="mod">
          <ac:chgData name="Alessandra Sommer" userId="d1d89697-002c-413c-9ff0-29c100b231a8" providerId="ADAL" clId="{C2181D01-6727-450D-8901-D878D854EDDC}" dt="2023-09-09T02:04:17.252" v="308" actId="1076"/>
          <ac:spMkLst>
            <pc:docMk/>
            <pc:sldMk cId="2341574792" sldId="262"/>
            <ac:spMk id="5" creationId="{30406B24-88A2-D805-14C8-EC91729DFC73}"/>
          </ac:spMkLst>
        </pc:spChg>
        <pc:spChg chg="mod">
          <ac:chgData name="Alessandra Sommer" userId="d1d89697-002c-413c-9ff0-29c100b231a8" providerId="ADAL" clId="{C2181D01-6727-450D-8901-D878D854EDDC}" dt="2023-09-09T02:04:17.252" v="308" actId="1076"/>
          <ac:spMkLst>
            <pc:docMk/>
            <pc:sldMk cId="2341574792" sldId="262"/>
            <ac:spMk id="9" creationId="{3172D5DD-7E61-7C22-84AF-6D18455495D5}"/>
          </ac:spMkLst>
        </pc:spChg>
        <pc:picChg chg="mod">
          <ac:chgData name="Alessandra Sommer" userId="d1d89697-002c-413c-9ff0-29c100b231a8" providerId="ADAL" clId="{C2181D01-6727-450D-8901-D878D854EDDC}" dt="2023-09-09T02:04:17.252" v="308" actId="1076"/>
          <ac:picMkLst>
            <pc:docMk/>
            <pc:sldMk cId="2341574792" sldId="262"/>
            <ac:picMk id="4" creationId="{00000000-0000-0000-0000-000000000000}"/>
          </ac:picMkLst>
        </pc:picChg>
        <pc:picChg chg="mod">
          <ac:chgData name="Alessandra Sommer" userId="d1d89697-002c-413c-9ff0-29c100b231a8" providerId="ADAL" clId="{C2181D01-6727-450D-8901-D878D854EDDC}" dt="2023-09-09T02:06:36.161" v="332"/>
          <ac:picMkLst>
            <pc:docMk/>
            <pc:sldMk cId="2341574792" sldId="262"/>
            <ac:picMk id="8" creationId="{00000000-0000-0000-0000-000000000000}"/>
          </ac:picMkLst>
        </pc:picChg>
        <pc:picChg chg="mod">
          <ac:chgData name="Alessandra Sommer" userId="d1d89697-002c-413c-9ff0-29c100b231a8" providerId="ADAL" clId="{C2181D01-6727-450D-8901-D878D854EDDC}" dt="2023-09-09T02:04:17.252" v="308" actId="1076"/>
          <ac:picMkLst>
            <pc:docMk/>
            <pc:sldMk cId="2341574792" sldId="262"/>
            <ac:picMk id="14" creationId="{4CBBEE7D-8A3A-BFF2-467A-AABA503479C1}"/>
          </ac:picMkLst>
        </pc:picChg>
        <pc:picChg chg="mod">
          <ac:chgData name="Alessandra Sommer" userId="d1d89697-002c-413c-9ff0-29c100b231a8" providerId="ADAL" clId="{C2181D01-6727-450D-8901-D878D854EDDC}" dt="2023-09-09T02:04:17.252" v="308" actId="1076"/>
          <ac:picMkLst>
            <pc:docMk/>
            <pc:sldMk cId="2341574792" sldId="262"/>
            <ac:picMk id="15" creationId="{1FCF440C-1936-4504-1957-5E0E925F5895}"/>
          </ac:picMkLst>
        </pc:picChg>
        <pc:picChg chg="mod">
          <ac:chgData name="Alessandra Sommer" userId="d1d89697-002c-413c-9ff0-29c100b231a8" providerId="ADAL" clId="{C2181D01-6727-450D-8901-D878D854EDDC}" dt="2023-09-09T02:04:17.252" v="308" actId="1076"/>
          <ac:picMkLst>
            <pc:docMk/>
            <pc:sldMk cId="2341574792" sldId="262"/>
            <ac:picMk id="16" creationId="{72522D13-AA2B-2A8E-2C5C-C48462F75C13}"/>
          </ac:picMkLst>
        </pc:picChg>
      </pc:sldChg>
      <pc:sldChg chg="modSp mod">
        <pc:chgData name="Alessandra Sommer" userId="d1d89697-002c-413c-9ff0-29c100b231a8" providerId="ADAL" clId="{C2181D01-6727-450D-8901-D878D854EDDC}" dt="2023-09-09T03:54:54.833" v="417" actId="207"/>
        <pc:sldMkLst>
          <pc:docMk/>
          <pc:sldMk cId="3091258817" sldId="263"/>
        </pc:sldMkLst>
        <pc:spChg chg="mod">
          <ac:chgData name="Alessandra Sommer" userId="d1d89697-002c-413c-9ff0-29c100b231a8" providerId="ADAL" clId="{C2181D01-6727-450D-8901-D878D854EDDC}" dt="2023-09-09T03:54:54.833" v="417" actId="207"/>
          <ac:spMkLst>
            <pc:docMk/>
            <pc:sldMk cId="3091258817" sldId="263"/>
            <ac:spMk id="11" creationId="{A4DC6567-53D1-919C-4642-D213C160ACE1}"/>
          </ac:spMkLst>
        </pc:spChg>
      </pc:sldChg>
      <pc:sldChg chg="modSp mod">
        <pc:chgData name="Alessandra Sommer" userId="d1d89697-002c-413c-9ff0-29c100b231a8" providerId="ADAL" clId="{C2181D01-6727-450D-8901-D878D854EDDC}" dt="2023-09-09T03:53:50.965" v="405" actId="5793"/>
        <pc:sldMkLst>
          <pc:docMk/>
          <pc:sldMk cId="39117795" sldId="264"/>
        </pc:sldMkLst>
        <pc:spChg chg="mod">
          <ac:chgData name="Alessandra Sommer" userId="d1d89697-002c-413c-9ff0-29c100b231a8" providerId="ADAL" clId="{C2181D01-6727-450D-8901-D878D854EDDC}" dt="2023-09-09T03:53:50.965" v="405" actId="5793"/>
          <ac:spMkLst>
            <pc:docMk/>
            <pc:sldMk cId="39117795" sldId="264"/>
            <ac:spMk id="13" creationId="{FD5A6D15-46B1-56F3-E133-0056DBA71AF5}"/>
          </ac:spMkLst>
        </pc:spChg>
      </pc:sldChg>
      <pc:sldChg chg="modSp mod">
        <pc:chgData name="Alessandra Sommer" userId="d1d89697-002c-413c-9ff0-29c100b231a8" providerId="ADAL" clId="{C2181D01-6727-450D-8901-D878D854EDDC}" dt="2023-09-09T03:53:13.453" v="386" actId="1076"/>
        <pc:sldMkLst>
          <pc:docMk/>
          <pc:sldMk cId="1233454830" sldId="265"/>
        </pc:sldMkLst>
        <pc:picChg chg="mod">
          <ac:chgData name="Alessandra Sommer" userId="d1d89697-002c-413c-9ff0-29c100b231a8" providerId="ADAL" clId="{C2181D01-6727-450D-8901-D878D854EDDC}" dt="2023-09-09T03:53:13.453" v="386" actId="1076"/>
          <ac:picMkLst>
            <pc:docMk/>
            <pc:sldMk cId="1233454830" sldId="265"/>
            <ac:picMk id="2" creationId="{175685D4-6232-CE40-0B22-E229F0024EAB}"/>
          </ac:picMkLst>
        </pc:picChg>
      </pc:sldChg>
      <pc:sldChg chg="modSp mod">
        <pc:chgData name="Alessandra Sommer" userId="d1d89697-002c-413c-9ff0-29c100b231a8" providerId="ADAL" clId="{C2181D01-6727-450D-8901-D878D854EDDC}" dt="2023-09-09T03:54:44.849" v="416" actId="1035"/>
        <pc:sldMkLst>
          <pc:docMk/>
          <pc:sldMk cId="853564049" sldId="266"/>
        </pc:sldMkLst>
        <pc:spChg chg="mod">
          <ac:chgData name="Alessandra Sommer" userId="d1d89697-002c-413c-9ff0-29c100b231a8" providerId="ADAL" clId="{C2181D01-6727-450D-8901-D878D854EDDC}" dt="2023-09-09T03:54:44.849" v="416" actId="1035"/>
          <ac:spMkLst>
            <pc:docMk/>
            <pc:sldMk cId="853564049" sldId="266"/>
            <ac:spMk id="13" creationId="{00000000-0000-0000-0000-000000000000}"/>
          </ac:spMkLst>
        </pc:spChg>
      </pc:sldChg>
      <pc:sldChg chg="modSp mod">
        <pc:chgData name="Alessandra Sommer" userId="d1d89697-002c-413c-9ff0-29c100b231a8" providerId="ADAL" clId="{C2181D01-6727-450D-8901-D878D854EDDC}" dt="2023-09-09T03:52:09.131" v="385" actId="1076"/>
        <pc:sldMkLst>
          <pc:docMk/>
          <pc:sldMk cId="2803966325" sldId="269"/>
        </pc:sldMkLst>
        <pc:spChg chg="mod">
          <ac:chgData name="Alessandra Sommer" userId="d1d89697-002c-413c-9ff0-29c100b231a8" providerId="ADAL" clId="{C2181D01-6727-450D-8901-D878D854EDDC}" dt="2023-09-09T03:51:28.235" v="376" actId="207"/>
          <ac:spMkLst>
            <pc:docMk/>
            <pc:sldMk cId="2803966325" sldId="269"/>
            <ac:spMk id="8" creationId="{00000000-0000-0000-0000-000000000000}"/>
          </ac:spMkLst>
        </pc:spChg>
        <pc:grpChg chg="mod">
          <ac:chgData name="Alessandra Sommer" userId="d1d89697-002c-413c-9ff0-29c100b231a8" providerId="ADAL" clId="{C2181D01-6727-450D-8901-D878D854EDDC}" dt="2023-09-09T03:51:53.831" v="379" actId="688"/>
          <ac:grpSpMkLst>
            <pc:docMk/>
            <pc:sldMk cId="2803966325" sldId="269"/>
            <ac:grpSpMk id="4" creationId="{00000000-0000-0000-0000-000000000000}"/>
          </ac:grpSpMkLst>
        </pc:grpChg>
        <pc:picChg chg="mod">
          <ac:chgData name="Alessandra Sommer" userId="d1d89697-002c-413c-9ff0-29c100b231a8" providerId="ADAL" clId="{C2181D01-6727-450D-8901-D878D854EDDC}" dt="2023-09-09T03:52:09.131" v="385" actId="1076"/>
          <ac:picMkLst>
            <pc:docMk/>
            <pc:sldMk cId="2803966325" sldId="269"/>
            <ac:picMk id="6" creationId="{00000000-0000-0000-0000-000000000000}"/>
          </ac:picMkLst>
        </pc:picChg>
      </pc:sldChg>
      <pc:sldChg chg="modSp mod">
        <pc:chgData name="Alessandra Sommer" userId="d1d89697-002c-413c-9ff0-29c100b231a8" providerId="ADAL" clId="{C2181D01-6727-450D-8901-D878D854EDDC}" dt="2023-09-09T03:51:03.698" v="371" actId="20577"/>
        <pc:sldMkLst>
          <pc:docMk/>
          <pc:sldMk cId="3881532569" sldId="270"/>
        </pc:sldMkLst>
        <pc:spChg chg="mod">
          <ac:chgData name="Alessandra Sommer" userId="d1d89697-002c-413c-9ff0-29c100b231a8" providerId="ADAL" clId="{C2181D01-6727-450D-8901-D878D854EDDC}" dt="2023-09-09T03:51:03.698" v="371" actId="20577"/>
          <ac:spMkLst>
            <pc:docMk/>
            <pc:sldMk cId="3881532569" sldId="270"/>
            <ac:spMk id="2" creationId="{6F130742-AA51-A961-E390-2D2E036B946C}"/>
          </ac:spMkLst>
        </pc:spChg>
        <pc:picChg chg="mod">
          <ac:chgData name="Alessandra Sommer" userId="d1d89697-002c-413c-9ff0-29c100b231a8" providerId="ADAL" clId="{C2181D01-6727-450D-8901-D878D854EDDC}" dt="2023-09-02T19:49:19.580" v="10" actId="1076"/>
          <ac:picMkLst>
            <pc:docMk/>
            <pc:sldMk cId="3881532569" sldId="270"/>
            <ac:picMk id="4" creationId="{00000000-0000-0000-0000-000000000000}"/>
          </ac:picMkLst>
        </pc:picChg>
      </pc:sldChg>
      <pc:sldChg chg="modSp mod">
        <pc:chgData name="Alessandra Sommer" userId="d1d89697-002c-413c-9ff0-29c100b231a8" providerId="ADAL" clId="{C2181D01-6727-450D-8901-D878D854EDDC}" dt="2023-09-02T19:48:43.120" v="0" actId="20577"/>
        <pc:sldMkLst>
          <pc:docMk/>
          <pc:sldMk cId="1535495566" sldId="271"/>
        </pc:sldMkLst>
        <pc:spChg chg="mod">
          <ac:chgData name="Alessandra Sommer" userId="d1d89697-002c-413c-9ff0-29c100b231a8" providerId="ADAL" clId="{C2181D01-6727-450D-8901-D878D854EDDC}" dt="2023-09-02T19:48:43.120" v="0" actId="20577"/>
          <ac:spMkLst>
            <pc:docMk/>
            <pc:sldMk cId="1535495566" sldId="271"/>
            <ac:spMk id="10" creationId="{00000000-0000-0000-0000-000000000000}"/>
          </ac:spMkLst>
        </pc:spChg>
      </pc:sldChg>
      <pc:sldChg chg="modSp mod">
        <pc:chgData name="Alessandra Sommer" userId="d1d89697-002c-413c-9ff0-29c100b231a8" providerId="ADAL" clId="{C2181D01-6727-450D-8901-D878D854EDDC}" dt="2023-09-09T05:14:08.377" v="837" actId="14100"/>
        <pc:sldMkLst>
          <pc:docMk/>
          <pc:sldMk cId="1883533426" sldId="275"/>
        </pc:sldMkLst>
        <pc:spChg chg="mod">
          <ac:chgData name="Alessandra Sommer" userId="d1d89697-002c-413c-9ff0-29c100b231a8" providerId="ADAL" clId="{C2181D01-6727-450D-8901-D878D854EDDC}" dt="2023-09-09T05:14:08.377" v="837" actId="14100"/>
          <ac:spMkLst>
            <pc:docMk/>
            <pc:sldMk cId="1883533426" sldId="275"/>
            <ac:spMk id="20" creationId="{B984B4F0-4ECC-6B67-7AEA-D7C45A42AD39}"/>
          </ac:spMkLst>
        </pc:spChg>
      </pc:sldChg>
      <pc:sldChg chg="addSp delSp modSp mod modCm">
        <pc:chgData name="Alessandra Sommer" userId="d1d89697-002c-413c-9ff0-29c100b231a8" providerId="ADAL" clId="{C2181D01-6727-450D-8901-D878D854EDDC}" dt="2023-09-09T04:45:56.419" v="775"/>
        <pc:sldMkLst>
          <pc:docMk/>
          <pc:sldMk cId="1285622196" sldId="276"/>
        </pc:sldMkLst>
        <pc:spChg chg="mod">
          <ac:chgData name="Alessandra Sommer" userId="d1d89697-002c-413c-9ff0-29c100b231a8" providerId="ADAL" clId="{C2181D01-6727-450D-8901-D878D854EDDC}" dt="2023-09-09T04:45:44.379" v="774" actId="1076"/>
          <ac:spMkLst>
            <pc:docMk/>
            <pc:sldMk cId="1285622196" sldId="276"/>
            <ac:spMk id="6" creationId="{00000000-0000-0000-0000-000000000000}"/>
          </ac:spMkLst>
        </pc:spChg>
        <pc:picChg chg="add del mod">
          <ac:chgData name="Alessandra Sommer" userId="d1d89697-002c-413c-9ff0-29c100b231a8" providerId="ADAL" clId="{C2181D01-6727-450D-8901-D878D854EDDC}" dt="2023-09-09T04:45:16.344" v="763" actId="478"/>
          <ac:picMkLst>
            <pc:docMk/>
            <pc:sldMk cId="1285622196" sldId="276"/>
            <ac:picMk id="5" creationId="{A930C332-F271-3AA5-EB61-54FF107B8AB2}"/>
          </ac:picMkLst>
        </pc:picChg>
        <pc:picChg chg="del">
          <ac:chgData name="Alessandra Sommer" userId="d1d89697-002c-413c-9ff0-29c100b231a8" providerId="ADAL" clId="{C2181D01-6727-450D-8901-D878D854EDDC}" dt="2023-09-09T04:44:21.657" v="758" actId="478"/>
          <ac:picMkLst>
            <pc:docMk/>
            <pc:sldMk cId="1285622196" sldId="276"/>
            <ac:picMk id="7" creationId="{206EA051-B29E-6E20-AA02-0226C620A386}"/>
          </ac:picMkLst>
        </pc:picChg>
        <pc:picChg chg="add mod">
          <ac:chgData name="Alessandra Sommer" userId="d1d89697-002c-413c-9ff0-29c100b231a8" providerId="ADAL" clId="{C2181D01-6727-450D-8901-D878D854EDDC}" dt="2023-09-09T04:45:28.506" v="767" actId="1076"/>
          <ac:picMkLst>
            <pc:docMk/>
            <pc:sldMk cId="1285622196" sldId="276"/>
            <ac:picMk id="9" creationId="{D0B6BD9E-F874-2DE0-53B4-738D19D07FC0}"/>
          </ac:picMkLst>
        </pc:picChg>
        <pc:extLst>
          <p:ext xmlns:p="http://schemas.openxmlformats.org/presentationml/2006/main" uri="{D6D511B9-2390-475A-947B-AFAB55BFBCF1}">
            <pc226:cmChg xmlns:pc226="http://schemas.microsoft.com/office/powerpoint/2022/06/main/command" chg="">
              <pc226:chgData name="Alessandra Sommer" userId="d1d89697-002c-413c-9ff0-29c100b231a8" providerId="ADAL" clId="{C2181D01-6727-450D-8901-D878D854EDDC}" dt="2023-09-09T04:45:56.419" v="775"/>
              <pc2:cmMkLst xmlns:pc2="http://schemas.microsoft.com/office/powerpoint/2019/9/main/command">
                <pc:docMk/>
                <pc:sldMk cId="1285622196" sldId="276"/>
                <pc2:cmMk id="{A2C8A66E-88EF-48F5-9442-86A745F5CC02}"/>
              </pc2:cmMkLst>
              <pc226:cmRplyChg chg="add">
                <pc226:chgData name="Alessandra Sommer" userId="d1d89697-002c-413c-9ff0-29c100b231a8" providerId="ADAL" clId="{C2181D01-6727-450D-8901-D878D854EDDC}" dt="2023-09-09T04:45:56.419" v="775"/>
                <pc2:cmRplyMkLst xmlns:pc2="http://schemas.microsoft.com/office/powerpoint/2019/9/main/command">
                  <pc:docMk/>
                  <pc:sldMk cId="1285622196" sldId="276"/>
                  <pc2:cmMk id="{A2C8A66E-88EF-48F5-9442-86A745F5CC02}"/>
                  <pc2:cmRplyMk id="{86BBD56C-9A36-4B61-A0C3-938FB68E95B5}"/>
                </pc2:cmRplyMkLst>
              </pc226:cmRplyChg>
            </pc226:cmChg>
          </p:ext>
        </pc:extLst>
      </pc:sldChg>
      <pc:sldChg chg="addSp delSp modSp mod modCm">
        <pc:chgData name="Alessandra Sommer" userId="d1d89697-002c-413c-9ff0-29c100b231a8" providerId="ADAL" clId="{C2181D01-6727-450D-8901-D878D854EDDC}" dt="2023-09-09T04:46:16.809" v="777"/>
        <pc:sldMkLst>
          <pc:docMk/>
          <pc:sldMk cId="2716658361" sldId="277"/>
        </pc:sldMkLst>
        <pc:picChg chg="add del mod">
          <ac:chgData name="Alessandra Sommer" userId="d1d89697-002c-413c-9ff0-29c100b231a8" providerId="ADAL" clId="{C2181D01-6727-450D-8901-D878D854EDDC}" dt="2023-09-09T04:24:41.158" v="732"/>
          <ac:picMkLst>
            <pc:docMk/>
            <pc:sldMk cId="2716658361" sldId="277"/>
            <ac:picMk id="2" creationId="{8F29F102-2433-20A9-25F4-F64CC8F3C924}"/>
          </ac:picMkLst>
        </pc:picChg>
        <pc:picChg chg="add del mod modCrop">
          <ac:chgData name="Alessandra Sommer" userId="d1d89697-002c-413c-9ff0-29c100b231a8" providerId="ADAL" clId="{C2181D01-6727-450D-8901-D878D854EDDC}" dt="2023-09-09T04:25:46.603" v="756" actId="931"/>
          <ac:picMkLst>
            <pc:docMk/>
            <pc:sldMk cId="2716658361" sldId="277"/>
            <ac:picMk id="4" creationId="{C7B4BAB5-9B94-8517-B248-4272522BB0FF}"/>
          </ac:picMkLst>
        </pc:picChg>
        <pc:picChg chg="add del mod">
          <ac:chgData name="Alessandra Sommer" userId="d1d89697-002c-413c-9ff0-29c100b231a8" providerId="ADAL" clId="{C2181D01-6727-450D-8901-D878D854EDDC}" dt="2023-09-09T04:25:39.169" v="749"/>
          <ac:picMkLst>
            <pc:docMk/>
            <pc:sldMk cId="2716658361" sldId="277"/>
            <ac:picMk id="5" creationId="{4D1BFACE-8135-7334-15FA-27251C2B84F2}"/>
          </ac:picMkLst>
        </pc:picChg>
        <pc:picChg chg="del">
          <ac:chgData name="Alessandra Sommer" userId="d1d89697-002c-413c-9ff0-29c100b231a8" providerId="ADAL" clId="{C2181D01-6727-450D-8901-D878D854EDDC}" dt="2023-09-09T04:24:38.324" v="728" actId="478"/>
          <ac:picMkLst>
            <pc:docMk/>
            <pc:sldMk cId="2716658361" sldId="277"/>
            <ac:picMk id="6" creationId="{921930CB-0E90-CDBD-1F79-B35F7D856121}"/>
          </ac:picMkLst>
        </pc:picChg>
        <pc:picChg chg="add mod">
          <ac:chgData name="Alessandra Sommer" userId="d1d89697-002c-413c-9ff0-29c100b231a8" providerId="ADAL" clId="{C2181D01-6727-450D-8901-D878D854EDDC}" dt="2023-09-09T04:25:47.985" v="757"/>
          <ac:picMkLst>
            <pc:docMk/>
            <pc:sldMk cId="2716658361" sldId="277"/>
            <ac:picMk id="7" creationId="{2EA42137-D802-1B0C-B6D2-4A77DD7805D6}"/>
          </ac:picMkLst>
        </pc:picChg>
        <pc:extLst>
          <p:ext xmlns:p="http://schemas.openxmlformats.org/presentationml/2006/main" uri="{D6D511B9-2390-475A-947B-AFAB55BFBCF1}">
            <pc226:cmChg xmlns:pc226="http://schemas.microsoft.com/office/powerpoint/2022/06/main/command" chg="">
              <pc226:chgData name="Alessandra Sommer" userId="d1d89697-002c-413c-9ff0-29c100b231a8" providerId="ADAL" clId="{C2181D01-6727-450D-8901-D878D854EDDC}" dt="2023-09-09T04:46:16.809" v="777"/>
              <pc2:cmMkLst xmlns:pc2="http://schemas.microsoft.com/office/powerpoint/2019/9/main/command">
                <pc:docMk/>
                <pc:sldMk cId="2716658361" sldId="277"/>
                <pc2:cmMk id="{FF096B06-235A-4F75-94C0-CDCE09356837}"/>
              </pc2:cmMkLst>
              <pc226:cmRplyChg chg="add">
                <pc226:chgData name="Alessandra Sommer" userId="d1d89697-002c-413c-9ff0-29c100b231a8" providerId="ADAL" clId="{C2181D01-6727-450D-8901-D878D854EDDC}" dt="2023-09-09T04:46:16.809" v="777"/>
                <pc2:cmRplyMkLst xmlns:pc2="http://schemas.microsoft.com/office/powerpoint/2019/9/main/command">
                  <pc:docMk/>
                  <pc:sldMk cId="2716658361" sldId="277"/>
                  <pc2:cmMk id="{FF096B06-235A-4F75-94C0-CDCE09356837}"/>
                  <pc2:cmRplyMk id="{5469D24C-87CD-4B5C-A7D2-96D3B49C604D}"/>
                </pc2:cmRplyMkLst>
              </pc226:cmRplyChg>
            </pc226:cmChg>
          </p:ext>
        </pc:extLst>
      </pc:sldChg>
      <pc:sldChg chg="addSp delSp modSp mod">
        <pc:chgData name="Alessandra Sommer" userId="d1d89697-002c-413c-9ff0-29c100b231a8" providerId="ADAL" clId="{C2181D01-6727-450D-8901-D878D854EDDC}" dt="2023-09-09T04:25:46.091" v="755"/>
        <pc:sldMkLst>
          <pc:docMk/>
          <pc:sldMk cId="1443644882" sldId="278"/>
        </pc:sldMkLst>
        <pc:picChg chg="add del mod">
          <ac:chgData name="Alessandra Sommer" userId="d1d89697-002c-413c-9ff0-29c100b231a8" providerId="ADAL" clId="{C2181D01-6727-450D-8901-D878D854EDDC}" dt="2023-09-09T04:25:46.091" v="755"/>
          <ac:picMkLst>
            <pc:docMk/>
            <pc:sldMk cId="1443644882" sldId="278"/>
            <ac:picMk id="2" creationId="{71D0B921-57D2-4B5E-DAAE-3CB15F6F3925}"/>
          </ac:picMkLst>
        </pc:picChg>
      </pc:sldChg>
      <pc:sldChg chg="addSp delSp modSp mod modCm">
        <pc:chgData name="Alessandra Sommer" userId="d1d89697-002c-413c-9ff0-29c100b231a8" providerId="ADAL" clId="{C2181D01-6727-450D-8901-D878D854EDDC}" dt="2023-09-09T04:46:28.370" v="778"/>
        <pc:sldMkLst>
          <pc:docMk/>
          <pc:sldMk cId="367550248" sldId="280"/>
        </pc:sldMkLst>
        <pc:picChg chg="add mod modCrop">
          <ac:chgData name="Alessandra Sommer" userId="d1d89697-002c-413c-9ff0-29c100b231a8" providerId="ADAL" clId="{C2181D01-6727-450D-8901-D878D854EDDC}" dt="2023-09-09T04:24:27.026" v="727" actId="1038"/>
          <ac:picMkLst>
            <pc:docMk/>
            <pc:sldMk cId="367550248" sldId="280"/>
            <ac:picMk id="3" creationId="{B581462A-3208-0C96-4AB7-7D0C01EAC487}"/>
          </ac:picMkLst>
        </pc:picChg>
        <pc:picChg chg="del">
          <ac:chgData name="Alessandra Sommer" userId="d1d89697-002c-413c-9ff0-29c100b231a8" providerId="ADAL" clId="{C2181D01-6727-450D-8901-D878D854EDDC}" dt="2023-09-09T04:23:19.982" v="686" actId="478"/>
          <ac:picMkLst>
            <pc:docMk/>
            <pc:sldMk cId="367550248" sldId="280"/>
            <ac:picMk id="6" creationId="{921930CB-0E90-CDBD-1F79-B35F7D856121}"/>
          </ac:picMkLst>
        </pc:picChg>
        <pc:picChg chg="mod">
          <ac:chgData name="Alessandra Sommer" userId="d1d89697-002c-413c-9ff0-29c100b231a8" providerId="ADAL" clId="{C2181D01-6727-450D-8901-D878D854EDDC}" dt="2023-09-09T04:24:27.026" v="727" actId="1038"/>
          <ac:picMkLst>
            <pc:docMk/>
            <pc:sldMk cId="367550248" sldId="280"/>
            <ac:picMk id="8" creationId="{A8613BA5-1279-3345-BCE2-BBC9BDD0572A}"/>
          </ac:picMkLst>
        </pc:picChg>
        <pc:picChg chg="mod modCrop">
          <ac:chgData name="Alessandra Sommer" userId="d1d89697-002c-413c-9ff0-29c100b231a8" providerId="ADAL" clId="{C2181D01-6727-450D-8901-D878D854EDDC}" dt="2023-09-09T04:24:27.026" v="727" actId="1038"/>
          <ac:picMkLst>
            <pc:docMk/>
            <pc:sldMk cId="367550248" sldId="280"/>
            <ac:picMk id="10" creationId="{4BAE7B5D-552F-1762-8DA7-113358571F0F}"/>
          </ac:picMkLst>
        </pc:picChg>
        <pc:extLst>
          <p:ext xmlns:p="http://schemas.openxmlformats.org/presentationml/2006/main" uri="{D6D511B9-2390-475A-947B-AFAB55BFBCF1}">
            <pc226:cmChg xmlns:pc226="http://schemas.microsoft.com/office/powerpoint/2022/06/main/command" chg="mod">
              <pc226:chgData name="Alessandra Sommer" userId="d1d89697-002c-413c-9ff0-29c100b231a8" providerId="ADAL" clId="{C2181D01-6727-450D-8901-D878D854EDDC}" dt="2023-09-09T04:46:28.370" v="778"/>
              <pc2:cmMkLst xmlns:pc2="http://schemas.microsoft.com/office/powerpoint/2019/9/main/command">
                <pc:docMk/>
                <pc:sldMk cId="367550248" sldId="280"/>
                <pc2:cmMk id="{8731D424-8730-4FC1-85CC-1EE648A1A0A7}"/>
              </pc2:cmMkLst>
              <pc226:cmRplyChg chg="add">
                <pc226:chgData name="Alessandra Sommer" userId="d1d89697-002c-413c-9ff0-29c100b231a8" providerId="ADAL" clId="{C2181D01-6727-450D-8901-D878D854EDDC}" dt="2023-09-09T04:46:28.370" v="778"/>
                <pc2:cmRplyMkLst xmlns:pc2="http://schemas.microsoft.com/office/powerpoint/2019/9/main/command">
                  <pc:docMk/>
                  <pc:sldMk cId="367550248" sldId="280"/>
                  <pc2:cmMk id="{8731D424-8730-4FC1-85CC-1EE648A1A0A7}"/>
                  <pc2:cmRplyMk id="{E74AA045-D621-41FA-94E1-E7A2D7238A13}"/>
                </pc2:cmRplyMkLst>
              </pc226:cmRplyChg>
            </pc226:cmChg>
          </p:ext>
        </pc:extLst>
      </pc:sldChg>
      <pc:sldChg chg="modSp mod">
        <pc:chgData name="Alessandra Sommer" userId="d1d89697-002c-413c-9ff0-29c100b231a8" providerId="ADAL" clId="{C2181D01-6727-450D-8901-D878D854EDDC}" dt="2023-09-09T03:55:21.306" v="420" actId="207"/>
        <pc:sldMkLst>
          <pc:docMk/>
          <pc:sldMk cId="1641165799" sldId="281"/>
        </pc:sldMkLst>
        <pc:spChg chg="mod">
          <ac:chgData name="Alessandra Sommer" userId="d1d89697-002c-413c-9ff0-29c100b231a8" providerId="ADAL" clId="{C2181D01-6727-450D-8901-D878D854EDDC}" dt="2023-09-09T03:55:21.306" v="420" actId="207"/>
          <ac:spMkLst>
            <pc:docMk/>
            <pc:sldMk cId="1641165799" sldId="281"/>
            <ac:spMk id="20" creationId="{B984B4F0-4ECC-6B67-7AEA-D7C45A42AD39}"/>
          </ac:spMkLst>
        </pc:spChg>
      </pc:sldChg>
      <pc:sldChg chg="addSp modSp mod setBg">
        <pc:chgData name="Alessandra Sommer" userId="d1d89697-002c-413c-9ff0-29c100b231a8" providerId="ADAL" clId="{C2181D01-6727-450D-8901-D878D854EDDC}" dt="2023-09-09T04:12:34.736" v="685" actId="207"/>
        <pc:sldMkLst>
          <pc:docMk/>
          <pc:sldMk cId="2823585965" sldId="282"/>
        </pc:sldMkLst>
        <pc:spChg chg="mod">
          <ac:chgData name="Alessandra Sommer" userId="d1d89697-002c-413c-9ff0-29c100b231a8" providerId="ADAL" clId="{C2181D01-6727-450D-8901-D878D854EDDC}" dt="2023-09-09T04:12:34.736" v="685" actId="207"/>
          <ac:spMkLst>
            <pc:docMk/>
            <pc:sldMk cId="2823585965" sldId="282"/>
            <ac:spMk id="2" creationId="{FCA75317-22FC-854F-CECA-E5831C160820}"/>
          </ac:spMkLst>
        </pc:spChg>
        <pc:spChg chg="mod">
          <ac:chgData name="Alessandra Sommer" userId="d1d89697-002c-413c-9ff0-29c100b231a8" providerId="ADAL" clId="{C2181D01-6727-450D-8901-D878D854EDDC}" dt="2023-09-09T02:08:30.676" v="337" actId="1076"/>
          <ac:spMkLst>
            <pc:docMk/>
            <pc:sldMk cId="2823585965" sldId="282"/>
            <ac:spMk id="3" creationId="{2DA40D00-3D69-8469-1F8D-EED4AABA4DE5}"/>
          </ac:spMkLst>
        </pc:spChg>
        <pc:picChg chg="add mod">
          <ac:chgData name="Alessandra Sommer" userId="d1d89697-002c-413c-9ff0-29c100b231a8" providerId="ADAL" clId="{C2181D01-6727-450D-8901-D878D854EDDC}" dt="2023-09-09T04:12:32.809" v="683" actId="1076"/>
          <ac:picMkLst>
            <pc:docMk/>
            <pc:sldMk cId="2823585965" sldId="282"/>
            <ac:picMk id="5" creationId="{1730E653-D693-5412-9B37-8DBC223D1C6C}"/>
          </ac:picMkLst>
        </pc:picChg>
      </pc:sldChg>
      <pc:sldChg chg="modSp mod">
        <pc:chgData name="Alessandra Sommer" userId="d1d89697-002c-413c-9ff0-29c100b231a8" providerId="ADAL" clId="{C2181D01-6727-450D-8901-D878D854EDDC}" dt="2023-09-09T03:54:35.199" v="412" actId="1076"/>
        <pc:sldMkLst>
          <pc:docMk/>
          <pc:sldMk cId="597051987" sldId="284"/>
        </pc:sldMkLst>
        <pc:spChg chg="mod">
          <ac:chgData name="Alessandra Sommer" userId="d1d89697-002c-413c-9ff0-29c100b231a8" providerId="ADAL" clId="{C2181D01-6727-450D-8901-D878D854EDDC}" dt="2023-09-09T03:54:35.199" v="412" actId="1076"/>
          <ac:spMkLst>
            <pc:docMk/>
            <pc:sldMk cId="597051987" sldId="284"/>
            <ac:spMk id="11" creationId="{A4DC6567-53D1-919C-4642-D213C160ACE1}"/>
          </ac:spMkLst>
        </pc:spChg>
      </pc:sldChg>
      <pc:sldChg chg="addSp delSp modSp mod setBg">
        <pc:chgData name="Alessandra Sommer" userId="d1d89697-002c-413c-9ff0-29c100b231a8" providerId="ADAL" clId="{C2181D01-6727-450D-8901-D878D854EDDC}" dt="2023-09-09T02:20:04.606" v="366" actId="1076"/>
        <pc:sldMkLst>
          <pc:docMk/>
          <pc:sldMk cId="65140761" sldId="285"/>
        </pc:sldMkLst>
        <pc:spChg chg="mod">
          <ac:chgData name="Alessandra Sommer" userId="d1d89697-002c-413c-9ff0-29c100b231a8" providerId="ADAL" clId="{C2181D01-6727-450D-8901-D878D854EDDC}" dt="2023-09-09T02:20:04.606" v="366" actId="1076"/>
          <ac:spMkLst>
            <pc:docMk/>
            <pc:sldMk cId="65140761" sldId="285"/>
            <ac:spMk id="2" creationId="{8CBD977D-F2A1-0BBF-A7D4-340998B7BE2C}"/>
          </ac:spMkLst>
        </pc:spChg>
        <pc:picChg chg="add del mod">
          <ac:chgData name="Alessandra Sommer" userId="d1d89697-002c-413c-9ff0-29c100b231a8" providerId="ADAL" clId="{C2181D01-6727-450D-8901-D878D854EDDC}" dt="2023-09-09T02:19:42.110" v="359" actId="478"/>
          <ac:picMkLst>
            <pc:docMk/>
            <pc:sldMk cId="65140761" sldId="285"/>
            <ac:picMk id="4" creationId="{1A7F2AC9-B5A2-74A2-C920-08FC4759879E}"/>
          </ac:picMkLst>
        </pc:picChg>
        <pc:picChg chg="add del mod">
          <ac:chgData name="Alessandra Sommer" userId="d1d89697-002c-413c-9ff0-29c100b231a8" providerId="ADAL" clId="{C2181D01-6727-450D-8901-D878D854EDDC}" dt="2023-09-09T02:17:05.025" v="347" actId="478"/>
          <ac:picMkLst>
            <pc:docMk/>
            <pc:sldMk cId="65140761" sldId="285"/>
            <ac:picMk id="6" creationId="{A5799E83-2DAA-6A56-6BCA-4C379ECB0D3B}"/>
          </ac:picMkLst>
        </pc:picChg>
        <pc:picChg chg="add mod">
          <ac:chgData name="Alessandra Sommer" userId="d1d89697-002c-413c-9ff0-29c100b231a8" providerId="ADAL" clId="{C2181D01-6727-450D-8901-D878D854EDDC}" dt="2023-09-09T02:20:04.606" v="366" actId="1076"/>
          <ac:picMkLst>
            <pc:docMk/>
            <pc:sldMk cId="65140761" sldId="285"/>
            <ac:picMk id="8" creationId="{3086C834-6697-F74C-A01B-2CC216DEB6A5}"/>
          </ac:picMkLst>
        </pc:picChg>
      </pc:sldChg>
      <pc:sldChg chg="modSp mod">
        <pc:chgData name="Alessandra Sommer" userId="d1d89697-002c-413c-9ff0-29c100b231a8" providerId="ADAL" clId="{C2181D01-6727-450D-8901-D878D854EDDC}" dt="2023-09-09T04:06:43.866" v="591" actId="1076"/>
        <pc:sldMkLst>
          <pc:docMk/>
          <pc:sldMk cId="2522024511" sldId="288"/>
        </pc:sldMkLst>
        <pc:spChg chg="mod">
          <ac:chgData name="Alessandra Sommer" userId="d1d89697-002c-413c-9ff0-29c100b231a8" providerId="ADAL" clId="{C2181D01-6727-450D-8901-D878D854EDDC}" dt="2023-09-09T04:06:43.866" v="591" actId="1076"/>
          <ac:spMkLst>
            <pc:docMk/>
            <pc:sldMk cId="2522024511" sldId="288"/>
            <ac:spMk id="2" creationId="{AC77C949-169F-7743-D421-898973CD3582}"/>
          </ac:spMkLst>
        </pc:spChg>
        <pc:spChg chg="mod">
          <ac:chgData name="Alessandra Sommer" userId="d1d89697-002c-413c-9ff0-29c100b231a8" providerId="ADAL" clId="{C2181D01-6727-450D-8901-D878D854EDDC}" dt="2023-09-09T03:55:42.757" v="426" actId="207"/>
          <ac:spMkLst>
            <pc:docMk/>
            <pc:sldMk cId="2522024511" sldId="288"/>
            <ac:spMk id="11" creationId="{A4DC6567-53D1-919C-4642-D213C160ACE1}"/>
          </ac:spMkLst>
        </pc:spChg>
        <pc:picChg chg="mod">
          <ac:chgData name="Alessandra Sommer" userId="d1d89697-002c-413c-9ff0-29c100b231a8" providerId="ADAL" clId="{C2181D01-6727-450D-8901-D878D854EDDC}" dt="2023-09-09T04:06:43.866" v="591" actId="1076"/>
          <ac:picMkLst>
            <pc:docMk/>
            <pc:sldMk cId="2522024511" sldId="288"/>
            <ac:picMk id="3" creationId="{F746CA5F-80A8-46AD-8CB6-DA4827240E87}"/>
          </ac:picMkLst>
        </pc:picChg>
      </pc:sldChg>
      <pc:sldChg chg="modSp mod">
        <pc:chgData name="Alessandra Sommer" userId="d1d89697-002c-413c-9ff0-29c100b231a8" providerId="ADAL" clId="{C2181D01-6727-450D-8901-D878D854EDDC}" dt="2023-09-09T03:58:52.515" v="484" actId="207"/>
        <pc:sldMkLst>
          <pc:docMk/>
          <pc:sldMk cId="941314009" sldId="289"/>
        </pc:sldMkLst>
        <pc:spChg chg="mod">
          <ac:chgData name="Alessandra Sommer" userId="d1d89697-002c-413c-9ff0-29c100b231a8" providerId="ADAL" clId="{C2181D01-6727-450D-8901-D878D854EDDC}" dt="2023-09-09T03:58:52.515" v="484" actId="207"/>
          <ac:spMkLst>
            <pc:docMk/>
            <pc:sldMk cId="941314009" sldId="289"/>
            <ac:spMk id="20" creationId="{B984B4F0-4ECC-6B67-7AEA-D7C45A42AD39}"/>
          </ac:spMkLst>
        </pc:spChg>
      </pc:sldChg>
      <pc:sldChg chg="modCm">
        <pc:chgData name="Alessandra Sommer" userId="d1d89697-002c-413c-9ff0-29c100b231a8" providerId="ADAL" clId="{C2181D01-6727-450D-8901-D878D854EDDC}" dt="2023-09-09T04:46:10.241" v="776"/>
        <pc:sldMkLst>
          <pc:docMk/>
          <pc:sldMk cId="4126575217" sldId="303"/>
        </pc:sldMkLst>
        <pc:extLst>
          <p:ext xmlns:p="http://schemas.openxmlformats.org/presentationml/2006/main" uri="{D6D511B9-2390-475A-947B-AFAB55BFBCF1}">
            <pc226:cmChg xmlns:pc226="http://schemas.microsoft.com/office/powerpoint/2022/06/main/command" chg="">
              <pc226:chgData name="Alessandra Sommer" userId="d1d89697-002c-413c-9ff0-29c100b231a8" providerId="ADAL" clId="{C2181D01-6727-450D-8901-D878D854EDDC}" dt="2023-09-09T04:46:10.241" v="776"/>
              <pc2:cmMkLst xmlns:pc2="http://schemas.microsoft.com/office/powerpoint/2019/9/main/command">
                <pc:docMk/>
                <pc:sldMk cId="4126575217" sldId="303"/>
                <pc2:cmMk id="{AC837109-520B-4E20-9A53-2292B08C04AF}"/>
              </pc2:cmMkLst>
              <pc226:cmRplyChg chg="add">
                <pc226:chgData name="Alessandra Sommer" userId="d1d89697-002c-413c-9ff0-29c100b231a8" providerId="ADAL" clId="{C2181D01-6727-450D-8901-D878D854EDDC}" dt="2023-09-09T04:46:10.241" v="776"/>
                <pc2:cmRplyMkLst xmlns:pc2="http://schemas.microsoft.com/office/powerpoint/2019/9/main/command">
                  <pc:docMk/>
                  <pc:sldMk cId="4126575217" sldId="303"/>
                  <pc2:cmMk id="{AC837109-520B-4E20-9A53-2292B08C04AF}"/>
                  <pc2:cmRplyMk id="{CFE2699C-78CA-4B2D-A3F4-E2F8E2124469}"/>
                </pc2:cmRplyMkLst>
              </pc226:cmRplyChg>
            </pc226:cmChg>
          </p:ext>
        </pc:extLst>
      </pc:sldChg>
      <pc:sldChg chg="addSp modSp mod setBg">
        <pc:chgData name="Alessandra Sommer" userId="d1d89697-002c-413c-9ff0-29c100b231a8" providerId="ADAL" clId="{C2181D01-6727-450D-8901-D878D854EDDC}" dt="2023-09-09T02:07:23.447" v="335" actId="403"/>
        <pc:sldMkLst>
          <pc:docMk/>
          <pc:sldMk cId="558156244" sldId="304"/>
        </pc:sldMkLst>
        <pc:spChg chg="mod">
          <ac:chgData name="Alessandra Sommer" userId="d1d89697-002c-413c-9ff0-29c100b231a8" providerId="ADAL" clId="{C2181D01-6727-450D-8901-D878D854EDDC}" dt="2023-09-09T02:07:23.447" v="335" actId="403"/>
          <ac:spMkLst>
            <pc:docMk/>
            <pc:sldMk cId="558156244" sldId="304"/>
            <ac:spMk id="6" creationId="{9615704A-D659-00D2-C4D8-8BCB4F82B61F}"/>
          </ac:spMkLst>
        </pc:spChg>
        <pc:spChg chg="mod">
          <ac:chgData name="Alessandra Sommer" userId="d1d89697-002c-413c-9ff0-29c100b231a8" providerId="ADAL" clId="{C2181D01-6727-450D-8901-D878D854EDDC}" dt="2023-09-09T02:05:38.084" v="318" actId="1076"/>
          <ac:spMkLst>
            <pc:docMk/>
            <pc:sldMk cId="558156244" sldId="304"/>
            <ac:spMk id="7" creationId="{E7F0A41B-BAA0-974D-C1A0-7C2F3D5B997F}"/>
          </ac:spMkLst>
        </pc:spChg>
        <pc:picChg chg="add mod">
          <ac:chgData name="Alessandra Sommer" userId="d1d89697-002c-413c-9ff0-29c100b231a8" providerId="ADAL" clId="{C2181D01-6727-450D-8901-D878D854EDDC}" dt="2023-09-09T02:05:46.965" v="321" actId="1076"/>
          <ac:picMkLst>
            <pc:docMk/>
            <pc:sldMk cId="558156244" sldId="304"/>
            <ac:picMk id="2" creationId="{622B3B02-D9C2-AE21-8A08-A535F0611C5C}"/>
          </ac:picMkLst>
        </pc:picChg>
      </pc:sldChg>
      <pc:sldChg chg="addSp delSp modSp mod">
        <pc:chgData name="Alessandra Sommer" userId="d1d89697-002c-413c-9ff0-29c100b231a8" providerId="ADAL" clId="{C2181D01-6727-450D-8901-D878D854EDDC}" dt="2023-09-09T03:58:32.527" v="483" actId="931"/>
        <pc:sldMkLst>
          <pc:docMk/>
          <pc:sldMk cId="3550082716" sldId="306"/>
        </pc:sldMkLst>
        <pc:spChg chg="mod">
          <ac:chgData name="Alessandra Sommer" userId="d1d89697-002c-413c-9ff0-29c100b231a8" providerId="ADAL" clId="{C2181D01-6727-450D-8901-D878D854EDDC}" dt="2023-09-09T03:58:30.734" v="479" actId="120"/>
          <ac:spMkLst>
            <pc:docMk/>
            <pc:sldMk cId="3550082716" sldId="306"/>
            <ac:spMk id="2" creationId="{AC77C949-169F-7743-D421-898973CD3582}"/>
          </ac:spMkLst>
        </pc:spChg>
        <pc:spChg chg="add mod">
          <ac:chgData name="Alessandra Sommer" userId="d1d89697-002c-413c-9ff0-29c100b231a8" providerId="ADAL" clId="{C2181D01-6727-450D-8901-D878D854EDDC}" dt="2023-09-09T03:56:35.909" v="439" actId="1076"/>
          <ac:spMkLst>
            <pc:docMk/>
            <pc:sldMk cId="3550082716" sldId="306"/>
            <ac:spMk id="4" creationId="{159A4629-3AC4-DEC9-B8F5-97552501DEBB}"/>
          </ac:spMkLst>
        </pc:spChg>
        <pc:spChg chg="del">
          <ac:chgData name="Alessandra Sommer" userId="d1d89697-002c-413c-9ff0-29c100b231a8" providerId="ADAL" clId="{C2181D01-6727-450D-8901-D878D854EDDC}" dt="2023-09-09T03:56:32.837" v="438" actId="478"/>
          <ac:spMkLst>
            <pc:docMk/>
            <pc:sldMk cId="3550082716" sldId="306"/>
            <ac:spMk id="11" creationId="{A4DC6567-53D1-919C-4642-D213C160ACE1}"/>
          </ac:spMkLst>
        </pc:spChg>
        <pc:picChg chg="mod">
          <ac:chgData name="Alessandra Sommer" userId="d1d89697-002c-413c-9ff0-29c100b231a8" providerId="ADAL" clId="{C2181D01-6727-450D-8901-D878D854EDDC}" dt="2023-09-09T03:56:54.915" v="447" actId="1076"/>
          <ac:picMkLst>
            <pc:docMk/>
            <pc:sldMk cId="3550082716" sldId="306"/>
            <ac:picMk id="3" creationId="{54036E96-0FF9-262A-E6FE-FF4781EAB7E6}"/>
          </ac:picMkLst>
        </pc:picChg>
        <pc:picChg chg="add del mod">
          <ac:chgData name="Alessandra Sommer" userId="d1d89697-002c-413c-9ff0-29c100b231a8" providerId="ADAL" clId="{C2181D01-6727-450D-8901-D878D854EDDC}" dt="2023-09-09T03:58:32.527" v="483" actId="931"/>
          <ac:picMkLst>
            <pc:docMk/>
            <pc:sldMk cId="3550082716" sldId="306"/>
            <ac:picMk id="6" creationId="{0FF1B453-D2AE-3BA2-725B-6BFEC6D4FEFA}"/>
          </ac:picMkLst>
        </pc:picChg>
      </pc:sldChg>
      <pc:sldChg chg="addSp delSp modSp mod">
        <pc:chgData name="Alessandra Sommer" userId="d1d89697-002c-413c-9ff0-29c100b231a8" providerId="ADAL" clId="{C2181D01-6727-450D-8901-D878D854EDDC}" dt="2023-09-09T04:09:44.675" v="646" actId="164"/>
        <pc:sldMkLst>
          <pc:docMk/>
          <pc:sldMk cId="2445946584" sldId="307"/>
        </pc:sldMkLst>
        <pc:spChg chg="mod">
          <ac:chgData name="Alessandra Sommer" userId="d1d89697-002c-413c-9ff0-29c100b231a8" providerId="ADAL" clId="{C2181D01-6727-450D-8901-D878D854EDDC}" dt="2023-09-09T04:09:30.140" v="641" actId="1076"/>
          <ac:spMkLst>
            <pc:docMk/>
            <pc:sldMk cId="2445946584" sldId="307"/>
            <ac:spMk id="2" creationId="{AC77C949-169F-7743-D421-898973CD3582}"/>
          </ac:spMkLst>
        </pc:spChg>
        <pc:spChg chg="add del mod">
          <ac:chgData name="Alessandra Sommer" userId="d1d89697-002c-413c-9ff0-29c100b231a8" providerId="ADAL" clId="{C2181D01-6727-450D-8901-D878D854EDDC}" dt="2023-09-09T04:07:34.760" v="599"/>
          <ac:spMkLst>
            <pc:docMk/>
            <pc:sldMk cId="2445946584" sldId="307"/>
            <ac:spMk id="6" creationId="{0EE5C300-6DC9-C441-C358-34C25254CFCA}"/>
          </ac:spMkLst>
        </pc:spChg>
        <pc:spChg chg="add mod">
          <ac:chgData name="Alessandra Sommer" userId="d1d89697-002c-413c-9ff0-29c100b231a8" providerId="ADAL" clId="{C2181D01-6727-450D-8901-D878D854EDDC}" dt="2023-09-09T04:09:44.675" v="646" actId="164"/>
          <ac:spMkLst>
            <pc:docMk/>
            <pc:sldMk cId="2445946584" sldId="307"/>
            <ac:spMk id="7" creationId="{09B443E4-4473-23E3-E82E-4CD581D04DA7}"/>
          </ac:spMkLst>
        </pc:spChg>
        <pc:spChg chg="mod">
          <ac:chgData name="Alessandra Sommer" userId="d1d89697-002c-413c-9ff0-29c100b231a8" providerId="ADAL" clId="{C2181D01-6727-450D-8901-D878D854EDDC}" dt="2023-09-09T04:04:53.156" v="564" actId="14100"/>
          <ac:spMkLst>
            <pc:docMk/>
            <pc:sldMk cId="2445946584" sldId="307"/>
            <ac:spMk id="11" creationId="{A4DC6567-53D1-919C-4642-D213C160ACE1}"/>
          </ac:spMkLst>
        </pc:spChg>
        <pc:grpChg chg="add mod">
          <ac:chgData name="Alessandra Sommer" userId="d1d89697-002c-413c-9ff0-29c100b231a8" providerId="ADAL" clId="{C2181D01-6727-450D-8901-D878D854EDDC}" dt="2023-09-09T04:09:44.675" v="646" actId="164"/>
          <ac:grpSpMkLst>
            <pc:docMk/>
            <pc:sldMk cId="2445946584" sldId="307"/>
            <ac:grpSpMk id="8" creationId="{A9218F4D-4B05-8A83-5302-D7F124ED33FB}"/>
          </ac:grpSpMkLst>
        </pc:grpChg>
        <pc:picChg chg="add mod">
          <ac:chgData name="Alessandra Sommer" userId="d1d89697-002c-413c-9ff0-29c100b231a8" providerId="ADAL" clId="{C2181D01-6727-450D-8901-D878D854EDDC}" dt="2023-09-09T04:09:44.675" v="646" actId="164"/>
          <ac:picMkLst>
            <pc:docMk/>
            <pc:sldMk cId="2445946584" sldId="307"/>
            <ac:picMk id="5" creationId="{D82B0BF4-ECE5-DA87-64D4-DC93FFFC50AF}"/>
          </ac:picMkLst>
        </pc:picChg>
      </pc:sldChg>
      <pc:sldChg chg="addSp delSp modSp mod">
        <pc:chgData name="Alessandra Sommer" userId="d1d89697-002c-413c-9ff0-29c100b231a8" providerId="ADAL" clId="{C2181D01-6727-450D-8901-D878D854EDDC}" dt="2023-09-09T04:12:00.221" v="679" actId="478"/>
        <pc:sldMkLst>
          <pc:docMk/>
          <pc:sldMk cId="1534363657" sldId="308"/>
        </pc:sldMkLst>
        <pc:spChg chg="mod">
          <ac:chgData name="Alessandra Sommer" userId="d1d89697-002c-413c-9ff0-29c100b231a8" providerId="ADAL" clId="{C2181D01-6727-450D-8901-D878D854EDDC}" dt="2023-09-09T04:10:40.381" v="670" actId="403"/>
          <ac:spMkLst>
            <pc:docMk/>
            <pc:sldMk cId="1534363657" sldId="308"/>
            <ac:spMk id="2" creationId="{AC77C949-169F-7743-D421-898973CD3582}"/>
          </ac:spMkLst>
        </pc:spChg>
        <pc:spChg chg="add mod">
          <ac:chgData name="Alessandra Sommer" userId="d1d89697-002c-413c-9ff0-29c100b231a8" providerId="ADAL" clId="{C2181D01-6727-450D-8901-D878D854EDDC}" dt="2023-09-09T03:56:00.425" v="430"/>
          <ac:spMkLst>
            <pc:docMk/>
            <pc:sldMk cId="1534363657" sldId="308"/>
            <ac:spMk id="3" creationId="{39541B94-4683-CFC2-D2A3-0248B35B712B}"/>
          </ac:spMkLst>
        </pc:spChg>
        <pc:spChg chg="add del">
          <ac:chgData name="Alessandra Sommer" userId="d1d89697-002c-413c-9ff0-29c100b231a8" providerId="ADAL" clId="{C2181D01-6727-450D-8901-D878D854EDDC}" dt="2023-09-09T04:12:00.221" v="679" actId="478"/>
          <ac:spMkLst>
            <pc:docMk/>
            <pc:sldMk cId="1534363657" sldId="308"/>
            <ac:spMk id="4" creationId="{58660776-3B52-BE38-25F5-4D01E42E35C0}"/>
          </ac:spMkLst>
        </pc:spChg>
        <pc:spChg chg="add del mod">
          <ac:chgData name="Alessandra Sommer" userId="d1d89697-002c-413c-9ff0-29c100b231a8" providerId="ADAL" clId="{C2181D01-6727-450D-8901-D878D854EDDC}" dt="2023-09-09T04:05:25.054" v="568"/>
          <ac:spMkLst>
            <pc:docMk/>
            <pc:sldMk cId="1534363657" sldId="308"/>
            <ac:spMk id="5" creationId="{308CE3B2-CA46-9AAB-CEB8-BCED9F1A153C}"/>
          </ac:spMkLst>
        </pc:spChg>
        <pc:spChg chg="mod">
          <ac:chgData name="Alessandra Sommer" userId="d1d89697-002c-413c-9ff0-29c100b231a8" providerId="ADAL" clId="{C2181D01-6727-450D-8901-D878D854EDDC}" dt="2023-09-09T04:10:17.078" v="664"/>
          <ac:spMkLst>
            <pc:docMk/>
            <pc:sldMk cId="1534363657" sldId="308"/>
            <ac:spMk id="8" creationId="{776A4CC5-AFF0-F335-E9C6-3D0D69078AD5}"/>
          </ac:spMkLst>
        </pc:spChg>
        <pc:spChg chg="del">
          <ac:chgData name="Alessandra Sommer" userId="d1d89697-002c-413c-9ff0-29c100b231a8" providerId="ADAL" clId="{C2181D01-6727-450D-8901-D878D854EDDC}" dt="2023-09-09T03:55:56.699" v="429" actId="478"/>
          <ac:spMkLst>
            <pc:docMk/>
            <pc:sldMk cId="1534363657" sldId="308"/>
            <ac:spMk id="11" creationId="{A4DC6567-53D1-919C-4642-D213C160ACE1}"/>
          </ac:spMkLst>
        </pc:spChg>
        <pc:grpChg chg="add mod">
          <ac:chgData name="Alessandra Sommer" userId="d1d89697-002c-413c-9ff0-29c100b231a8" providerId="ADAL" clId="{C2181D01-6727-450D-8901-D878D854EDDC}" dt="2023-09-09T04:10:17.078" v="664"/>
          <ac:grpSpMkLst>
            <pc:docMk/>
            <pc:sldMk cId="1534363657" sldId="308"/>
            <ac:grpSpMk id="6" creationId="{9515A9FE-99F7-5691-40C0-AE033E2BCBED}"/>
          </ac:grpSpMkLst>
        </pc:grpChg>
        <pc:picChg chg="mod">
          <ac:chgData name="Alessandra Sommer" userId="d1d89697-002c-413c-9ff0-29c100b231a8" providerId="ADAL" clId="{C2181D01-6727-450D-8901-D878D854EDDC}" dt="2023-09-09T04:10:17.078" v="664"/>
          <ac:picMkLst>
            <pc:docMk/>
            <pc:sldMk cId="1534363657" sldId="308"/>
            <ac:picMk id="7" creationId="{DB4FC220-1B4F-31E4-248A-5B63D002F2FE}"/>
          </ac:picMkLst>
        </pc:picChg>
      </pc:sldChg>
      <pc:sldChg chg="addSp delSp modSp mod">
        <pc:chgData name="Alessandra Sommer" userId="d1d89697-002c-413c-9ff0-29c100b231a8" providerId="ADAL" clId="{C2181D01-6727-450D-8901-D878D854EDDC}" dt="2023-09-09T04:10:03.258" v="657" actId="403"/>
        <pc:sldMkLst>
          <pc:docMk/>
          <pc:sldMk cId="3048440259" sldId="309"/>
        </pc:sldMkLst>
        <pc:spChg chg="mod">
          <ac:chgData name="Alessandra Sommer" userId="d1d89697-002c-413c-9ff0-29c100b231a8" providerId="ADAL" clId="{C2181D01-6727-450D-8901-D878D854EDDC}" dt="2023-09-09T04:10:03.258" v="657" actId="403"/>
          <ac:spMkLst>
            <pc:docMk/>
            <pc:sldMk cId="3048440259" sldId="309"/>
            <ac:spMk id="2" creationId="{AC77C949-169F-7743-D421-898973CD3582}"/>
          </ac:spMkLst>
        </pc:spChg>
        <pc:spChg chg="add del mod">
          <ac:chgData name="Alessandra Sommer" userId="d1d89697-002c-413c-9ff0-29c100b231a8" providerId="ADAL" clId="{C2181D01-6727-450D-8901-D878D854EDDC}" dt="2023-09-09T04:05:28.717" v="570"/>
          <ac:spMkLst>
            <pc:docMk/>
            <pc:sldMk cId="3048440259" sldId="309"/>
            <ac:spMk id="3" creationId="{9A1FD777-384E-8D77-BEEE-C5BFFAB8A247}"/>
          </ac:spMkLst>
        </pc:spChg>
        <pc:spChg chg="mod">
          <ac:chgData name="Alessandra Sommer" userId="d1d89697-002c-413c-9ff0-29c100b231a8" providerId="ADAL" clId="{C2181D01-6727-450D-8901-D878D854EDDC}" dt="2023-09-09T04:09:57.444" v="654"/>
          <ac:spMkLst>
            <pc:docMk/>
            <pc:sldMk cId="3048440259" sldId="309"/>
            <ac:spMk id="7" creationId="{84D47E1B-2E38-58F9-3BC6-94D523C69F84}"/>
          </ac:spMkLst>
        </pc:spChg>
        <pc:spChg chg="mod">
          <ac:chgData name="Alessandra Sommer" userId="d1d89697-002c-413c-9ff0-29c100b231a8" providerId="ADAL" clId="{C2181D01-6727-450D-8901-D878D854EDDC}" dt="2023-09-09T03:55:51.440" v="428" actId="207"/>
          <ac:spMkLst>
            <pc:docMk/>
            <pc:sldMk cId="3048440259" sldId="309"/>
            <ac:spMk id="11" creationId="{A4DC6567-53D1-919C-4642-D213C160ACE1}"/>
          </ac:spMkLst>
        </pc:spChg>
        <pc:grpChg chg="add mod">
          <ac:chgData name="Alessandra Sommer" userId="d1d89697-002c-413c-9ff0-29c100b231a8" providerId="ADAL" clId="{C2181D01-6727-450D-8901-D878D854EDDC}" dt="2023-09-09T04:09:57.444" v="654"/>
          <ac:grpSpMkLst>
            <pc:docMk/>
            <pc:sldMk cId="3048440259" sldId="309"/>
            <ac:grpSpMk id="5" creationId="{0EDBB32A-10EB-CF2E-E378-3FD410831AF6}"/>
          </ac:grpSpMkLst>
        </pc:grpChg>
        <pc:picChg chg="mod">
          <ac:chgData name="Alessandra Sommer" userId="d1d89697-002c-413c-9ff0-29c100b231a8" providerId="ADAL" clId="{C2181D01-6727-450D-8901-D878D854EDDC}" dt="2023-09-09T04:09:57.444" v="654"/>
          <ac:picMkLst>
            <pc:docMk/>
            <pc:sldMk cId="3048440259" sldId="309"/>
            <ac:picMk id="6" creationId="{7FA715E4-4440-6FCF-283C-BCBAA606DB3B}"/>
          </ac:picMkLst>
        </pc:picChg>
      </pc:sldChg>
      <pc:sldChg chg="modSp mod">
        <pc:chgData name="Alessandra Sommer" userId="d1d89697-002c-413c-9ff0-29c100b231a8" providerId="ADAL" clId="{C2181D01-6727-450D-8901-D878D854EDDC}" dt="2023-09-09T05:13:54.729" v="834" actId="108"/>
        <pc:sldMkLst>
          <pc:docMk/>
          <pc:sldMk cId="4109293123" sldId="312"/>
        </pc:sldMkLst>
        <pc:spChg chg="mod">
          <ac:chgData name="Alessandra Sommer" userId="d1d89697-002c-413c-9ff0-29c100b231a8" providerId="ADAL" clId="{C2181D01-6727-450D-8901-D878D854EDDC}" dt="2023-09-09T05:13:54.729" v="834" actId="108"/>
          <ac:spMkLst>
            <pc:docMk/>
            <pc:sldMk cId="4109293123" sldId="312"/>
            <ac:spMk id="2" creationId="{FE51E375-522E-0703-E4ED-502B409798F4}"/>
          </ac:spMkLst>
        </pc:spChg>
      </pc:sldChg>
      <pc:sldChg chg="modSp mod">
        <pc:chgData name="Alessandra Sommer" userId="d1d89697-002c-413c-9ff0-29c100b231a8" providerId="ADAL" clId="{C2181D01-6727-450D-8901-D878D854EDDC}" dt="2023-09-09T05:13:36.988" v="833" actId="403"/>
        <pc:sldMkLst>
          <pc:docMk/>
          <pc:sldMk cId="684509909" sldId="313"/>
        </pc:sldMkLst>
        <pc:spChg chg="mod">
          <ac:chgData name="Alessandra Sommer" userId="d1d89697-002c-413c-9ff0-29c100b231a8" providerId="ADAL" clId="{C2181D01-6727-450D-8901-D878D854EDDC}" dt="2023-09-09T05:13:36.988" v="833" actId="403"/>
          <ac:spMkLst>
            <pc:docMk/>
            <pc:sldMk cId="684509909" sldId="313"/>
            <ac:spMk id="2" creationId="{AC77C949-169F-7743-D421-898973CD3582}"/>
          </ac:spMkLst>
        </pc:spChg>
        <pc:spChg chg="mod">
          <ac:chgData name="Alessandra Sommer" userId="d1d89697-002c-413c-9ff0-29c100b231a8" providerId="ADAL" clId="{C2181D01-6727-450D-8901-D878D854EDDC}" dt="2023-09-09T05:13:07.961" v="822" actId="207"/>
          <ac:spMkLst>
            <pc:docMk/>
            <pc:sldMk cId="684509909" sldId="313"/>
            <ac:spMk id="11" creationId="{A4DC6567-53D1-919C-4642-D213C160ACE1}"/>
          </ac:spMkLst>
        </pc:spChg>
        <pc:picChg chg="mod">
          <ac:chgData name="Alessandra Sommer" userId="d1d89697-002c-413c-9ff0-29c100b231a8" providerId="ADAL" clId="{C2181D01-6727-450D-8901-D878D854EDDC}" dt="2023-09-09T05:13:31.471" v="830" actId="1076"/>
          <ac:picMkLst>
            <pc:docMk/>
            <pc:sldMk cId="684509909" sldId="313"/>
            <ac:picMk id="1026" creationId="{48D48A78-830D-39E1-69E3-B47F78BE3162}"/>
          </ac:picMkLst>
        </pc:picChg>
      </pc:sldChg>
      <pc:sldChg chg="modSp mod">
        <pc:chgData name="Alessandra Sommer" userId="d1d89697-002c-413c-9ff0-29c100b231a8" providerId="ADAL" clId="{C2181D01-6727-450D-8901-D878D854EDDC}" dt="2023-09-09T05:10:47.524" v="790" actId="404"/>
        <pc:sldMkLst>
          <pc:docMk/>
          <pc:sldMk cId="520525483" sldId="314"/>
        </pc:sldMkLst>
        <pc:spChg chg="mod">
          <ac:chgData name="Alessandra Sommer" userId="d1d89697-002c-413c-9ff0-29c100b231a8" providerId="ADAL" clId="{C2181D01-6727-450D-8901-D878D854EDDC}" dt="2023-09-09T05:10:47.524" v="790" actId="404"/>
          <ac:spMkLst>
            <pc:docMk/>
            <pc:sldMk cId="520525483" sldId="314"/>
            <ac:spMk id="8" creationId="{65216833-53B7-964B-1843-AA84F3BD57ED}"/>
          </ac:spMkLst>
        </pc:spChg>
      </pc:sldChg>
      <pc:sldChg chg="addSp delSp modSp mod">
        <pc:chgData name="Alessandra Sommer" userId="d1d89697-002c-413c-9ff0-29c100b231a8" providerId="ADAL" clId="{C2181D01-6727-450D-8901-D878D854EDDC}" dt="2023-09-09T04:11:58.138" v="678" actId="478"/>
        <pc:sldMkLst>
          <pc:docMk/>
          <pc:sldMk cId="2028036480" sldId="315"/>
        </pc:sldMkLst>
        <pc:spChg chg="mod">
          <ac:chgData name="Alessandra Sommer" userId="d1d89697-002c-413c-9ff0-29c100b231a8" providerId="ADAL" clId="{C2181D01-6727-450D-8901-D878D854EDDC}" dt="2023-09-09T04:11:02.868" v="673" actId="207"/>
          <ac:spMkLst>
            <pc:docMk/>
            <pc:sldMk cId="2028036480" sldId="315"/>
            <ac:spMk id="2" creationId="{AC77C949-169F-7743-D421-898973CD3582}"/>
          </ac:spMkLst>
        </pc:spChg>
        <pc:spChg chg="add mod">
          <ac:chgData name="Alessandra Sommer" userId="d1d89697-002c-413c-9ff0-29c100b231a8" providerId="ADAL" clId="{C2181D01-6727-450D-8901-D878D854EDDC}" dt="2023-09-09T04:00:25.568" v="522" actId="14100"/>
          <ac:spMkLst>
            <pc:docMk/>
            <pc:sldMk cId="2028036480" sldId="315"/>
            <ac:spMk id="3" creationId="{E4F50898-41F9-DFF0-6E4D-081FE8ACBBC4}"/>
          </ac:spMkLst>
        </pc:spChg>
        <pc:spChg chg="add del">
          <ac:chgData name="Alessandra Sommer" userId="d1d89697-002c-413c-9ff0-29c100b231a8" providerId="ADAL" clId="{C2181D01-6727-450D-8901-D878D854EDDC}" dt="2023-09-09T04:11:58.138" v="678" actId="478"/>
          <ac:spMkLst>
            <pc:docMk/>
            <pc:sldMk cId="2028036480" sldId="315"/>
            <ac:spMk id="4" creationId="{629AEC7F-E892-93F1-C209-E751DB2415C8}"/>
          </ac:spMkLst>
        </pc:spChg>
        <pc:spChg chg="add mod">
          <ac:chgData name="Alessandra Sommer" userId="d1d89697-002c-413c-9ff0-29c100b231a8" providerId="ADAL" clId="{C2181D01-6727-450D-8901-D878D854EDDC}" dt="2023-09-09T04:11:12.367" v="675" actId="1076"/>
          <ac:spMkLst>
            <pc:docMk/>
            <pc:sldMk cId="2028036480" sldId="315"/>
            <ac:spMk id="5" creationId="{3EA1A3E1-205A-5FB1-35B3-EF6ACEC9A3D7}"/>
          </ac:spMkLst>
        </pc:spChg>
        <pc:spChg chg="mod">
          <ac:chgData name="Alessandra Sommer" userId="d1d89697-002c-413c-9ff0-29c100b231a8" providerId="ADAL" clId="{C2181D01-6727-450D-8901-D878D854EDDC}" dt="2023-09-09T04:10:58.755" v="672"/>
          <ac:spMkLst>
            <pc:docMk/>
            <pc:sldMk cId="2028036480" sldId="315"/>
            <ac:spMk id="8" creationId="{9C6CFD38-C106-0115-0B21-050017086AE0}"/>
          </ac:spMkLst>
        </pc:spChg>
        <pc:grpChg chg="add mod">
          <ac:chgData name="Alessandra Sommer" userId="d1d89697-002c-413c-9ff0-29c100b231a8" providerId="ADAL" clId="{C2181D01-6727-450D-8901-D878D854EDDC}" dt="2023-09-09T04:10:58.755" v="672"/>
          <ac:grpSpMkLst>
            <pc:docMk/>
            <pc:sldMk cId="2028036480" sldId="315"/>
            <ac:grpSpMk id="6" creationId="{EB184B36-4702-B249-C9AA-9FB289D18013}"/>
          </ac:grpSpMkLst>
        </pc:grpChg>
        <pc:picChg chg="mod">
          <ac:chgData name="Alessandra Sommer" userId="d1d89697-002c-413c-9ff0-29c100b231a8" providerId="ADAL" clId="{C2181D01-6727-450D-8901-D878D854EDDC}" dt="2023-09-09T04:10:58.755" v="672"/>
          <ac:picMkLst>
            <pc:docMk/>
            <pc:sldMk cId="2028036480" sldId="315"/>
            <ac:picMk id="7" creationId="{8682FFE1-E6C1-0B2F-EF64-6F94608A756C}"/>
          </ac:picMkLst>
        </pc:picChg>
      </pc:sldChg>
      <pc:sldChg chg="modSp mod">
        <pc:chgData name="Alessandra Sommer" userId="d1d89697-002c-413c-9ff0-29c100b231a8" providerId="ADAL" clId="{C2181D01-6727-450D-8901-D878D854EDDC}" dt="2023-09-09T05:14:01.626" v="835" actId="207"/>
        <pc:sldMkLst>
          <pc:docMk/>
          <pc:sldMk cId="2101013303" sldId="316"/>
        </pc:sldMkLst>
        <pc:spChg chg="mod">
          <ac:chgData name="Alessandra Sommer" userId="d1d89697-002c-413c-9ff0-29c100b231a8" providerId="ADAL" clId="{C2181D01-6727-450D-8901-D878D854EDDC}" dt="2023-09-09T05:14:01.626" v="835" actId="207"/>
          <ac:spMkLst>
            <pc:docMk/>
            <pc:sldMk cId="2101013303" sldId="316"/>
            <ac:spMk id="20" creationId="{B984B4F0-4ECC-6B67-7AEA-D7C45A42AD39}"/>
          </ac:spMkLst>
        </pc:spChg>
      </pc:sldChg>
      <pc:sldChg chg="addSp delSp modSp mod">
        <pc:chgData name="Alessandra Sommer" userId="d1d89697-002c-413c-9ff0-29c100b231a8" providerId="ADAL" clId="{C2181D01-6727-450D-8901-D878D854EDDC}" dt="2023-09-09T05:12:49.358" v="821" actId="14100"/>
        <pc:sldMkLst>
          <pc:docMk/>
          <pc:sldMk cId="730903994" sldId="317"/>
        </pc:sldMkLst>
        <pc:spChg chg="mod">
          <ac:chgData name="Alessandra Sommer" userId="d1d89697-002c-413c-9ff0-29c100b231a8" providerId="ADAL" clId="{C2181D01-6727-450D-8901-D878D854EDDC}" dt="2023-09-09T05:12:33.697" v="817" actId="1076"/>
          <ac:spMkLst>
            <pc:docMk/>
            <pc:sldMk cId="730903994" sldId="317"/>
            <ac:spMk id="7" creationId="{435363E9-A2F3-5ADC-433A-FE29041A87CD}"/>
          </ac:spMkLst>
        </pc:spChg>
        <pc:spChg chg="mod">
          <ac:chgData name="Alessandra Sommer" userId="d1d89697-002c-413c-9ff0-29c100b231a8" providerId="ADAL" clId="{C2181D01-6727-450D-8901-D878D854EDDC}" dt="2023-09-09T05:12:42.840" v="819" actId="1076"/>
          <ac:spMkLst>
            <pc:docMk/>
            <pc:sldMk cId="730903994" sldId="317"/>
            <ac:spMk id="8" creationId="{65216833-53B7-964B-1843-AA84F3BD57ED}"/>
          </ac:spMkLst>
        </pc:spChg>
        <pc:spChg chg="mod">
          <ac:chgData name="Alessandra Sommer" userId="d1d89697-002c-413c-9ff0-29c100b231a8" providerId="ADAL" clId="{C2181D01-6727-450D-8901-D878D854EDDC}" dt="2023-09-09T05:10:56.598" v="791" actId="164"/>
          <ac:spMkLst>
            <pc:docMk/>
            <pc:sldMk cId="730903994" sldId="317"/>
            <ac:spMk id="9" creationId="{6028BDF0-BBAA-80AB-DD13-7A008C2A5E54}"/>
          </ac:spMkLst>
        </pc:spChg>
        <pc:spChg chg="mod">
          <ac:chgData name="Alessandra Sommer" userId="d1d89697-002c-413c-9ff0-29c100b231a8" providerId="ADAL" clId="{C2181D01-6727-450D-8901-D878D854EDDC}" dt="2023-09-09T05:10:56.598" v="791" actId="164"/>
          <ac:spMkLst>
            <pc:docMk/>
            <pc:sldMk cId="730903994" sldId="317"/>
            <ac:spMk id="10" creationId="{6196FB99-8894-FDB8-D12F-1F02DF235EE9}"/>
          </ac:spMkLst>
        </pc:spChg>
        <pc:spChg chg="mod">
          <ac:chgData name="Alessandra Sommer" userId="d1d89697-002c-413c-9ff0-29c100b231a8" providerId="ADAL" clId="{C2181D01-6727-450D-8901-D878D854EDDC}" dt="2023-09-09T05:10:56.598" v="791" actId="164"/>
          <ac:spMkLst>
            <pc:docMk/>
            <pc:sldMk cId="730903994" sldId="317"/>
            <ac:spMk id="11" creationId="{8F2DDEF9-4C4E-F16D-CCE8-622E7F545BDF}"/>
          </ac:spMkLst>
        </pc:spChg>
        <pc:spChg chg="mod">
          <ac:chgData name="Alessandra Sommer" userId="d1d89697-002c-413c-9ff0-29c100b231a8" providerId="ADAL" clId="{C2181D01-6727-450D-8901-D878D854EDDC}" dt="2023-09-09T05:10:56.598" v="791" actId="164"/>
          <ac:spMkLst>
            <pc:docMk/>
            <pc:sldMk cId="730903994" sldId="317"/>
            <ac:spMk id="12" creationId="{15DCCB2F-7416-40C3-1F8F-EB3FF3D31E1B}"/>
          </ac:spMkLst>
        </pc:spChg>
        <pc:spChg chg="mod">
          <ac:chgData name="Alessandra Sommer" userId="d1d89697-002c-413c-9ff0-29c100b231a8" providerId="ADAL" clId="{C2181D01-6727-450D-8901-D878D854EDDC}" dt="2023-09-09T05:11:34.152" v="811" actId="20577"/>
          <ac:spMkLst>
            <pc:docMk/>
            <pc:sldMk cId="730903994" sldId="317"/>
            <ac:spMk id="13" creationId="{FF55C00E-1A90-A9C8-3549-9A750AA9E29B}"/>
          </ac:spMkLst>
        </pc:spChg>
        <pc:grpChg chg="add mod">
          <ac:chgData name="Alessandra Sommer" userId="d1d89697-002c-413c-9ff0-29c100b231a8" providerId="ADAL" clId="{C2181D01-6727-450D-8901-D878D854EDDC}" dt="2023-09-09T05:12:49.358" v="821" actId="14100"/>
          <ac:grpSpMkLst>
            <pc:docMk/>
            <pc:sldMk cId="730903994" sldId="317"/>
            <ac:grpSpMk id="2" creationId="{0582311A-9736-912F-5938-6DFA171375E6}"/>
          </ac:grpSpMkLst>
        </pc:grpChg>
        <pc:picChg chg="add del mod">
          <ac:chgData name="Alessandra Sommer" userId="d1d89697-002c-413c-9ff0-29c100b231a8" providerId="ADAL" clId="{C2181D01-6727-450D-8901-D878D854EDDC}" dt="2023-09-09T05:12:28.661" v="816" actId="478"/>
          <ac:picMkLst>
            <pc:docMk/>
            <pc:sldMk cId="730903994" sldId="317"/>
            <ac:picMk id="4" creationId="{09D4BFAD-F8EB-1355-DFED-FED2E10371EC}"/>
          </ac:picMkLst>
        </pc:picChg>
        <pc:picChg chg="del">
          <ac:chgData name="Alessandra Sommer" userId="d1d89697-002c-413c-9ff0-29c100b231a8" providerId="ADAL" clId="{C2181D01-6727-450D-8901-D878D854EDDC}" dt="2023-09-09T05:10:26.356" v="780" actId="478"/>
          <ac:picMkLst>
            <pc:docMk/>
            <pc:sldMk cId="730903994" sldId="317"/>
            <ac:picMk id="5" creationId="{4676DB49-7766-7B47-225E-7121C6314A6A}"/>
          </ac:picMkLst>
        </pc:picChg>
        <pc:picChg chg="del">
          <ac:chgData name="Alessandra Sommer" userId="d1d89697-002c-413c-9ff0-29c100b231a8" providerId="ADAL" clId="{C2181D01-6727-450D-8901-D878D854EDDC}" dt="2023-09-09T05:10:25.387" v="779" actId="478"/>
          <ac:picMkLst>
            <pc:docMk/>
            <pc:sldMk cId="730903994" sldId="317"/>
            <ac:picMk id="6" creationId="{58F1191D-E748-5C11-0CC2-A7D1D7AFDB10}"/>
          </ac:picMkLst>
        </pc:picChg>
        <pc:picChg chg="mod">
          <ac:chgData name="Alessandra Sommer" userId="d1d89697-002c-413c-9ff0-29c100b231a8" providerId="ADAL" clId="{C2181D01-6727-450D-8901-D878D854EDDC}" dt="2023-09-09T05:10:56.598" v="791" actId="164"/>
          <ac:picMkLst>
            <pc:docMk/>
            <pc:sldMk cId="730903994" sldId="317"/>
            <ac:picMk id="14" creationId="{C0434302-1ABE-4880-C628-F8AD901A4A2D}"/>
          </ac:picMkLst>
        </pc:picChg>
      </pc:sldChg>
    </pc:docChg>
  </pc:docChgLst>
  <pc:docChgLst>
    <pc:chgData clId="Web-{70EC9D3F-3FF2-A3CB-DC1E-331B1AEE8C08}"/>
    <pc:docChg chg="modSld">
      <pc:chgData name="" userId="" providerId="" clId="Web-{70EC9D3F-3FF2-A3CB-DC1E-331B1AEE8C08}" dt="2023-10-31T13:41:48.805" v="11" actId="20577"/>
      <pc:docMkLst>
        <pc:docMk/>
      </pc:docMkLst>
      <pc:sldChg chg="modSp">
        <pc:chgData name="" userId="" providerId="" clId="Web-{70EC9D3F-3FF2-A3CB-DC1E-331B1AEE8C08}" dt="2023-10-31T13:41:48.805" v="11" actId="20577"/>
        <pc:sldMkLst>
          <pc:docMk/>
          <pc:sldMk cId="1535495566" sldId="271"/>
        </pc:sldMkLst>
        <pc:spChg chg="mod">
          <ac:chgData name="" userId="" providerId="" clId="Web-{70EC9D3F-3FF2-A3CB-DC1E-331B1AEE8C08}" dt="2023-10-31T13:41:48.805" v="11" actId="20577"/>
          <ac:spMkLst>
            <pc:docMk/>
            <pc:sldMk cId="1535495566" sldId="271"/>
            <ac:spMk id="10" creationId="{00000000-0000-0000-0000-000000000000}"/>
          </ac:spMkLst>
        </pc:spChg>
      </pc:sldChg>
    </pc:docChg>
  </pc:docChgLst>
  <pc:docChgLst>
    <pc:chgData name="Alessandra Sommer" userId="S::ads295@scarletmail.rutgers.edu::d1d89697-002c-413c-9ff0-29c100b231a8" providerId="AD" clId="Web-{001B70B4-E996-47E1-8887-3990CA1AE581}"/>
    <pc:docChg chg="">
      <pc:chgData name="Alessandra Sommer" userId="S::ads295@scarletmail.rutgers.edu::d1d89697-002c-413c-9ff0-29c100b231a8" providerId="AD" clId="Web-{001B70B4-E996-47E1-8887-3990CA1AE581}" dt="2023-09-02T19:56:56.861" v="0"/>
      <pc:docMkLst>
        <pc:docMk/>
      </pc:docMkLst>
      <pc:sldChg chg="modCm">
        <pc:chgData name="Alessandra Sommer" userId="S::ads295@scarletmail.rutgers.edu::d1d89697-002c-413c-9ff0-29c100b231a8" providerId="AD" clId="Web-{001B70B4-E996-47E1-8887-3990CA1AE581}" dt="2023-09-02T19:56:56.861" v="0"/>
        <pc:sldMkLst>
          <pc:docMk/>
          <pc:sldMk cId="39117795" sldId="264"/>
        </pc:sldMkLst>
        <pc:extLst>
          <p:ext xmlns:p="http://schemas.openxmlformats.org/presentationml/2006/main" uri="{D6D511B9-2390-475A-947B-AFAB55BFBCF1}">
            <pc226:cmChg xmlns:pc226="http://schemas.microsoft.com/office/powerpoint/2022/06/main/command" chg="">
              <pc226:chgData name="Alessandra Sommer" userId="S::ads295@scarletmail.rutgers.edu::d1d89697-002c-413c-9ff0-29c100b231a8" providerId="AD" clId="Web-{001B70B4-E996-47E1-8887-3990CA1AE581}" dt="2023-09-02T19:56:56.861" v="0"/>
              <pc2:cmMkLst xmlns:pc2="http://schemas.microsoft.com/office/powerpoint/2019/9/main/command">
                <pc:docMk/>
                <pc:sldMk cId="39117795" sldId="264"/>
                <pc2:cmMk id="{150FF1A5-D271-449C-9F57-8ABC210335B0}"/>
              </pc2:cmMkLst>
              <pc226:cmRplyChg chg="add">
                <pc226:chgData name="Alessandra Sommer" userId="S::ads295@scarletmail.rutgers.edu::d1d89697-002c-413c-9ff0-29c100b231a8" providerId="AD" clId="Web-{001B70B4-E996-47E1-8887-3990CA1AE581}" dt="2023-09-02T19:56:56.861" v="0"/>
                <pc2:cmRplyMkLst xmlns:pc2="http://schemas.microsoft.com/office/powerpoint/2019/9/main/command">
                  <pc:docMk/>
                  <pc:sldMk cId="39117795" sldId="264"/>
                  <pc2:cmMk id="{150FF1A5-D271-449C-9F57-8ABC210335B0}"/>
                  <pc2:cmRplyMk id="{3E717583-A535-4A97-AD94-829FE479231E}"/>
                </pc2:cmRplyMkLst>
              </pc226:cmRplyChg>
            </pc226:cmChg>
          </p:ext>
        </pc:extLst>
      </pc:sldChg>
    </pc:docChg>
  </pc:docChgLst>
  <pc:docChgLst>
    <pc:chgData name="Jeanine Cava" userId="S::jcava@njaes.rutgers.edu::dcfad38c-de9f-49bc-a069-121672a0fed6" providerId="AD" clId="Web-{5FDB1279-3446-1EA3-601C-E0641ABA7D03}"/>
    <pc:docChg chg="">
      <pc:chgData name="Jeanine Cava" userId="S::jcava@njaes.rutgers.edu::dcfad38c-de9f-49bc-a069-121672a0fed6" providerId="AD" clId="Web-{5FDB1279-3446-1EA3-601C-E0641ABA7D03}" dt="2023-09-11T12:05:31.656" v="1"/>
      <pc:docMkLst>
        <pc:docMk/>
      </pc:docMkLst>
      <pc:sldChg chg="modCm">
        <pc:chgData name="Jeanine Cava" userId="S::jcava@njaes.rutgers.edu::dcfad38c-de9f-49bc-a069-121672a0fed6" providerId="AD" clId="Web-{5FDB1279-3446-1EA3-601C-E0641ABA7D03}" dt="2023-09-11T12:05:31.656" v="1"/>
        <pc:sldMkLst>
          <pc:docMk/>
          <pc:sldMk cId="4109293123" sldId="312"/>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5FDB1279-3446-1EA3-601C-E0641ABA7D03}" dt="2023-09-11T12:05:31.656" v="1"/>
              <pc2:cmMkLst xmlns:pc2="http://schemas.microsoft.com/office/powerpoint/2019/9/main/command">
                <pc:docMk/>
                <pc:sldMk cId="4109293123" sldId="312"/>
                <pc2:cmMk id="{6BD4DA5A-06BE-4EDF-9A13-8229AD990002}"/>
              </pc2:cmMkLst>
              <pc226:cmRplyChg chg="add">
                <pc226:chgData name="Jeanine Cava" userId="S::jcava@njaes.rutgers.edu::dcfad38c-de9f-49bc-a069-121672a0fed6" providerId="AD" clId="Web-{5FDB1279-3446-1EA3-601C-E0641ABA7D03}" dt="2023-09-11T12:05:31.656" v="1"/>
                <pc2:cmRplyMkLst xmlns:pc2="http://schemas.microsoft.com/office/powerpoint/2019/9/main/command">
                  <pc:docMk/>
                  <pc:sldMk cId="4109293123" sldId="312"/>
                  <pc2:cmMk id="{6BD4DA5A-06BE-4EDF-9A13-8229AD990002}"/>
                  <pc2:cmRplyMk id="{7AAAF484-4BB6-4668-AA32-BAAB9EA5DDF3}"/>
                </pc2:cmRplyMkLst>
              </pc226:cmRplyChg>
            </pc226:cmChg>
            <pc226:cmChg xmlns:pc226="http://schemas.microsoft.com/office/powerpoint/2022/06/main/command" chg="">
              <pc226:chgData name="Jeanine Cava" userId="S::jcava@njaes.rutgers.edu::dcfad38c-de9f-49bc-a069-121672a0fed6" providerId="AD" clId="Web-{5FDB1279-3446-1EA3-601C-E0641ABA7D03}" dt="2023-09-11T12:03:31.807" v="0"/>
              <pc2:cmMkLst xmlns:pc2="http://schemas.microsoft.com/office/powerpoint/2019/9/main/command">
                <pc:docMk/>
                <pc:sldMk cId="4109293123" sldId="312"/>
                <pc2:cmMk id="{77B2B7A2-38B4-43D9-8A8B-2863D2370B57}"/>
              </pc2:cmMkLst>
              <pc226:cmRplyChg chg="add">
                <pc226:chgData name="Jeanine Cava" userId="S::jcava@njaes.rutgers.edu::dcfad38c-de9f-49bc-a069-121672a0fed6" providerId="AD" clId="Web-{5FDB1279-3446-1EA3-601C-E0641ABA7D03}" dt="2023-09-11T12:03:31.807" v="0"/>
                <pc2:cmRplyMkLst xmlns:pc2="http://schemas.microsoft.com/office/powerpoint/2019/9/main/command">
                  <pc:docMk/>
                  <pc:sldMk cId="4109293123" sldId="312"/>
                  <pc2:cmMk id="{77B2B7A2-38B4-43D9-8A8B-2863D2370B57}"/>
                  <pc2:cmRplyMk id="{C918A35D-BB50-442F-AE20-80B92E3ED099}"/>
                </pc2:cmRplyMkLst>
              </pc226:cmRplyChg>
            </pc226:cmChg>
          </p:ext>
        </pc:extLst>
      </pc:sldChg>
    </pc:docChg>
  </pc:docChgLst>
  <pc:docChgLst>
    <pc:chgData name="Jeanine Cava" userId="S::jcava@njaes.rutgers.edu::dcfad38c-de9f-49bc-a069-121672a0fed6" providerId="AD" clId="Web-{9A395E2A-0F97-AF32-F928-FD83BCA492C6}"/>
    <pc:docChg chg="addSld delSld modSld">
      <pc:chgData name="Jeanine Cava" userId="S::jcava@njaes.rutgers.edu::dcfad38c-de9f-49bc-a069-121672a0fed6" providerId="AD" clId="Web-{9A395E2A-0F97-AF32-F928-FD83BCA492C6}" dt="2023-09-19T15:25:34.158" v="253" actId="20577"/>
      <pc:docMkLst>
        <pc:docMk/>
      </pc:docMkLst>
      <pc:sldChg chg="addCm">
        <pc:chgData name="Jeanine Cava" userId="S::jcava@njaes.rutgers.edu::dcfad38c-de9f-49bc-a069-121672a0fed6" providerId="AD" clId="Web-{9A395E2A-0F97-AF32-F928-FD83BCA492C6}" dt="2023-09-19T15:11:54.134" v="2"/>
        <pc:sldMkLst>
          <pc:docMk/>
          <pc:sldMk cId="2585652797" sldId="272"/>
        </pc:sldMkLst>
        <pc:extLst>
          <p:ext xmlns:p="http://schemas.openxmlformats.org/presentationml/2006/main" uri="{D6D511B9-2390-475A-947B-AFAB55BFBCF1}">
            <pc226:cmChg xmlns:pc226="http://schemas.microsoft.com/office/powerpoint/2022/06/main/command" chg="add">
              <pc226:chgData name="Jeanine Cava" userId="S::jcava@njaes.rutgers.edu::dcfad38c-de9f-49bc-a069-121672a0fed6" providerId="AD" clId="Web-{9A395E2A-0F97-AF32-F928-FD83BCA492C6}" dt="2023-09-19T15:11:54.134" v="2"/>
              <pc2:cmMkLst xmlns:pc2="http://schemas.microsoft.com/office/powerpoint/2019/9/main/command">
                <pc:docMk/>
                <pc:sldMk cId="2585652797" sldId="272"/>
                <pc2:cmMk id="{54125954-4854-4E85-9BD2-1E592B944A94}"/>
              </pc2:cmMkLst>
            </pc226:cmChg>
          </p:ext>
        </pc:extLst>
      </pc:sldChg>
      <pc:sldChg chg="modCm">
        <pc:chgData name="Jeanine Cava" userId="S::jcava@njaes.rutgers.edu::dcfad38c-de9f-49bc-a069-121672a0fed6" providerId="AD" clId="Web-{9A395E2A-0F97-AF32-F928-FD83BCA492C6}" dt="2023-09-19T15:11:07.539" v="1"/>
        <pc:sldMkLst>
          <pc:docMk/>
          <pc:sldMk cId="367550248" sldId="280"/>
        </pc:sldMkLst>
        <pc:extLst>
          <p:ext xmlns:p="http://schemas.openxmlformats.org/presentationml/2006/main" uri="{D6D511B9-2390-475A-947B-AFAB55BFBCF1}">
            <pc226:cmChg xmlns:pc226="http://schemas.microsoft.com/office/powerpoint/2022/06/main/command" chg="mod">
              <pc226:chgData name="Jeanine Cava" userId="S::jcava@njaes.rutgers.edu::dcfad38c-de9f-49bc-a069-121672a0fed6" providerId="AD" clId="Web-{9A395E2A-0F97-AF32-F928-FD83BCA492C6}" dt="2023-09-19T15:11:07.539" v="1"/>
              <pc2:cmMkLst xmlns:pc2="http://schemas.microsoft.com/office/powerpoint/2019/9/main/command">
                <pc:docMk/>
                <pc:sldMk cId="367550248" sldId="280"/>
                <pc2:cmMk id="{8731D424-8730-4FC1-85CC-1EE648A1A0A7}"/>
              </pc2:cmMkLst>
            </pc226:cmChg>
            <pc226:cmChg xmlns:pc226="http://schemas.microsoft.com/office/powerpoint/2022/06/main/command" chg="mod">
              <pc226:chgData name="Jeanine Cava" userId="S::jcava@njaes.rutgers.edu::dcfad38c-de9f-49bc-a069-121672a0fed6" providerId="AD" clId="Web-{9A395E2A-0F97-AF32-F928-FD83BCA492C6}" dt="2023-09-19T15:10:59.602" v="0"/>
              <pc2:cmMkLst xmlns:pc2="http://schemas.microsoft.com/office/powerpoint/2019/9/main/command">
                <pc:docMk/>
                <pc:sldMk cId="367550248" sldId="280"/>
                <pc2:cmMk id="{71D41B4A-E3AB-418B-84A0-8C3E239560B6}"/>
              </pc2:cmMkLst>
            </pc226:cmChg>
          </p:ext>
        </pc:extLst>
      </pc:sldChg>
      <pc:sldChg chg="modSp">
        <pc:chgData name="Jeanine Cava" userId="S::jcava@njaes.rutgers.edu::dcfad38c-de9f-49bc-a069-121672a0fed6" providerId="AD" clId="Web-{9A395E2A-0F97-AF32-F928-FD83BCA492C6}" dt="2023-09-19T15:17:23.675" v="216" actId="20577"/>
        <pc:sldMkLst>
          <pc:docMk/>
          <pc:sldMk cId="3550082716" sldId="306"/>
        </pc:sldMkLst>
        <pc:spChg chg="mod">
          <ac:chgData name="Jeanine Cava" userId="S::jcava@njaes.rutgers.edu::dcfad38c-de9f-49bc-a069-121672a0fed6" providerId="AD" clId="Web-{9A395E2A-0F97-AF32-F928-FD83BCA492C6}" dt="2023-09-19T15:17:23.675" v="216" actId="20577"/>
          <ac:spMkLst>
            <pc:docMk/>
            <pc:sldMk cId="3550082716" sldId="306"/>
            <ac:spMk id="2" creationId="{AC77C949-169F-7743-D421-898973CD3582}"/>
          </ac:spMkLst>
        </pc:spChg>
      </pc:sldChg>
      <pc:sldChg chg="modSp add replId addCm modCm">
        <pc:chgData name="Jeanine Cava" userId="S::jcava@njaes.rutgers.edu::dcfad38c-de9f-49bc-a069-121672a0fed6" providerId="AD" clId="Web-{9A395E2A-0F97-AF32-F928-FD83BCA492C6}" dt="2023-09-19T15:24:10.327" v="219" actId="20577"/>
        <pc:sldMkLst>
          <pc:docMk/>
          <pc:sldMk cId="764750976" sldId="320"/>
        </pc:sldMkLst>
        <pc:spChg chg="mod">
          <ac:chgData name="Jeanine Cava" userId="S::jcava@njaes.rutgers.edu::dcfad38c-de9f-49bc-a069-121672a0fed6" providerId="AD" clId="Web-{9A395E2A-0F97-AF32-F928-FD83BCA492C6}" dt="2023-09-19T15:24:10.327" v="219" actId="20577"/>
          <ac:spMkLst>
            <pc:docMk/>
            <pc:sldMk cId="764750976" sldId="320"/>
            <ac:spMk id="2" creationId="{6F130742-AA51-A961-E390-2D2E036B946C}"/>
          </ac:spMkLst>
        </pc:spChg>
        <pc:extLst>
          <p:ext xmlns:p="http://schemas.openxmlformats.org/presentationml/2006/main" uri="{D6D511B9-2390-475A-947B-AFAB55BFBCF1}">
            <pc226:cmChg xmlns:pc226="http://schemas.microsoft.com/office/powerpoint/2022/06/main/command" chg="add">
              <pc226:chgData name="Jeanine Cava" userId="S::jcava@njaes.rutgers.edu::dcfad38c-de9f-49bc-a069-121672a0fed6" providerId="AD" clId="Web-{9A395E2A-0F97-AF32-F928-FD83BCA492C6}" dt="2023-09-19T15:14:46.671" v="107"/>
              <pc2:cmMkLst xmlns:pc2="http://schemas.microsoft.com/office/powerpoint/2019/9/main/command">
                <pc:docMk/>
                <pc:sldMk cId="764750976" sldId="320"/>
                <pc2:cmMk id="{B0538471-0AD5-4524-B40D-6F8C4A3EC904}"/>
              </pc2:cmMkLst>
              <pc226:cmRplyChg chg="add">
                <pc226:chgData name="Jeanine Cava" userId="S::jcava@njaes.rutgers.edu::dcfad38c-de9f-49bc-a069-121672a0fed6" providerId="AD" clId="Web-{9A395E2A-0F97-AF32-F928-FD83BCA492C6}" dt="2023-09-19T15:14:46.671" v="107"/>
                <pc2:cmRplyMkLst xmlns:pc2="http://schemas.microsoft.com/office/powerpoint/2019/9/main/command">
                  <pc:docMk/>
                  <pc:sldMk cId="764750976" sldId="320"/>
                  <pc2:cmMk id="{B0538471-0AD5-4524-B40D-6F8C4A3EC904}"/>
                  <pc2:cmRplyMk id="{3E9B8BB8-4C77-471F-8036-E2DBAB2950CB}"/>
                </pc2:cmRplyMkLst>
              </pc226:cmRplyChg>
            </pc226:cmChg>
            <pc226:cmChg xmlns:pc226="http://schemas.microsoft.com/office/powerpoint/2022/06/main/command" chg="mod">
              <pc226:chgData name="Jeanine Cava" userId="S::jcava@njaes.rutgers.edu::dcfad38c-de9f-49bc-a069-121672a0fed6" providerId="AD" clId="Web-{9A395E2A-0F97-AF32-F928-FD83BCA492C6}" dt="2023-09-19T15:18:12.067" v="218" actId="20577"/>
              <pc2:cmMkLst xmlns:pc2="http://schemas.microsoft.com/office/powerpoint/2019/9/main/command">
                <pc:docMk/>
                <pc:sldMk cId="764750976" sldId="320"/>
                <pc2:cmMk id="{6DF1417A-4E2E-4BF9-9336-A4CF842C9059}"/>
              </pc2:cmMkLst>
            </pc226:cmChg>
          </p:ext>
        </pc:extLst>
      </pc:sldChg>
      <pc:sldChg chg="add del replId">
        <pc:chgData name="Jeanine Cava" userId="S::jcava@njaes.rutgers.edu::dcfad38c-de9f-49bc-a069-121672a0fed6" providerId="AD" clId="Web-{9A395E2A-0F97-AF32-F928-FD83BCA492C6}" dt="2023-09-19T15:12:10.197" v="4"/>
        <pc:sldMkLst>
          <pc:docMk/>
          <pc:sldMk cId="2922499728" sldId="320"/>
        </pc:sldMkLst>
      </pc:sldChg>
      <pc:sldChg chg="addSp delSp modSp add replId">
        <pc:chgData name="Jeanine Cava" userId="S::jcava@njaes.rutgers.edu::dcfad38c-de9f-49bc-a069-121672a0fed6" providerId="AD" clId="Web-{9A395E2A-0F97-AF32-F928-FD83BCA492C6}" dt="2023-09-19T15:25:34.158" v="253" actId="20577"/>
        <pc:sldMkLst>
          <pc:docMk/>
          <pc:sldMk cId="1450154082" sldId="321"/>
        </pc:sldMkLst>
        <pc:spChg chg="del topLvl">
          <ac:chgData name="Jeanine Cava" userId="S::jcava@njaes.rutgers.edu::dcfad38c-de9f-49bc-a069-121672a0fed6" providerId="AD" clId="Web-{9A395E2A-0F97-AF32-F928-FD83BCA492C6}" dt="2023-09-19T15:24:58.563" v="237"/>
          <ac:spMkLst>
            <pc:docMk/>
            <pc:sldMk cId="1450154082" sldId="321"/>
            <ac:spMk id="4" creationId="{00000000-0000-0000-0000-000000000000}"/>
          </ac:spMkLst>
        </pc:spChg>
        <pc:spChg chg="del topLvl">
          <ac:chgData name="Jeanine Cava" userId="S::jcava@njaes.rutgers.edu::dcfad38c-de9f-49bc-a069-121672a0fed6" providerId="AD" clId="Web-{9A395E2A-0F97-AF32-F928-FD83BCA492C6}" dt="2023-09-19T15:24:34.094" v="234"/>
          <ac:spMkLst>
            <pc:docMk/>
            <pc:sldMk cId="1450154082" sldId="321"/>
            <ac:spMk id="5" creationId="{00000000-0000-0000-0000-000000000000}"/>
          </ac:spMkLst>
        </pc:spChg>
        <pc:spChg chg="del">
          <ac:chgData name="Jeanine Cava" userId="S::jcava@njaes.rutgers.edu::dcfad38c-de9f-49bc-a069-121672a0fed6" providerId="AD" clId="Web-{9A395E2A-0F97-AF32-F928-FD83BCA492C6}" dt="2023-09-19T15:24:30.922" v="233"/>
          <ac:spMkLst>
            <pc:docMk/>
            <pc:sldMk cId="1450154082" sldId="321"/>
            <ac:spMk id="10" creationId="{00000000-0000-0000-0000-000000000000}"/>
          </ac:spMkLst>
        </pc:spChg>
        <pc:spChg chg="add mod">
          <ac:chgData name="Jeanine Cava" userId="S::jcava@njaes.rutgers.edu::dcfad38c-de9f-49bc-a069-121672a0fed6" providerId="AD" clId="Web-{9A395E2A-0F97-AF32-F928-FD83BCA492C6}" dt="2023-09-19T15:25:34.158" v="253" actId="20577"/>
          <ac:spMkLst>
            <pc:docMk/>
            <pc:sldMk cId="1450154082" sldId="321"/>
            <ac:spMk id="15" creationId="{427F6072-7378-6B1E-4852-709B4543F984}"/>
          </ac:spMkLst>
        </pc:spChg>
        <pc:spChg chg="del">
          <ac:chgData name="Jeanine Cava" userId="S::jcava@njaes.rutgers.edu::dcfad38c-de9f-49bc-a069-121672a0fed6" providerId="AD" clId="Web-{9A395E2A-0F97-AF32-F928-FD83BCA492C6}" dt="2023-09-19T15:24:25.109" v="229"/>
          <ac:spMkLst>
            <pc:docMk/>
            <pc:sldMk cId="1450154082" sldId="321"/>
            <ac:spMk id="54" creationId="{4B051F01-2202-904B-2A8B-240C862B351F}"/>
          </ac:spMkLst>
        </pc:spChg>
        <pc:spChg chg="del">
          <ac:chgData name="Jeanine Cava" userId="S::jcava@njaes.rutgers.edu::dcfad38c-de9f-49bc-a069-121672a0fed6" providerId="AD" clId="Web-{9A395E2A-0F97-AF32-F928-FD83BCA492C6}" dt="2023-09-19T15:24:24.437" v="228"/>
          <ac:spMkLst>
            <pc:docMk/>
            <pc:sldMk cId="1450154082" sldId="321"/>
            <ac:spMk id="55" creationId="{E0C66C5D-A683-E574-F263-D890DC9CAAA1}"/>
          </ac:spMkLst>
        </pc:spChg>
        <pc:spChg chg="del">
          <ac:chgData name="Jeanine Cava" userId="S::jcava@njaes.rutgers.edu::dcfad38c-de9f-49bc-a069-121672a0fed6" providerId="AD" clId="Web-{9A395E2A-0F97-AF32-F928-FD83BCA492C6}" dt="2023-09-19T15:24:28.062" v="232"/>
          <ac:spMkLst>
            <pc:docMk/>
            <pc:sldMk cId="1450154082" sldId="321"/>
            <ac:spMk id="56" creationId="{4468D667-642E-C823-BD15-5336E7B164CD}"/>
          </ac:spMkLst>
        </pc:spChg>
        <pc:grpChg chg="del">
          <ac:chgData name="Jeanine Cava" userId="S::jcava@njaes.rutgers.edu::dcfad38c-de9f-49bc-a069-121672a0fed6" providerId="AD" clId="Web-{9A395E2A-0F97-AF32-F928-FD83BCA492C6}" dt="2023-09-19T15:24:34.094" v="234"/>
          <ac:grpSpMkLst>
            <pc:docMk/>
            <pc:sldMk cId="1450154082" sldId="321"/>
            <ac:grpSpMk id="3" creationId="{00000000-0000-0000-0000-000000000000}"/>
          </ac:grpSpMkLst>
        </pc:grpChg>
        <pc:grpChg chg="del">
          <ac:chgData name="Jeanine Cava" userId="S::jcava@njaes.rutgers.edu::dcfad38c-de9f-49bc-a069-121672a0fed6" providerId="AD" clId="Web-{9A395E2A-0F97-AF32-F928-FD83BCA492C6}" dt="2023-09-19T15:24:21.125" v="222"/>
          <ac:grpSpMkLst>
            <pc:docMk/>
            <pc:sldMk cId="1450154082" sldId="321"/>
            <ac:grpSpMk id="35" creationId="{00000000-0000-0000-0000-000000000000}"/>
          </ac:grpSpMkLst>
        </pc:grpChg>
        <pc:picChg chg="del">
          <ac:chgData name="Jeanine Cava" userId="S::jcava@njaes.rutgers.edu::dcfad38c-de9f-49bc-a069-121672a0fed6" providerId="AD" clId="Web-{9A395E2A-0F97-AF32-F928-FD83BCA492C6}" dt="2023-09-19T15:24:22.468" v="224"/>
          <ac:picMkLst>
            <pc:docMk/>
            <pc:sldMk cId="1450154082" sldId="321"/>
            <ac:picMk id="6" creationId="{00000000-0000-0000-0000-000000000000}"/>
          </ac:picMkLst>
        </pc:picChg>
        <pc:picChg chg="del">
          <ac:chgData name="Jeanine Cava" userId="S::jcava@njaes.rutgers.edu::dcfad38c-de9f-49bc-a069-121672a0fed6" providerId="AD" clId="Web-{9A395E2A-0F97-AF32-F928-FD83BCA492C6}" dt="2023-09-19T15:24:23.187" v="225"/>
          <ac:picMkLst>
            <pc:docMk/>
            <pc:sldMk cId="1450154082" sldId="321"/>
            <ac:picMk id="7" creationId="{00000000-0000-0000-0000-000000000000}"/>
          </ac:picMkLst>
        </pc:picChg>
        <pc:picChg chg="del">
          <ac:chgData name="Jeanine Cava" userId="S::jcava@njaes.rutgers.edu::dcfad38c-de9f-49bc-a069-121672a0fed6" providerId="AD" clId="Web-{9A395E2A-0F97-AF32-F928-FD83BCA492C6}" dt="2023-09-19T15:24:24.047" v="227"/>
          <ac:picMkLst>
            <pc:docMk/>
            <pc:sldMk cId="1450154082" sldId="321"/>
            <ac:picMk id="8" creationId="{00000000-0000-0000-0000-000000000000}"/>
          </ac:picMkLst>
        </pc:picChg>
        <pc:picChg chg="del">
          <ac:chgData name="Jeanine Cava" userId="S::jcava@njaes.rutgers.edu::dcfad38c-de9f-49bc-a069-121672a0fed6" providerId="AD" clId="Web-{9A395E2A-0F97-AF32-F928-FD83BCA492C6}" dt="2023-09-19T15:24:23.593" v="226"/>
          <ac:picMkLst>
            <pc:docMk/>
            <pc:sldMk cId="1450154082" sldId="321"/>
            <ac:picMk id="9" creationId="{00000000-0000-0000-0000-000000000000}"/>
          </ac:picMkLst>
        </pc:picChg>
        <pc:picChg chg="add">
          <ac:chgData name="Jeanine Cava" userId="S::jcava@njaes.rutgers.edu::dcfad38c-de9f-49bc-a069-121672a0fed6" providerId="AD" clId="Web-{9A395E2A-0F97-AF32-F928-FD83BCA492C6}" dt="2023-09-19T15:24:56.798" v="235"/>
          <ac:picMkLst>
            <pc:docMk/>
            <pc:sldMk cId="1450154082" sldId="321"/>
            <ac:picMk id="11" creationId="{C22B7C63-0252-E08E-20E5-8424F8DB699E}"/>
          </ac:picMkLst>
        </pc:picChg>
        <pc:picChg chg="del mod">
          <ac:chgData name="Jeanine Cava" userId="S::jcava@njaes.rutgers.edu::dcfad38c-de9f-49bc-a069-121672a0fed6" providerId="AD" clId="Web-{9A395E2A-0F97-AF32-F928-FD83BCA492C6}" dt="2023-09-19T15:24:27.281" v="231"/>
          <ac:picMkLst>
            <pc:docMk/>
            <pc:sldMk cId="1450154082" sldId="321"/>
            <ac:picMk id="12" creationId="{3BE4F036-B5C7-D8CE-046E-C7A6D79EE7A3}"/>
          </ac:picMkLst>
        </pc:picChg>
        <pc:picChg chg="del">
          <ac:chgData name="Jeanine Cava" userId="S::jcava@njaes.rutgers.edu::dcfad38c-de9f-49bc-a069-121672a0fed6" providerId="AD" clId="Web-{9A395E2A-0F97-AF32-F928-FD83BCA492C6}" dt="2023-09-19T15:24:20.078" v="221"/>
          <ac:picMkLst>
            <pc:docMk/>
            <pc:sldMk cId="1450154082" sldId="321"/>
            <ac:picMk id="13" creationId="{C0F309DD-B96B-CF3D-A13E-9E6FC37419AF}"/>
          </ac:picMkLst>
        </pc:picChg>
        <pc:picChg chg="del">
          <ac:chgData name="Jeanine Cava" userId="S::jcava@njaes.rutgers.edu::dcfad38c-de9f-49bc-a069-121672a0fed6" providerId="AD" clId="Web-{9A395E2A-0F97-AF32-F928-FD83BCA492C6}" dt="2023-09-19T15:24:21.734" v="223"/>
          <ac:picMkLst>
            <pc:docMk/>
            <pc:sldMk cId="1450154082" sldId="321"/>
            <ac:picMk id="43" creationId="{00000000-0000-0000-0000-000000000000}"/>
          </ac:picMkLst>
        </pc:picChg>
      </pc:sldChg>
    </pc:docChg>
  </pc:docChgLst>
  <pc:docChgLst>
    <pc:chgData name="Sabrina Subhit" userId="S::ss2664@njaes.rutgers.edu::f57ff2ff-6f12-488b-86dd-4be04cd2bcbc" providerId="AD" clId="Web-{2C5117EA-5B9A-4F1E-850C-2BFEC182DDC2}"/>
    <pc:docChg chg="modSld">
      <pc:chgData name="Sabrina Subhit" userId="S::ss2664@njaes.rutgers.edu::f57ff2ff-6f12-488b-86dd-4be04cd2bcbc" providerId="AD" clId="Web-{2C5117EA-5B9A-4F1E-850C-2BFEC182DDC2}" dt="2023-09-15T16:12:36.584" v="163"/>
      <pc:docMkLst>
        <pc:docMk/>
      </pc:docMkLst>
      <pc:sldChg chg="mod setBg">
        <pc:chgData name="Sabrina Subhit" userId="S::ss2664@njaes.rutgers.edu::f57ff2ff-6f12-488b-86dd-4be04cd2bcbc" providerId="AD" clId="Web-{2C5117EA-5B9A-4F1E-850C-2BFEC182DDC2}" dt="2023-09-15T16:09:21.358" v="129"/>
        <pc:sldMkLst>
          <pc:docMk/>
          <pc:sldMk cId="1667279423" sldId="258"/>
        </pc:sldMkLst>
      </pc:sldChg>
      <pc:sldChg chg="mod setBg">
        <pc:chgData name="Sabrina Subhit" userId="S::ss2664@njaes.rutgers.edu::f57ff2ff-6f12-488b-86dd-4be04cd2bcbc" providerId="AD" clId="Web-{2C5117EA-5B9A-4F1E-850C-2BFEC182DDC2}" dt="2023-09-15T16:09:21.248" v="128"/>
        <pc:sldMkLst>
          <pc:docMk/>
          <pc:sldMk cId="553397667" sldId="259"/>
        </pc:sldMkLst>
      </pc:sldChg>
      <pc:sldChg chg="mod setBg">
        <pc:chgData name="Sabrina Subhit" userId="S::ss2664@njaes.rutgers.edu::f57ff2ff-6f12-488b-86dd-4be04cd2bcbc" providerId="AD" clId="Web-{2C5117EA-5B9A-4F1E-850C-2BFEC182DDC2}" dt="2023-09-15T16:09:16.904" v="127"/>
        <pc:sldMkLst>
          <pc:docMk/>
          <pc:sldMk cId="3154331798" sldId="260"/>
        </pc:sldMkLst>
      </pc:sldChg>
      <pc:sldChg chg="mod setBg">
        <pc:chgData name="Sabrina Subhit" userId="S::ss2664@njaes.rutgers.edu::f57ff2ff-6f12-488b-86dd-4be04cd2bcbc" providerId="AD" clId="Web-{2C5117EA-5B9A-4F1E-850C-2BFEC182DDC2}" dt="2023-09-15T16:09:16.811" v="126"/>
        <pc:sldMkLst>
          <pc:docMk/>
          <pc:sldMk cId="3380444920" sldId="261"/>
        </pc:sldMkLst>
      </pc:sldChg>
      <pc:sldChg chg="mod setBg">
        <pc:chgData name="Sabrina Subhit" userId="S::ss2664@njaes.rutgers.edu::f57ff2ff-6f12-488b-86dd-4be04cd2bcbc" providerId="AD" clId="Web-{2C5117EA-5B9A-4F1E-850C-2BFEC182DDC2}" dt="2023-09-15T16:09:16.623" v="125"/>
        <pc:sldMkLst>
          <pc:docMk/>
          <pc:sldMk cId="2341574792" sldId="262"/>
        </pc:sldMkLst>
      </pc:sldChg>
      <pc:sldChg chg="mod setBg">
        <pc:chgData name="Sabrina Subhit" userId="S::ss2664@njaes.rutgers.edu::f57ff2ff-6f12-488b-86dd-4be04cd2bcbc" providerId="AD" clId="Web-{2C5117EA-5B9A-4F1E-850C-2BFEC182DDC2}" dt="2023-09-15T16:09:12.482" v="124"/>
        <pc:sldMkLst>
          <pc:docMk/>
          <pc:sldMk cId="3091258817" sldId="263"/>
        </pc:sldMkLst>
      </pc:sldChg>
      <pc:sldChg chg="mod setBg">
        <pc:chgData name="Sabrina Subhit" userId="S::ss2664@njaes.rutgers.edu::f57ff2ff-6f12-488b-86dd-4be04cd2bcbc" providerId="AD" clId="Web-{2C5117EA-5B9A-4F1E-850C-2BFEC182DDC2}" dt="2023-09-15T16:09:12.373" v="122"/>
        <pc:sldMkLst>
          <pc:docMk/>
          <pc:sldMk cId="39117795" sldId="264"/>
        </pc:sldMkLst>
      </pc:sldChg>
      <pc:sldChg chg="mod setBg">
        <pc:chgData name="Sabrina Subhit" userId="S::ss2664@njaes.rutgers.edu::f57ff2ff-6f12-488b-86dd-4be04cd2bcbc" providerId="AD" clId="Web-{2C5117EA-5B9A-4F1E-850C-2BFEC182DDC2}" dt="2023-09-15T16:09:07.591" v="121"/>
        <pc:sldMkLst>
          <pc:docMk/>
          <pc:sldMk cId="1233454830" sldId="265"/>
        </pc:sldMkLst>
      </pc:sldChg>
      <pc:sldChg chg="modSp mod setBg">
        <pc:chgData name="Sabrina Subhit" userId="S::ss2664@njaes.rutgers.edu::f57ff2ff-6f12-488b-86dd-4be04cd2bcbc" providerId="AD" clId="Web-{2C5117EA-5B9A-4F1E-850C-2BFEC182DDC2}" dt="2023-09-15T16:09:07.529" v="120"/>
        <pc:sldMkLst>
          <pc:docMk/>
          <pc:sldMk cId="853564049" sldId="266"/>
        </pc:sldMkLst>
        <pc:spChg chg="mod">
          <ac:chgData name="Sabrina Subhit" userId="S::ss2664@njaes.rutgers.edu::f57ff2ff-6f12-488b-86dd-4be04cd2bcbc" providerId="AD" clId="Web-{2C5117EA-5B9A-4F1E-850C-2BFEC182DDC2}" dt="2023-09-15T16:03:41.173" v="74" actId="1076"/>
          <ac:spMkLst>
            <pc:docMk/>
            <pc:sldMk cId="853564049" sldId="266"/>
            <ac:spMk id="51" creationId="{909F1A0B-B2D4-B429-E16F-1E66FD88467D}"/>
          </ac:spMkLst>
        </pc:spChg>
        <pc:grpChg chg="mod">
          <ac:chgData name="Sabrina Subhit" userId="S::ss2664@njaes.rutgers.edu::f57ff2ff-6f12-488b-86dd-4be04cd2bcbc" providerId="AD" clId="Web-{2C5117EA-5B9A-4F1E-850C-2BFEC182DDC2}" dt="2023-09-15T16:03:05.687" v="67" actId="1076"/>
          <ac:grpSpMkLst>
            <pc:docMk/>
            <pc:sldMk cId="853564049" sldId="266"/>
            <ac:grpSpMk id="2" creationId="{00000000-0000-0000-0000-000000000000}"/>
          </ac:grpSpMkLst>
        </pc:grpChg>
        <pc:grpChg chg="mod">
          <ac:chgData name="Sabrina Subhit" userId="S::ss2664@njaes.rutgers.edu::f57ff2ff-6f12-488b-86dd-4be04cd2bcbc" providerId="AD" clId="Web-{2C5117EA-5B9A-4F1E-850C-2BFEC182DDC2}" dt="2023-09-15T16:03:54.752" v="78" actId="1076"/>
          <ac:grpSpMkLst>
            <pc:docMk/>
            <pc:sldMk cId="853564049" sldId="266"/>
            <ac:grpSpMk id="11" creationId="{00000000-0000-0000-0000-000000000000}"/>
          </ac:grpSpMkLst>
        </pc:grpChg>
        <pc:picChg chg="mod ord">
          <ac:chgData name="Sabrina Subhit" userId="S::ss2664@njaes.rutgers.edu::f57ff2ff-6f12-488b-86dd-4be04cd2bcbc" providerId="AD" clId="Web-{2C5117EA-5B9A-4F1E-850C-2BFEC182DDC2}" dt="2023-09-15T16:04:00.127" v="79" actId="1076"/>
          <ac:picMkLst>
            <pc:docMk/>
            <pc:sldMk cId="853564049" sldId="266"/>
            <ac:picMk id="10" creationId="{00000000-0000-0000-0000-000000000000}"/>
          </ac:picMkLst>
        </pc:picChg>
      </pc:sldChg>
      <pc:sldChg chg="mod setBg">
        <pc:chgData name="Sabrina Subhit" userId="S::ss2664@njaes.rutgers.edu::f57ff2ff-6f12-488b-86dd-4be04cd2bcbc" providerId="AD" clId="Web-{2C5117EA-5B9A-4F1E-850C-2BFEC182DDC2}" dt="2023-09-15T16:09:06.951" v="119"/>
        <pc:sldMkLst>
          <pc:docMk/>
          <pc:sldMk cId="610492239" sldId="267"/>
        </pc:sldMkLst>
      </pc:sldChg>
      <pc:sldChg chg="modSp mod setBg">
        <pc:chgData name="Sabrina Subhit" userId="S::ss2664@njaes.rutgers.edu::f57ff2ff-6f12-488b-86dd-4be04cd2bcbc" providerId="AD" clId="Web-{2C5117EA-5B9A-4F1E-850C-2BFEC182DDC2}" dt="2023-09-15T16:08:46.763" v="117" actId="20577"/>
        <pc:sldMkLst>
          <pc:docMk/>
          <pc:sldMk cId="1185557085" sldId="268"/>
        </pc:sldMkLst>
        <pc:spChg chg="mod">
          <ac:chgData name="Sabrina Subhit" userId="S::ss2664@njaes.rutgers.edu::f57ff2ff-6f12-488b-86dd-4be04cd2bcbc" providerId="AD" clId="Web-{2C5117EA-5B9A-4F1E-850C-2BFEC182DDC2}" dt="2023-09-15T16:08:46.763" v="117" actId="20577"/>
          <ac:spMkLst>
            <pc:docMk/>
            <pc:sldMk cId="1185557085" sldId="268"/>
            <ac:spMk id="5" creationId="{00000000-0000-0000-0000-000000000000}"/>
          </ac:spMkLst>
        </pc:spChg>
        <pc:spChg chg="mod">
          <ac:chgData name="Sabrina Subhit" userId="S::ss2664@njaes.rutgers.edu::f57ff2ff-6f12-488b-86dd-4be04cd2bcbc" providerId="AD" clId="Web-{2C5117EA-5B9A-4F1E-850C-2BFEC182DDC2}" dt="2023-09-15T16:08:43.184" v="116" actId="20577"/>
          <ac:spMkLst>
            <pc:docMk/>
            <pc:sldMk cId="1185557085" sldId="268"/>
            <ac:spMk id="10" creationId="{A9787638-213F-F180-96A6-2512497F8457}"/>
          </ac:spMkLst>
        </pc:spChg>
      </pc:sldChg>
      <pc:sldChg chg="modSp mod setBg">
        <pc:chgData name="Sabrina Subhit" userId="S::ss2664@njaes.rutgers.edu::f57ff2ff-6f12-488b-86dd-4be04cd2bcbc" providerId="AD" clId="Web-{2C5117EA-5B9A-4F1E-850C-2BFEC182DDC2}" dt="2023-09-15T16:08:52.232" v="118" actId="20577"/>
        <pc:sldMkLst>
          <pc:docMk/>
          <pc:sldMk cId="2803966325" sldId="269"/>
        </pc:sldMkLst>
        <pc:spChg chg="mod">
          <ac:chgData name="Sabrina Subhit" userId="S::ss2664@njaes.rutgers.edu::f57ff2ff-6f12-488b-86dd-4be04cd2bcbc" providerId="AD" clId="Web-{2C5117EA-5B9A-4F1E-850C-2BFEC182DDC2}" dt="2023-09-15T16:08:52.232" v="118" actId="20577"/>
          <ac:spMkLst>
            <pc:docMk/>
            <pc:sldMk cId="2803966325" sldId="269"/>
            <ac:spMk id="7" creationId="{00000000-0000-0000-0000-000000000000}"/>
          </ac:spMkLst>
        </pc:spChg>
      </pc:sldChg>
      <pc:sldChg chg="mod setBg">
        <pc:chgData name="Sabrina Subhit" userId="S::ss2664@njaes.rutgers.edu::f57ff2ff-6f12-488b-86dd-4be04cd2bcbc" providerId="AD" clId="Web-{2C5117EA-5B9A-4F1E-850C-2BFEC182DDC2}" dt="2023-09-15T16:08:33.246" v="113"/>
        <pc:sldMkLst>
          <pc:docMk/>
          <pc:sldMk cId="3881532569" sldId="270"/>
        </pc:sldMkLst>
      </pc:sldChg>
      <pc:sldChg chg="delSp modSp mod setBg">
        <pc:chgData name="Sabrina Subhit" userId="S::ss2664@njaes.rutgers.edu::f57ff2ff-6f12-488b-86dd-4be04cd2bcbc" providerId="AD" clId="Web-{2C5117EA-5B9A-4F1E-850C-2BFEC182DDC2}" dt="2023-09-15T16:08:29.746" v="112"/>
        <pc:sldMkLst>
          <pc:docMk/>
          <pc:sldMk cId="1535495566" sldId="271"/>
        </pc:sldMkLst>
        <pc:spChg chg="del mod">
          <ac:chgData name="Sabrina Subhit" userId="S::ss2664@njaes.rutgers.edu::f57ff2ff-6f12-488b-86dd-4be04cd2bcbc" providerId="AD" clId="Web-{2C5117EA-5B9A-4F1E-850C-2BFEC182DDC2}" dt="2023-09-15T16:00:32.806" v="31"/>
          <ac:spMkLst>
            <pc:docMk/>
            <pc:sldMk cId="1535495566" sldId="271"/>
            <ac:spMk id="2" creationId="{00000000-0000-0000-0000-000000000000}"/>
          </ac:spMkLst>
        </pc:spChg>
      </pc:sldChg>
      <pc:sldChg chg="delSp modSp mod setBg">
        <pc:chgData name="Sabrina Subhit" userId="S::ss2664@njaes.rutgers.edu::f57ff2ff-6f12-488b-86dd-4be04cd2bcbc" providerId="AD" clId="Web-{2C5117EA-5B9A-4F1E-850C-2BFEC182DDC2}" dt="2023-09-15T15:57:51.050" v="4"/>
        <pc:sldMkLst>
          <pc:docMk/>
          <pc:sldMk cId="2585652797" sldId="272"/>
        </pc:sldMkLst>
        <pc:spChg chg="del mod">
          <ac:chgData name="Sabrina Subhit" userId="S::ss2664@njaes.rutgers.edu::f57ff2ff-6f12-488b-86dd-4be04cd2bcbc" providerId="AD" clId="Web-{2C5117EA-5B9A-4F1E-850C-2BFEC182DDC2}" dt="2023-09-15T15:57:51.050" v="4"/>
          <ac:spMkLst>
            <pc:docMk/>
            <pc:sldMk cId="2585652797" sldId="272"/>
            <ac:spMk id="2" creationId="{00000000-0000-0000-0000-000000000000}"/>
          </ac:spMkLst>
        </pc:spChg>
      </pc:sldChg>
      <pc:sldChg chg="delSp mod setBg">
        <pc:chgData name="Sabrina Subhit" userId="S::ss2664@njaes.rutgers.edu::f57ff2ff-6f12-488b-86dd-4be04cd2bcbc" providerId="AD" clId="Web-{2C5117EA-5B9A-4F1E-850C-2BFEC182DDC2}" dt="2023-09-15T16:09:50.249" v="134"/>
        <pc:sldMkLst>
          <pc:docMk/>
          <pc:sldMk cId="3401002825" sldId="273"/>
        </pc:sldMkLst>
        <pc:spChg chg="del">
          <ac:chgData name="Sabrina Subhit" userId="S::ss2664@njaes.rutgers.edu::f57ff2ff-6f12-488b-86dd-4be04cd2bcbc" providerId="AD" clId="Web-{2C5117EA-5B9A-4F1E-850C-2BFEC182DDC2}" dt="2023-09-15T15:58:23.770" v="7"/>
          <ac:spMkLst>
            <pc:docMk/>
            <pc:sldMk cId="3401002825" sldId="273"/>
            <ac:spMk id="2" creationId="{00000000-0000-0000-0000-000000000000}"/>
          </ac:spMkLst>
        </pc:spChg>
      </pc:sldChg>
      <pc:sldChg chg="mod setBg">
        <pc:chgData name="Sabrina Subhit" userId="S::ss2664@njaes.rutgers.edu::f57ff2ff-6f12-488b-86dd-4be04cd2bcbc" providerId="AD" clId="Web-{2C5117EA-5B9A-4F1E-850C-2BFEC182DDC2}" dt="2023-09-15T16:10:38.814" v="146"/>
        <pc:sldMkLst>
          <pc:docMk/>
          <pc:sldMk cId="2507134698" sldId="274"/>
        </pc:sldMkLst>
      </pc:sldChg>
      <pc:sldChg chg="modSp mod setBg">
        <pc:chgData name="Sabrina Subhit" userId="S::ss2664@njaes.rutgers.edu::f57ff2ff-6f12-488b-86dd-4be04cd2bcbc" providerId="AD" clId="Web-{2C5117EA-5B9A-4F1E-850C-2BFEC182DDC2}" dt="2023-09-15T16:12:36.584" v="163"/>
        <pc:sldMkLst>
          <pc:docMk/>
          <pc:sldMk cId="1883533426" sldId="275"/>
        </pc:sldMkLst>
        <pc:spChg chg="mod">
          <ac:chgData name="Sabrina Subhit" userId="S::ss2664@njaes.rutgers.edu::f57ff2ff-6f12-488b-86dd-4be04cd2bcbc" providerId="AD" clId="Web-{2C5117EA-5B9A-4F1E-850C-2BFEC182DDC2}" dt="2023-09-15T16:12:26.036" v="162" actId="20577"/>
          <ac:spMkLst>
            <pc:docMk/>
            <pc:sldMk cId="1883533426" sldId="275"/>
            <ac:spMk id="2" creationId="{31D6BBB1-7004-3CD0-AB2F-C91DDB8C8422}"/>
          </ac:spMkLst>
        </pc:spChg>
        <pc:spChg chg="mod">
          <ac:chgData name="Sabrina Subhit" userId="S::ss2664@njaes.rutgers.edu::f57ff2ff-6f12-488b-86dd-4be04cd2bcbc" providerId="AD" clId="Web-{2C5117EA-5B9A-4F1E-850C-2BFEC182DDC2}" dt="2023-09-15T16:12:17.036" v="161" actId="20577"/>
          <ac:spMkLst>
            <pc:docMk/>
            <pc:sldMk cId="1883533426" sldId="275"/>
            <ac:spMk id="17" creationId="{CF007D74-5B13-0D35-75B8-D04928F9E3A9}"/>
          </ac:spMkLst>
        </pc:spChg>
        <pc:spChg chg="mod">
          <ac:chgData name="Sabrina Subhit" userId="S::ss2664@njaes.rutgers.edu::f57ff2ff-6f12-488b-86dd-4be04cd2bcbc" providerId="AD" clId="Web-{2C5117EA-5B9A-4F1E-850C-2BFEC182DDC2}" dt="2023-09-15T16:12:36.584" v="163"/>
          <ac:spMkLst>
            <pc:docMk/>
            <pc:sldMk cId="1883533426" sldId="275"/>
            <ac:spMk id="20" creationId="{B984B4F0-4ECC-6B67-7AEA-D7C45A42AD39}"/>
          </ac:spMkLst>
        </pc:spChg>
      </pc:sldChg>
      <pc:sldChg chg="mod setBg">
        <pc:chgData name="Sabrina Subhit" userId="S::ss2664@njaes.rutgers.edu::f57ff2ff-6f12-488b-86dd-4be04cd2bcbc" providerId="AD" clId="Web-{2C5117EA-5B9A-4F1E-850C-2BFEC182DDC2}" dt="2023-09-15T16:09:25.811" v="133"/>
        <pc:sldMkLst>
          <pc:docMk/>
          <pc:sldMk cId="1641165799" sldId="281"/>
        </pc:sldMkLst>
      </pc:sldChg>
      <pc:sldChg chg="mod setBg">
        <pc:chgData name="Sabrina Subhit" userId="S::ss2664@njaes.rutgers.edu::f57ff2ff-6f12-488b-86dd-4be04cd2bcbc" providerId="AD" clId="Web-{2C5117EA-5B9A-4F1E-850C-2BFEC182DDC2}" dt="2023-09-15T16:09:25.748" v="131"/>
        <pc:sldMkLst>
          <pc:docMk/>
          <pc:sldMk cId="2823585965" sldId="282"/>
        </pc:sldMkLst>
      </pc:sldChg>
      <pc:sldChg chg="modSp mod setBg">
        <pc:chgData name="Sabrina Subhit" userId="S::ss2664@njaes.rutgers.edu::f57ff2ff-6f12-488b-86dd-4be04cd2bcbc" providerId="AD" clId="Web-{2C5117EA-5B9A-4F1E-850C-2BFEC182DDC2}" dt="2023-09-15T16:09:12.404" v="123"/>
        <pc:sldMkLst>
          <pc:docMk/>
          <pc:sldMk cId="597051987" sldId="284"/>
        </pc:sldMkLst>
        <pc:spChg chg="mod">
          <ac:chgData name="Sabrina Subhit" userId="S::ss2664@njaes.rutgers.edu::f57ff2ff-6f12-488b-86dd-4be04cd2bcbc" providerId="AD" clId="Web-{2C5117EA-5B9A-4F1E-850C-2BFEC182DDC2}" dt="2023-09-15T16:04:35.378" v="80"/>
          <ac:spMkLst>
            <pc:docMk/>
            <pc:sldMk cId="597051987" sldId="284"/>
            <ac:spMk id="11" creationId="{A4DC6567-53D1-919C-4642-D213C160ACE1}"/>
          </ac:spMkLst>
        </pc:spChg>
      </pc:sldChg>
      <pc:sldChg chg="mod setBg">
        <pc:chgData name="Sabrina Subhit" userId="S::ss2664@njaes.rutgers.edu::f57ff2ff-6f12-488b-86dd-4be04cd2bcbc" providerId="AD" clId="Web-{2C5117EA-5B9A-4F1E-850C-2BFEC182DDC2}" dt="2023-09-15T16:09:25.748" v="132"/>
        <pc:sldMkLst>
          <pc:docMk/>
          <pc:sldMk cId="65140761" sldId="285"/>
        </pc:sldMkLst>
      </pc:sldChg>
      <pc:sldChg chg="mod setBg">
        <pc:chgData name="Sabrina Subhit" userId="S::ss2664@njaes.rutgers.edu::f57ff2ff-6f12-488b-86dd-4be04cd2bcbc" providerId="AD" clId="Web-{2C5117EA-5B9A-4F1E-850C-2BFEC182DDC2}" dt="2023-09-15T16:09:21.420" v="130"/>
        <pc:sldMkLst>
          <pc:docMk/>
          <pc:sldMk cId="558156244" sldId="304"/>
        </pc:sldMkLst>
      </pc:sldChg>
      <pc:sldChg chg="modSp mod setBg">
        <pc:chgData name="Sabrina Subhit" userId="S::ss2664@njaes.rutgers.edu::f57ff2ff-6f12-488b-86dd-4be04cd2bcbc" providerId="AD" clId="Web-{2C5117EA-5B9A-4F1E-850C-2BFEC182DDC2}" dt="2023-09-15T16:10:18.672" v="138" actId="20577"/>
        <pc:sldMkLst>
          <pc:docMk/>
          <pc:sldMk cId="2457156460" sldId="310"/>
        </pc:sldMkLst>
        <pc:spChg chg="mod">
          <ac:chgData name="Sabrina Subhit" userId="S::ss2664@njaes.rutgers.edu::f57ff2ff-6f12-488b-86dd-4be04cd2bcbc" providerId="AD" clId="Web-{2C5117EA-5B9A-4F1E-850C-2BFEC182DDC2}" dt="2023-09-15T16:10:18.672" v="138" actId="20577"/>
          <ac:spMkLst>
            <pc:docMk/>
            <pc:sldMk cId="2457156460" sldId="310"/>
            <ac:spMk id="5" creationId="{08D358FA-95EA-4F23-4163-FF0CA6E7E4F9}"/>
          </ac:spMkLst>
        </pc:spChg>
        <pc:spChg chg="mod">
          <ac:chgData name="Sabrina Subhit" userId="S::ss2664@njaes.rutgers.edu::f57ff2ff-6f12-488b-86dd-4be04cd2bcbc" providerId="AD" clId="Web-{2C5117EA-5B9A-4F1E-850C-2BFEC182DDC2}" dt="2023-09-15T16:10:03.140" v="136" actId="20577"/>
          <ac:spMkLst>
            <pc:docMk/>
            <pc:sldMk cId="2457156460" sldId="310"/>
            <ac:spMk id="7" creationId="{00000000-0000-0000-0000-000000000000}"/>
          </ac:spMkLst>
        </pc:spChg>
      </pc:sldChg>
      <pc:sldChg chg="modSp mod setBg">
        <pc:chgData name="Sabrina Subhit" userId="S::ss2664@njaes.rutgers.edu::f57ff2ff-6f12-488b-86dd-4be04cd2bcbc" providerId="AD" clId="Web-{2C5117EA-5B9A-4F1E-850C-2BFEC182DDC2}" dt="2023-09-15T16:10:48.767" v="147" actId="20577"/>
        <pc:sldMkLst>
          <pc:docMk/>
          <pc:sldMk cId="1748685107" sldId="311"/>
        </pc:sldMkLst>
        <pc:spChg chg="mod">
          <ac:chgData name="Sabrina Subhit" userId="S::ss2664@njaes.rutgers.edu::f57ff2ff-6f12-488b-86dd-4be04cd2bcbc" providerId="AD" clId="Web-{2C5117EA-5B9A-4F1E-850C-2BFEC182DDC2}" dt="2023-09-15T16:10:48.767" v="147" actId="20577"/>
          <ac:spMkLst>
            <pc:docMk/>
            <pc:sldMk cId="1748685107" sldId="311"/>
            <ac:spMk id="7" creationId="{00000000-0000-0000-0000-000000000000}"/>
          </ac:spMkLst>
        </pc:spChg>
      </pc:sldChg>
      <pc:sldChg chg="modSp mod setBg">
        <pc:chgData name="Sabrina Subhit" userId="S::ss2664@njaes.rutgers.edu::f57ff2ff-6f12-488b-86dd-4be04cd2bcbc" providerId="AD" clId="Web-{2C5117EA-5B9A-4F1E-850C-2BFEC182DDC2}" dt="2023-09-15T16:11:27.222" v="154" actId="20577"/>
        <pc:sldMkLst>
          <pc:docMk/>
          <pc:sldMk cId="4109293123" sldId="312"/>
        </pc:sldMkLst>
        <pc:spChg chg="mod">
          <ac:chgData name="Sabrina Subhit" userId="S::ss2664@njaes.rutgers.edu::f57ff2ff-6f12-488b-86dd-4be04cd2bcbc" providerId="AD" clId="Web-{2C5117EA-5B9A-4F1E-850C-2BFEC182DDC2}" dt="2023-09-15T16:11:27.222" v="154" actId="20577"/>
          <ac:spMkLst>
            <pc:docMk/>
            <pc:sldMk cId="4109293123" sldId="312"/>
            <ac:spMk id="2" creationId="{FE51E375-522E-0703-E4ED-502B409798F4}"/>
          </ac:spMkLst>
        </pc:spChg>
        <pc:spChg chg="mod">
          <ac:chgData name="Sabrina Subhit" userId="S::ss2664@njaes.rutgers.edu::f57ff2ff-6f12-488b-86dd-4be04cd2bcbc" providerId="AD" clId="Web-{2C5117EA-5B9A-4F1E-850C-2BFEC182DDC2}" dt="2023-09-15T16:11:21.268" v="153" actId="20577"/>
          <ac:spMkLst>
            <pc:docMk/>
            <pc:sldMk cId="4109293123" sldId="312"/>
            <ac:spMk id="7" creationId="{435363E9-A2F3-5ADC-433A-FE29041A87CD}"/>
          </ac:spMkLst>
        </pc:spChg>
      </pc:sldChg>
      <pc:sldChg chg="modSp mod setBg">
        <pc:chgData name="Sabrina Subhit" userId="S::ss2664@njaes.rutgers.edu::f57ff2ff-6f12-488b-86dd-4be04cd2bcbc" providerId="AD" clId="Web-{2C5117EA-5B9A-4F1E-850C-2BFEC182DDC2}" dt="2023-09-15T16:11:14.565" v="151"/>
        <pc:sldMkLst>
          <pc:docMk/>
          <pc:sldMk cId="684509909" sldId="313"/>
        </pc:sldMkLst>
        <pc:spChg chg="mod">
          <ac:chgData name="Sabrina Subhit" userId="S::ss2664@njaes.rutgers.edu::f57ff2ff-6f12-488b-86dd-4be04cd2bcbc" providerId="AD" clId="Web-{2C5117EA-5B9A-4F1E-850C-2BFEC182DDC2}" dt="2023-09-15T16:11:11.565" v="150" actId="20577"/>
          <ac:spMkLst>
            <pc:docMk/>
            <pc:sldMk cId="684509909" sldId="313"/>
            <ac:spMk id="2" creationId="{AC77C949-169F-7743-D421-898973CD3582}"/>
          </ac:spMkLst>
        </pc:spChg>
        <pc:spChg chg="mod">
          <ac:chgData name="Sabrina Subhit" userId="S::ss2664@njaes.rutgers.edu::f57ff2ff-6f12-488b-86dd-4be04cd2bcbc" providerId="AD" clId="Web-{2C5117EA-5B9A-4F1E-850C-2BFEC182DDC2}" dt="2023-09-15T16:11:14.565" v="151"/>
          <ac:spMkLst>
            <pc:docMk/>
            <pc:sldMk cId="684509909" sldId="313"/>
            <ac:spMk id="11" creationId="{A4DC6567-53D1-919C-4642-D213C160ACE1}"/>
          </ac:spMkLst>
        </pc:spChg>
      </pc:sldChg>
      <pc:sldChg chg="modSp mod setBg">
        <pc:chgData name="Sabrina Subhit" userId="S::ss2664@njaes.rutgers.edu::f57ff2ff-6f12-488b-86dd-4be04cd2bcbc" providerId="AD" clId="Web-{2C5117EA-5B9A-4F1E-850C-2BFEC182DDC2}" dt="2023-09-15T16:10:58.939" v="149" actId="20577"/>
        <pc:sldMkLst>
          <pc:docMk/>
          <pc:sldMk cId="520525483" sldId="314"/>
        </pc:sldMkLst>
        <pc:spChg chg="mod">
          <ac:chgData name="Sabrina Subhit" userId="S::ss2664@njaes.rutgers.edu::f57ff2ff-6f12-488b-86dd-4be04cd2bcbc" providerId="AD" clId="Web-{2C5117EA-5B9A-4F1E-850C-2BFEC182DDC2}" dt="2023-09-15T16:10:58.939" v="149" actId="20577"/>
          <ac:spMkLst>
            <pc:docMk/>
            <pc:sldMk cId="520525483" sldId="314"/>
            <ac:spMk id="8" creationId="{65216833-53B7-964B-1843-AA84F3BD57ED}"/>
          </ac:spMkLst>
        </pc:spChg>
      </pc:sldChg>
      <pc:sldChg chg="modSp mod setBg">
        <pc:chgData name="Sabrina Subhit" userId="S::ss2664@njaes.rutgers.edu::f57ff2ff-6f12-488b-86dd-4be04cd2bcbc" providerId="AD" clId="Web-{2C5117EA-5B9A-4F1E-850C-2BFEC182DDC2}" dt="2023-09-15T16:12:05.270" v="160" actId="1076"/>
        <pc:sldMkLst>
          <pc:docMk/>
          <pc:sldMk cId="2101013303" sldId="316"/>
        </pc:sldMkLst>
        <pc:spChg chg="mod">
          <ac:chgData name="Sabrina Subhit" userId="S::ss2664@njaes.rutgers.edu::f57ff2ff-6f12-488b-86dd-4be04cd2bcbc" providerId="AD" clId="Web-{2C5117EA-5B9A-4F1E-850C-2BFEC182DDC2}" dt="2023-09-15T16:12:05.270" v="160" actId="1076"/>
          <ac:spMkLst>
            <pc:docMk/>
            <pc:sldMk cId="2101013303" sldId="316"/>
            <ac:spMk id="19" creationId="{97627325-4F6C-7C54-FA39-09F661E72E46}"/>
          </ac:spMkLst>
        </pc:spChg>
        <pc:spChg chg="mod">
          <ac:chgData name="Sabrina Subhit" userId="S::ss2664@njaes.rutgers.edu::f57ff2ff-6f12-488b-86dd-4be04cd2bcbc" providerId="AD" clId="Web-{2C5117EA-5B9A-4F1E-850C-2BFEC182DDC2}" dt="2023-09-15T16:11:44.566" v="156" actId="1076"/>
          <ac:spMkLst>
            <pc:docMk/>
            <pc:sldMk cId="2101013303" sldId="316"/>
            <ac:spMk id="20" creationId="{B984B4F0-4ECC-6B67-7AEA-D7C45A42AD39}"/>
          </ac:spMkLst>
        </pc:spChg>
        <pc:picChg chg="mod">
          <ac:chgData name="Sabrina Subhit" userId="S::ss2664@njaes.rutgers.edu::f57ff2ff-6f12-488b-86dd-4be04cd2bcbc" providerId="AD" clId="Web-{2C5117EA-5B9A-4F1E-850C-2BFEC182DDC2}" dt="2023-09-15T16:12:03.848" v="159" actId="1076"/>
          <ac:picMkLst>
            <pc:docMk/>
            <pc:sldMk cId="2101013303" sldId="316"/>
            <ac:picMk id="3" creationId="{FA035148-7FFD-6343-4B97-E99584658CA6}"/>
          </ac:picMkLst>
        </pc:picChg>
      </pc:sldChg>
      <pc:sldChg chg="modSp mod setBg">
        <pc:chgData name="Sabrina Subhit" userId="S::ss2664@njaes.rutgers.edu::f57ff2ff-6f12-488b-86dd-4be04cd2bcbc" providerId="AD" clId="Web-{2C5117EA-5B9A-4F1E-850C-2BFEC182DDC2}" dt="2023-09-15T16:10:54.049" v="148" actId="20577"/>
        <pc:sldMkLst>
          <pc:docMk/>
          <pc:sldMk cId="730903994" sldId="317"/>
        </pc:sldMkLst>
        <pc:spChg chg="mod">
          <ac:chgData name="Sabrina Subhit" userId="S::ss2664@njaes.rutgers.edu::f57ff2ff-6f12-488b-86dd-4be04cd2bcbc" providerId="AD" clId="Web-{2C5117EA-5B9A-4F1E-850C-2BFEC182DDC2}" dt="2023-09-15T16:10:54.049" v="148" actId="20577"/>
          <ac:spMkLst>
            <pc:docMk/>
            <pc:sldMk cId="730903994" sldId="317"/>
            <ac:spMk id="8" creationId="{65216833-53B7-964B-1843-AA84F3BD57ED}"/>
          </ac:spMkLst>
        </pc:spChg>
      </pc:sldChg>
    </pc:docChg>
  </pc:docChgLst>
  <pc:docChgLst>
    <pc:chgData name="Jeanine Cava" userId="S::jcava@njaes.rutgers.edu::dcfad38c-de9f-49bc-a069-121672a0fed6" providerId="AD" clId="Web-{AA304DE2-2DF2-6558-BFE1-090817123BFD}"/>
    <pc:docChg chg="">
      <pc:chgData name="Jeanine Cava" userId="S::jcava@njaes.rutgers.edu::dcfad38c-de9f-49bc-a069-121672a0fed6" providerId="AD" clId="Web-{AA304DE2-2DF2-6558-BFE1-090817123BFD}" dt="2023-09-08T16:34:02.185" v="0"/>
      <pc:docMkLst>
        <pc:docMk/>
      </pc:docMkLst>
      <pc:sldChg chg="modCm">
        <pc:chgData name="Jeanine Cava" userId="S::jcava@njaes.rutgers.edu::dcfad38c-de9f-49bc-a069-121672a0fed6" providerId="AD" clId="Web-{AA304DE2-2DF2-6558-BFE1-090817123BFD}" dt="2023-09-08T16:34:02.185" v="0"/>
        <pc:sldMkLst>
          <pc:docMk/>
          <pc:sldMk cId="553397667" sldId="259"/>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AA304DE2-2DF2-6558-BFE1-090817123BFD}" dt="2023-09-08T16:34:02.185" v="0"/>
              <pc2:cmMkLst xmlns:pc2="http://schemas.microsoft.com/office/powerpoint/2019/9/main/command">
                <pc:docMk/>
                <pc:sldMk cId="553397667" sldId="259"/>
                <pc2:cmMk id="{7B3EA74B-6E18-4321-98B5-9E50BB9E78EE}"/>
              </pc2:cmMkLst>
              <pc226:cmRplyChg chg="add">
                <pc226:chgData name="Jeanine Cava" userId="S::jcava@njaes.rutgers.edu::dcfad38c-de9f-49bc-a069-121672a0fed6" providerId="AD" clId="Web-{AA304DE2-2DF2-6558-BFE1-090817123BFD}" dt="2023-09-08T16:34:02.185" v="0"/>
                <pc2:cmRplyMkLst xmlns:pc2="http://schemas.microsoft.com/office/powerpoint/2019/9/main/command">
                  <pc:docMk/>
                  <pc:sldMk cId="553397667" sldId="259"/>
                  <pc2:cmMk id="{7B3EA74B-6E18-4321-98B5-9E50BB9E78EE}"/>
                  <pc2:cmRplyMk id="{61653CD8-C773-434E-BABF-D51DBD075405}"/>
                </pc2:cmRplyMkLst>
              </pc226:cmRplyChg>
            </pc226:cmChg>
          </p:ext>
        </pc:extLst>
      </pc:sldChg>
    </pc:docChg>
  </pc:docChgLst>
  <pc:docChgLst>
    <pc:chgData name="Shannon Barlow" userId="S::sab516@njaes.rutgers.edu::8a9e116c-a8ba-48cd-bf87-6b13e12bca2f" providerId="AD" clId="Web-{70EC9D3F-3FF2-A3CB-DC1E-331B1AEE8C08}"/>
    <pc:docChg chg="modSld">
      <pc:chgData name="Shannon Barlow" userId="S::sab516@njaes.rutgers.edu::8a9e116c-a8ba-48cd-bf87-6b13e12bca2f" providerId="AD" clId="Web-{70EC9D3F-3FF2-A3CB-DC1E-331B1AEE8C08}" dt="2023-10-31T13:41:50.617" v="1" actId="20577"/>
      <pc:docMkLst>
        <pc:docMk/>
      </pc:docMkLst>
      <pc:sldChg chg="modSp">
        <pc:chgData name="Shannon Barlow" userId="S::sab516@njaes.rutgers.edu::8a9e116c-a8ba-48cd-bf87-6b13e12bca2f" providerId="AD" clId="Web-{70EC9D3F-3FF2-A3CB-DC1E-331B1AEE8C08}" dt="2023-10-31T13:41:50.617" v="1" actId="20577"/>
        <pc:sldMkLst>
          <pc:docMk/>
          <pc:sldMk cId="1535495566" sldId="271"/>
        </pc:sldMkLst>
        <pc:spChg chg="mod">
          <ac:chgData name="Shannon Barlow" userId="S::sab516@njaes.rutgers.edu::8a9e116c-a8ba-48cd-bf87-6b13e12bca2f" providerId="AD" clId="Web-{70EC9D3F-3FF2-A3CB-DC1E-331B1AEE8C08}" dt="2023-10-31T13:41:50.617" v="1" actId="20577"/>
          <ac:spMkLst>
            <pc:docMk/>
            <pc:sldMk cId="1535495566" sldId="271"/>
            <ac:spMk id="10" creationId="{00000000-0000-0000-0000-000000000000}"/>
          </ac:spMkLst>
        </pc:spChg>
      </pc:sldChg>
    </pc:docChg>
  </pc:docChgLst>
  <pc:docChgLst>
    <pc:chgData name="Sabrina Subhit" userId="f57ff2ff-6f12-488b-86dd-4be04cd2bcbc" providerId="ADAL" clId="{E99229A6-C1BB-4AD3-86F1-A9C16DC720E6}"/>
    <pc:docChg chg="addSld modSld">
      <pc:chgData name="Sabrina Subhit" userId="f57ff2ff-6f12-488b-86dd-4be04cd2bcbc" providerId="ADAL" clId="{E99229A6-C1BB-4AD3-86F1-A9C16DC720E6}" dt="2023-10-19T15:46:57.953" v="23" actId="20577"/>
      <pc:docMkLst>
        <pc:docMk/>
      </pc:docMkLst>
      <pc:sldChg chg="modNotesTx">
        <pc:chgData name="Sabrina Subhit" userId="f57ff2ff-6f12-488b-86dd-4be04cd2bcbc" providerId="ADAL" clId="{E99229A6-C1BB-4AD3-86F1-A9C16DC720E6}" dt="2023-10-19T15:42:44.640" v="0" actId="20577"/>
        <pc:sldMkLst>
          <pc:docMk/>
          <pc:sldMk cId="853564049" sldId="266"/>
        </pc:sldMkLst>
      </pc:sldChg>
      <pc:sldChg chg="modNotesTx">
        <pc:chgData name="Sabrina Subhit" userId="f57ff2ff-6f12-488b-86dd-4be04cd2bcbc" providerId="ADAL" clId="{E99229A6-C1BB-4AD3-86F1-A9C16DC720E6}" dt="2023-10-19T15:46:57.953" v="23" actId="20577"/>
        <pc:sldMkLst>
          <pc:docMk/>
          <pc:sldMk cId="1641165799" sldId="281"/>
        </pc:sldMkLst>
      </pc:sldChg>
      <pc:sldChg chg="addSp modSp new mod">
        <pc:chgData name="Sabrina Subhit" userId="f57ff2ff-6f12-488b-86dd-4be04cd2bcbc" providerId="ADAL" clId="{E99229A6-C1BB-4AD3-86F1-A9C16DC720E6}" dt="2023-10-19T15:46:17.402" v="11" actId="1076"/>
        <pc:sldMkLst>
          <pc:docMk/>
          <pc:sldMk cId="1539478055" sldId="305"/>
        </pc:sldMkLst>
        <pc:spChg chg="add mod">
          <ac:chgData name="Sabrina Subhit" userId="f57ff2ff-6f12-488b-86dd-4be04cd2bcbc" providerId="ADAL" clId="{E99229A6-C1BB-4AD3-86F1-A9C16DC720E6}" dt="2023-10-19T15:46:11.902" v="8" actId="1076"/>
          <ac:spMkLst>
            <pc:docMk/>
            <pc:sldMk cId="1539478055" sldId="305"/>
            <ac:spMk id="4" creationId="{6039D761-47EF-AE4E-9E80-C6C390CEEB7B}"/>
          </ac:spMkLst>
        </pc:spChg>
        <pc:picChg chg="add mod">
          <ac:chgData name="Sabrina Subhit" userId="f57ff2ff-6f12-488b-86dd-4be04cd2bcbc" providerId="ADAL" clId="{E99229A6-C1BB-4AD3-86F1-A9C16DC720E6}" dt="2023-10-19T15:46:17.402" v="11" actId="1076"/>
          <ac:picMkLst>
            <pc:docMk/>
            <pc:sldMk cId="1539478055" sldId="305"/>
            <ac:picMk id="3" creationId="{CF35B57E-87F5-BC5C-BA09-EC70776265B1}"/>
          </ac:picMkLst>
        </pc:picChg>
        <pc:picChg chg="add mod">
          <ac:chgData name="Sabrina Subhit" userId="f57ff2ff-6f12-488b-86dd-4be04cd2bcbc" providerId="ADAL" clId="{E99229A6-C1BB-4AD3-86F1-A9C16DC720E6}" dt="2023-10-19T15:46:13.619" v="9" actId="1076"/>
          <ac:picMkLst>
            <pc:docMk/>
            <pc:sldMk cId="1539478055" sldId="305"/>
            <ac:picMk id="5" creationId="{6A981162-C2F8-8522-E563-1EBB32CA6BD0}"/>
          </ac:picMkLst>
        </pc:picChg>
      </pc:sldChg>
    </pc:docChg>
  </pc:docChgLst>
  <pc:docChgLst>
    <pc:chgData clId="Web-{5D717B95-D7BF-4C43-A176-5264470F8A10}"/>
    <pc:docChg chg="">
      <pc:chgData name="" userId="" providerId="" clId="Web-{5D717B95-D7BF-4C43-A176-5264470F8A10}" dt="2023-09-06T17:32:04.830" v="0"/>
      <pc:docMkLst>
        <pc:docMk/>
      </pc:docMkLst>
      <pc:sldChg chg="modCm">
        <pc:chgData name="" userId="" providerId="" clId="Web-{5D717B95-D7BF-4C43-A176-5264470F8A10}" dt="2023-09-06T17:32:04.830" v="0"/>
        <pc:sldMkLst>
          <pc:docMk/>
          <pc:sldMk cId="1057995478" sldId="257"/>
        </pc:sldMkLst>
        <pc:extLst>
          <p:ext xmlns:p="http://schemas.openxmlformats.org/presentationml/2006/main" uri="{D6D511B9-2390-475A-947B-AFAB55BFBCF1}">
            <pc226:cmChg xmlns:pc226="http://schemas.microsoft.com/office/powerpoint/2022/06/main/command" chg="">
              <pc226:chgData name="" userId="" providerId="" clId="Web-{5D717B95-D7BF-4C43-A176-5264470F8A10}" dt="2023-09-06T17:32:04.830" v="0"/>
              <pc2:cmMkLst xmlns:pc2="http://schemas.microsoft.com/office/powerpoint/2019/9/main/command">
                <pc:docMk/>
                <pc:sldMk cId="1057995478" sldId="257"/>
                <pc2:cmMk id="{41B03DF9-CDD0-4CDC-A765-222852339110}"/>
              </pc2:cmMkLst>
              <pc226:cmRplyChg chg="add">
                <pc226:chgData name="" userId="" providerId="" clId="Web-{5D717B95-D7BF-4C43-A176-5264470F8A10}" dt="2023-09-06T17:32:04.830" v="0"/>
                <pc2:cmRplyMkLst xmlns:pc2="http://schemas.microsoft.com/office/powerpoint/2019/9/main/command">
                  <pc:docMk/>
                  <pc:sldMk cId="1057995478" sldId="257"/>
                  <pc2:cmMk id="{41B03DF9-CDD0-4CDC-A765-222852339110}"/>
                  <pc2:cmRplyMk id="{45703884-CEF5-43A2-AFF7-EC237F58DBBE}"/>
                </pc2:cmRplyMkLst>
              </pc226:cmRplyChg>
            </pc226:cmChg>
          </p:ext>
        </pc:extLst>
      </pc:sldChg>
    </pc:docChg>
  </pc:docChgLst>
  <pc:docChgLst>
    <pc:chgData name="Sabrina Subhit" userId="S::ss2664@njaes.rutgers.edu::f57ff2ff-6f12-488b-86dd-4be04cd2bcbc" providerId="AD" clId="Web-{A8E65ACD-7CE6-9EEF-D857-E563ED021A27}"/>
    <pc:docChg chg="">
      <pc:chgData name="Sabrina Subhit" userId="S::ss2664@njaes.rutgers.edu::f57ff2ff-6f12-488b-86dd-4be04cd2bcbc" providerId="AD" clId="Web-{A8E65ACD-7CE6-9EEF-D857-E563ED021A27}" dt="2023-09-26T14:27:28.967" v="0"/>
      <pc:docMkLst>
        <pc:docMk/>
      </pc:docMkLst>
      <pc:sldChg chg="modCm">
        <pc:chgData name="Sabrina Subhit" userId="S::ss2664@njaes.rutgers.edu::f57ff2ff-6f12-488b-86dd-4be04cd2bcbc" providerId="AD" clId="Web-{A8E65ACD-7CE6-9EEF-D857-E563ED021A27}" dt="2023-09-26T14:27:28.967" v="0"/>
        <pc:sldMkLst>
          <pc:docMk/>
          <pc:sldMk cId="3380444920" sldId="261"/>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A8E65ACD-7CE6-9EEF-D857-E563ED021A27}" dt="2023-09-26T14:27:28.967" v="0"/>
              <pc2:cmMkLst xmlns:pc2="http://schemas.microsoft.com/office/powerpoint/2019/9/main/command">
                <pc:docMk/>
                <pc:sldMk cId="3380444920" sldId="261"/>
                <pc2:cmMk id="{C34A47FA-3DE7-4179-BC6D-290D4B3A1BEB}"/>
              </pc2:cmMkLst>
            </pc226:cmChg>
          </p:ext>
        </pc:extLst>
      </pc:sldChg>
    </pc:docChg>
  </pc:docChgLst>
  <pc:docChgLst>
    <pc:chgData name="Alessandra Sommer" userId="d1d89697-002c-413c-9ff0-29c100b231a8" providerId="ADAL" clId="{6FE14135-218D-4B7D-AA08-332BF34FEFD2}"/>
    <pc:docChg chg="undo redo custSel addSld delSld modSld addSection delSection">
      <pc:chgData name="Alessandra Sommer" userId="d1d89697-002c-413c-9ff0-29c100b231a8" providerId="ADAL" clId="{6FE14135-218D-4B7D-AA08-332BF34FEFD2}" dt="2023-09-16T00:09:12.544" v="790" actId="1076"/>
      <pc:docMkLst>
        <pc:docMk/>
      </pc:docMkLst>
      <pc:sldChg chg="addSp modSp mod setBg">
        <pc:chgData name="Alessandra Sommer" userId="d1d89697-002c-413c-9ff0-29c100b231a8" providerId="ADAL" clId="{6FE14135-218D-4B7D-AA08-332BF34FEFD2}" dt="2023-09-15T22:50:00.519" v="374"/>
        <pc:sldMkLst>
          <pc:docMk/>
          <pc:sldMk cId="1667279423" sldId="258"/>
        </pc:sldMkLst>
        <pc:spChg chg="mod">
          <ac:chgData name="Alessandra Sommer" userId="d1d89697-002c-413c-9ff0-29c100b231a8" providerId="ADAL" clId="{6FE14135-218D-4B7D-AA08-332BF34FEFD2}" dt="2023-09-15T22:00:48.663" v="128" actId="14100"/>
          <ac:spMkLst>
            <pc:docMk/>
            <pc:sldMk cId="1667279423" sldId="258"/>
            <ac:spMk id="4" creationId="{8F2944DF-1163-6B71-C016-49843510FAEE}"/>
          </ac:spMkLst>
        </pc:spChg>
        <pc:spChg chg="mod">
          <ac:chgData name="Alessandra Sommer" userId="d1d89697-002c-413c-9ff0-29c100b231a8" providerId="ADAL" clId="{6FE14135-218D-4B7D-AA08-332BF34FEFD2}" dt="2023-09-15T22:00:19.031" v="118" actId="1076"/>
          <ac:spMkLst>
            <pc:docMk/>
            <pc:sldMk cId="1667279423" sldId="258"/>
            <ac:spMk id="5" creationId="{E61838B0-9F79-F196-31E5-D6D18B46099E}"/>
          </ac:spMkLst>
        </pc:spChg>
        <pc:spChg chg="mod">
          <ac:chgData name="Alessandra Sommer" userId="d1d89697-002c-413c-9ff0-29c100b231a8" providerId="ADAL" clId="{6FE14135-218D-4B7D-AA08-332BF34FEFD2}" dt="2023-09-15T22:00:36.504" v="125" actId="1076"/>
          <ac:spMkLst>
            <pc:docMk/>
            <pc:sldMk cId="1667279423" sldId="258"/>
            <ac:spMk id="6" creationId="{29B60D8C-CD0E-D605-BDB6-86A1FF617625}"/>
          </ac:spMkLst>
        </pc:spChg>
        <pc:spChg chg="mod">
          <ac:chgData name="Alessandra Sommer" userId="d1d89697-002c-413c-9ff0-29c100b231a8" providerId="ADAL" clId="{6FE14135-218D-4B7D-AA08-332BF34FEFD2}" dt="2023-09-15T22:00:22" v="119" actId="207"/>
          <ac:spMkLst>
            <pc:docMk/>
            <pc:sldMk cId="1667279423" sldId="258"/>
            <ac:spMk id="7" creationId="{4CA77C8D-3DDE-987E-44FF-AEDAD193C12D}"/>
          </ac:spMkLst>
        </pc:spChg>
        <pc:picChg chg="add mod">
          <ac:chgData name="Alessandra Sommer" userId="d1d89697-002c-413c-9ff0-29c100b231a8" providerId="ADAL" clId="{6FE14135-218D-4B7D-AA08-332BF34FEFD2}" dt="2023-09-15T22:50:00.519" v="374"/>
          <ac:picMkLst>
            <pc:docMk/>
            <pc:sldMk cId="1667279423" sldId="258"/>
            <ac:picMk id="8" creationId="{B4D23F28-3590-03EC-5CF4-532BE6A2E1BD}"/>
          </ac:picMkLst>
        </pc:picChg>
        <pc:picChg chg="add mod">
          <ac:chgData name="Alessandra Sommer" userId="d1d89697-002c-413c-9ff0-29c100b231a8" providerId="ADAL" clId="{6FE14135-218D-4B7D-AA08-332BF34FEFD2}" dt="2023-09-15T22:49:53.811" v="373"/>
          <ac:picMkLst>
            <pc:docMk/>
            <pc:sldMk cId="1667279423" sldId="258"/>
            <ac:picMk id="9" creationId="{AA1B37E2-7B9F-DC9B-E9D5-418C13F2C33A}"/>
          </ac:picMkLst>
        </pc:picChg>
      </pc:sldChg>
      <pc:sldChg chg="addSp delSp modSp mod setBg">
        <pc:chgData name="Alessandra Sommer" userId="d1d89697-002c-413c-9ff0-29c100b231a8" providerId="ADAL" clId="{6FE14135-218D-4B7D-AA08-332BF34FEFD2}" dt="2023-09-15T22:49:42.262" v="372"/>
        <pc:sldMkLst>
          <pc:docMk/>
          <pc:sldMk cId="553397667" sldId="259"/>
        </pc:sldMkLst>
        <pc:picChg chg="add mod">
          <ac:chgData name="Alessandra Sommer" userId="d1d89697-002c-413c-9ff0-29c100b231a8" providerId="ADAL" clId="{6FE14135-218D-4B7D-AA08-332BF34FEFD2}" dt="2023-09-15T21:59:38.142" v="105" actId="14100"/>
          <ac:picMkLst>
            <pc:docMk/>
            <pc:sldMk cId="553397667" sldId="259"/>
            <ac:picMk id="2" creationId="{8A8BFD46-12B1-E226-9836-7AE237546FE4}"/>
          </ac:picMkLst>
        </pc:picChg>
        <pc:picChg chg="add mod">
          <ac:chgData name="Alessandra Sommer" userId="d1d89697-002c-413c-9ff0-29c100b231a8" providerId="ADAL" clId="{6FE14135-218D-4B7D-AA08-332BF34FEFD2}" dt="2023-09-15T22:49:35.733" v="371"/>
          <ac:picMkLst>
            <pc:docMk/>
            <pc:sldMk cId="553397667" sldId="259"/>
            <ac:picMk id="3" creationId="{16059BA7-7661-0E88-9167-E29682A596F4}"/>
          </ac:picMkLst>
        </pc:picChg>
        <pc:picChg chg="add mod">
          <ac:chgData name="Alessandra Sommer" userId="d1d89697-002c-413c-9ff0-29c100b231a8" providerId="ADAL" clId="{6FE14135-218D-4B7D-AA08-332BF34FEFD2}" dt="2023-09-15T22:49:42.262" v="372"/>
          <ac:picMkLst>
            <pc:docMk/>
            <pc:sldMk cId="553397667" sldId="259"/>
            <ac:picMk id="7" creationId="{60F9B5B7-97A8-D377-90D8-88F1C94BC552}"/>
          </ac:picMkLst>
        </pc:picChg>
        <pc:picChg chg="del">
          <ac:chgData name="Alessandra Sommer" userId="d1d89697-002c-413c-9ff0-29c100b231a8" providerId="ADAL" clId="{6FE14135-218D-4B7D-AA08-332BF34FEFD2}" dt="2023-09-15T21:59:32.323" v="102" actId="478"/>
          <ac:picMkLst>
            <pc:docMk/>
            <pc:sldMk cId="553397667" sldId="259"/>
            <ac:picMk id="10" creationId="{EE7639A4-85CD-A524-61AA-8641C1298D76}"/>
          </ac:picMkLst>
        </pc:picChg>
        <pc:picChg chg="del">
          <ac:chgData name="Alessandra Sommer" userId="d1d89697-002c-413c-9ff0-29c100b231a8" providerId="ADAL" clId="{6FE14135-218D-4B7D-AA08-332BF34FEFD2}" dt="2023-09-15T21:59:32.323" v="102" actId="478"/>
          <ac:picMkLst>
            <pc:docMk/>
            <pc:sldMk cId="553397667" sldId="259"/>
            <ac:picMk id="11" creationId="{98296D57-2002-3694-7D02-0D1D5EAA06CF}"/>
          </ac:picMkLst>
        </pc:picChg>
      </pc:sldChg>
      <pc:sldChg chg="addSp delSp modSp mod setBg modCm">
        <pc:chgData name="Alessandra Sommer" userId="d1d89697-002c-413c-9ff0-29c100b231a8" providerId="ADAL" clId="{6FE14135-218D-4B7D-AA08-332BF34FEFD2}" dt="2023-09-15T23:48:23.803" v="753" actId="113"/>
        <pc:sldMkLst>
          <pc:docMk/>
          <pc:sldMk cId="3154331798" sldId="260"/>
        </pc:sldMkLst>
        <pc:spChg chg="mod">
          <ac:chgData name="Alessandra Sommer" userId="d1d89697-002c-413c-9ff0-29c100b231a8" providerId="ADAL" clId="{6FE14135-218D-4B7D-AA08-332BF34FEFD2}" dt="2023-09-15T22:02:42.477" v="140" actId="207"/>
          <ac:spMkLst>
            <pc:docMk/>
            <pc:sldMk cId="3154331798" sldId="260"/>
            <ac:spMk id="4" creationId="{84F2EC91-7AA1-0EB3-4C0A-97C7995933E8}"/>
          </ac:spMkLst>
        </pc:spChg>
        <pc:spChg chg="mod">
          <ac:chgData name="Alessandra Sommer" userId="d1d89697-002c-413c-9ff0-29c100b231a8" providerId="ADAL" clId="{6FE14135-218D-4B7D-AA08-332BF34FEFD2}" dt="2023-09-15T23:48:23.803" v="753" actId="113"/>
          <ac:spMkLst>
            <pc:docMk/>
            <pc:sldMk cId="3154331798" sldId="260"/>
            <ac:spMk id="6" creationId="{4C3FA43C-D578-3417-F646-A562B6293939}"/>
          </ac:spMkLst>
        </pc:spChg>
        <pc:spChg chg="mod">
          <ac:chgData name="Alessandra Sommer" userId="d1d89697-002c-413c-9ff0-29c100b231a8" providerId="ADAL" clId="{6FE14135-218D-4B7D-AA08-332BF34FEFD2}" dt="2023-09-15T22:00:59.864" v="131" actId="404"/>
          <ac:spMkLst>
            <pc:docMk/>
            <pc:sldMk cId="3154331798" sldId="260"/>
            <ac:spMk id="43" creationId="{28EB04BC-F2B8-EB89-EE80-856090DD0764}"/>
          </ac:spMkLst>
        </pc:spChg>
        <pc:picChg chg="add mod">
          <ac:chgData name="Alessandra Sommer" userId="d1d89697-002c-413c-9ff0-29c100b231a8" providerId="ADAL" clId="{6FE14135-218D-4B7D-AA08-332BF34FEFD2}" dt="2023-09-15T22:49:15.399" v="368"/>
          <ac:picMkLst>
            <pc:docMk/>
            <pc:sldMk cId="3154331798" sldId="260"/>
            <ac:picMk id="3" creationId="{CDB1A6F6-B808-251B-68DE-D198276C686E}"/>
          </ac:picMkLst>
        </pc:picChg>
        <pc:picChg chg="add mod">
          <ac:chgData name="Alessandra Sommer" userId="d1d89697-002c-413c-9ff0-29c100b231a8" providerId="ADAL" clId="{6FE14135-218D-4B7D-AA08-332BF34FEFD2}" dt="2023-09-15T22:48:37.258" v="365"/>
          <ac:picMkLst>
            <pc:docMk/>
            <pc:sldMk cId="3154331798" sldId="260"/>
            <ac:picMk id="5" creationId="{A1A5F954-03F6-545B-4AAF-BC42C8A04851}"/>
          </ac:picMkLst>
        </pc:picChg>
        <pc:picChg chg="del">
          <ac:chgData name="Alessandra Sommer" userId="d1d89697-002c-413c-9ff0-29c100b231a8" providerId="ADAL" clId="{6FE14135-218D-4B7D-AA08-332BF34FEFD2}" dt="2023-09-15T21:59:28.219" v="100" actId="478"/>
          <ac:picMkLst>
            <pc:docMk/>
            <pc:sldMk cId="3154331798" sldId="260"/>
            <ac:picMk id="38" creationId="{00000000-0000-0000-0000-000000000000}"/>
          </ac:picMkLst>
        </pc:picChg>
        <pc:picChg chg="del">
          <ac:chgData name="Alessandra Sommer" userId="d1d89697-002c-413c-9ff0-29c100b231a8" providerId="ADAL" clId="{6FE14135-218D-4B7D-AA08-332BF34FEFD2}" dt="2023-09-15T21:59:28.219" v="100" actId="478"/>
          <ac:picMkLst>
            <pc:docMk/>
            <pc:sldMk cId="3154331798" sldId="260"/>
            <ac:picMk id="39" creationId="{00000000-0000-0000-0000-000000000000}"/>
          </ac:picMkLst>
        </pc:picChg>
        <pc:extLst>
          <p:ext xmlns:p="http://schemas.openxmlformats.org/presentationml/2006/main" uri="{D6D511B9-2390-475A-947B-AFAB55BFBCF1}">
            <pc226:cmChg xmlns:pc226="http://schemas.microsoft.com/office/powerpoint/2022/06/main/command" chg="mod">
              <pc226:chgData name="Alessandra Sommer" userId="d1d89697-002c-413c-9ff0-29c100b231a8" providerId="ADAL" clId="{6FE14135-218D-4B7D-AA08-332BF34FEFD2}" dt="2023-09-15T22:04:04.718" v="154" actId="20577"/>
              <pc2:cmMkLst xmlns:pc2="http://schemas.microsoft.com/office/powerpoint/2019/9/main/command">
                <pc:docMk/>
                <pc:sldMk cId="3154331798" sldId="260"/>
                <pc2:cmMk id="{3EFB5DE2-17F3-4602-8369-B50EE1F07621}"/>
              </pc2:cmMkLst>
            </pc226:cmChg>
          </p:ext>
        </pc:extLst>
      </pc:sldChg>
      <pc:sldChg chg="addSp delSp modSp mod setBg">
        <pc:chgData name="Alessandra Sommer" userId="d1d89697-002c-413c-9ff0-29c100b231a8" providerId="ADAL" clId="{6FE14135-218D-4B7D-AA08-332BF34FEFD2}" dt="2023-09-15T22:49:24.466" v="370"/>
        <pc:sldMkLst>
          <pc:docMk/>
          <pc:sldMk cId="3380444920" sldId="261"/>
        </pc:sldMkLst>
        <pc:spChg chg="mod">
          <ac:chgData name="Alessandra Sommer" userId="d1d89697-002c-413c-9ff0-29c100b231a8" providerId="ADAL" clId="{6FE14135-218D-4B7D-AA08-332BF34FEFD2}" dt="2023-09-15T22:02:00.797" v="135" actId="207"/>
          <ac:spMkLst>
            <pc:docMk/>
            <pc:sldMk cId="3380444920" sldId="261"/>
            <ac:spMk id="6" creationId="{00000000-0000-0000-0000-000000000000}"/>
          </ac:spMkLst>
        </pc:spChg>
        <pc:picChg chg="del">
          <ac:chgData name="Alessandra Sommer" userId="d1d89697-002c-413c-9ff0-29c100b231a8" providerId="ADAL" clId="{6FE14135-218D-4B7D-AA08-332BF34FEFD2}" dt="2023-09-15T21:59:23.919" v="98" actId="478"/>
          <ac:picMkLst>
            <pc:docMk/>
            <pc:sldMk cId="3380444920" sldId="261"/>
            <ac:picMk id="7" creationId="{00000000-0000-0000-0000-000000000000}"/>
          </ac:picMkLst>
        </pc:picChg>
        <pc:picChg chg="del">
          <ac:chgData name="Alessandra Sommer" userId="d1d89697-002c-413c-9ff0-29c100b231a8" providerId="ADAL" clId="{6FE14135-218D-4B7D-AA08-332BF34FEFD2}" dt="2023-09-15T21:59:19.154" v="95" actId="478"/>
          <ac:picMkLst>
            <pc:docMk/>
            <pc:sldMk cId="3380444920" sldId="261"/>
            <ac:picMk id="8" creationId="{00000000-0000-0000-0000-000000000000}"/>
          </ac:picMkLst>
        </pc:picChg>
        <pc:picChg chg="del">
          <ac:chgData name="Alessandra Sommer" userId="d1d89697-002c-413c-9ff0-29c100b231a8" providerId="ADAL" clId="{6FE14135-218D-4B7D-AA08-332BF34FEFD2}" dt="2023-09-15T21:59:19.154" v="95" actId="478"/>
          <ac:picMkLst>
            <pc:docMk/>
            <pc:sldMk cId="3380444920" sldId="261"/>
            <ac:picMk id="11" creationId="{00000000-0000-0000-0000-000000000000}"/>
          </ac:picMkLst>
        </pc:picChg>
        <pc:picChg chg="add del mod">
          <ac:chgData name="Alessandra Sommer" userId="d1d89697-002c-413c-9ff0-29c100b231a8" providerId="ADAL" clId="{6FE14135-218D-4B7D-AA08-332BF34FEFD2}" dt="2023-09-15T21:59:21.518" v="97"/>
          <ac:picMkLst>
            <pc:docMk/>
            <pc:sldMk cId="3380444920" sldId="261"/>
            <ac:picMk id="15" creationId="{944685BB-A16A-0149-CCA1-5F287FBB8D92}"/>
          </ac:picMkLst>
        </pc:picChg>
        <pc:picChg chg="add del mod">
          <ac:chgData name="Alessandra Sommer" userId="d1d89697-002c-413c-9ff0-29c100b231a8" providerId="ADAL" clId="{6FE14135-218D-4B7D-AA08-332BF34FEFD2}" dt="2023-09-15T21:59:21.518" v="97"/>
          <ac:picMkLst>
            <pc:docMk/>
            <pc:sldMk cId="3380444920" sldId="261"/>
            <ac:picMk id="16" creationId="{153CB216-6333-82A3-A0E5-979A9375C9D0}"/>
          </ac:picMkLst>
        </pc:picChg>
        <pc:picChg chg="add del mod">
          <ac:chgData name="Alessandra Sommer" userId="d1d89697-002c-413c-9ff0-29c100b231a8" providerId="ADAL" clId="{6FE14135-218D-4B7D-AA08-332BF34FEFD2}" dt="2023-09-15T22:49:24.182" v="369" actId="478"/>
          <ac:picMkLst>
            <pc:docMk/>
            <pc:sldMk cId="3380444920" sldId="261"/>
            <ac:picMk id="17" creationId="{DBE0B4D5-2E60-0C4B-E066-84A6872A174A}"/>
          </ac:picMkLst>
        </pc:picChg>
        <pc:picChg chg="add mod">
          <ac:chgData name="Alessandra Sommer" userId="d1d89697-002c-413c-9ff0-29c100b231a8" providerId="ADAL" clId="{6FE14135-218D-4B7D-AA08-332BF34FEFD2}" dt="2023-09-15T22:48:29.915" v="364"/>
          <ac:picMkLst>
            <pc:docMk/>
            <pc:sldMk cId="3380444920" sldId="261"/>
            <ac:picMk id="18" creationId="{F0BE6454-AB32-A565-433B-AA9105FC570E}"/>
          </ac:picMkLst>
        </pc:picChg>
        <pc:picChg chg="add mod">
          <ac:chgData name="Alessandra Sommer" userId="d1d89697-002c-413c-9ff0-29c100b231a8" providerId="ADAL" clId="{6FE14135-218D-4B7D-AA08-332BF34FEFD2}" dt="2023-09-15T22:49:24.466" v="370"/>
          <ac:picMkLst>
            <pc:docMk/>
            <pc:sldMk cId="3380444920" sldId="261"/>
            <ac:picMk id="19" creationId="{F7550CE8-B16B-8DB1-8D68-B7CD526848BA}"/>
          </ac:picMkLst>
        </pc:picChg>
      </pc:sldChg>
      <pc:sldChg chg="modSp mod setBg">
        <pc:chgData name="Alessandra Sommer" userId="d1d89697-002c-413c-9ff0-29c100b231a8" providerId="ADAL" clId="{6FE14135-218D-4B7D-AA08-332BF34FEFD2}" dt="2023-09-15T22:48:21.503" v="363"/>
        <pc:sldMkLst>
          <pc:docMk/>
          <pc:sldMk cId="2341574792" sldId="262"/>
        </pc:sldMkLst>
        <pc:spChg chg="mod">
          <ac:chgData name="Alessandra Sommer" userId="d1d89697-002c-413c-9ff0-29c100b231a8" providerId="ADAL" clId="{6FE14135-218D-4B7D-AA08-332BF34FEFD2}" dt="2023-09-15T22:03:02.632" v="142" actId="207"/>
          <ac:spMkLst>
            <pc:docMk/>
            <pc:sldMk cId="2341574792" sldId="262"/>
            <ac:spMk id="5" creationId="{30406B24-88A2-D805-14C8-EC91729DFC73}"/>
          </ac:spMkLst>
        </pc:spChg>
        <pc:spChg chg="mod">
          <ac:chgData name="Alessandra Sommer" userId="d1d89697-002c-413c-9ff0-29c100b231a8" providerId="ADAL" clId="{6FE14135-218D-4B7D-AA08-332BF34FEFD2}" dt="2023-09-15T21:58:51.152" v="92" actId="1076"/>
          <ac:spMkLst>
            <pc:docMk/>
            <pc:sldMk cId="2341574792" sldId="262"/>
            <ac:spMk id="7" creationId="{00000000-0000-0000-0000-000000000000}"/>
          </ac:spMkLst>
        </pc:spChg>
        <pc:spChg chg="mod">
          <ac:chgData name="Alessandra Sommer" userId="d1d89697-002c-413c-9ff0-29c100b231a8" providerId="ADAL" clId="{6FE14135-218D-4B7D-AA08-332BF34FEFD2}" dt="2023-09-15T21:59:06.178" v="94" actId="1076"/>
          <ac:spMkLst>
            <pc:docMk/>
            <pc:sldMk cId="2341574792" sldId="262"/>
            <ac:spMk id="9" creationId="{3172D5DD-7E61-7C22-84AF-6D18455495D5}"/>
          </ac:spMkLst>
        </pc:spChg>
        <pc:picChg chg="mod">
          <ac:chgData name="Alessandra Sommer" userId="d1d89697-002c-413c-9ff0-29c100b231a8" providerId="ADAL" clId="{6FE14135-218D-4B7D-AA08-332BF34FEFD2}" dt="2023-09-15T22:48:21.503" v="363"/>
          <ac:picMkLst>
            <pc:docMk/>
            <pc:sldMk cId="2341574792" sldId="262"/>
            <ac:picMk id="8" creationId="{00000000-0000-0000-0000-000000000000}"/>
          </ac:picMkLst>
        </pc:picChg>
        <pc:picChg chg="mod modCrop">
          <ac:chgData name="Alessandra Sommer" userId="d1d89697-002c-413c-9ff0-29c100b231a8" providerId="ADAL" clId="{6FE14135-218D-4B7D-AA08-332BF34FEFD2}" dt="2023-09-15T22:48:21.503" v="363"/>
          <ac:picMkLst>
            <pc:docMk/>
            <pc:sldMk cId="2341574792" sldId="262"/>
            <ac:picMk id="10" creationId="{00000000-0000-0000-0000-000000000000}"/>
          </ac:picMkLst>
        </pc:picChg>
      </pc:sldChg>
      <pc:sldChg chg="modSp mod setBg">
        <pc:chgData name="Alessandra Sommer" userId="d1d89697-002c-413c-9ff0-29c100b231a8" providerId="ADAL" clId="{6FE14135-218D-4B7D-AA08-332BF34FEFD2}" dt="2023-09-15T23:45:30.355" v="750" actId="1076"/>
        <pc:sldMkLst>
          <pc:docMk/>
          <pc:sldMk cId="3091258817" sldId="263"/>
        </pc:sldMkLst>
        <pc:spChg chg="mod">
          <ac:chgData name="Alessandra Sommer" userId="d1d89697-002c-413c-9ff0-29c100b231a8" providerId="ADAL" clId="{6FE14135-218D-4B7D-AA08-332BF34FEFD2}" dt="2023-09-15T22:48:09.587" v="361" actId="207"/>
          <ac:spMkLst>
            <pc:docMk/>
            <pc:sldMk cId="3091258817" sldId="263"/>
            <ac:spMk id="11" creationId="{A4DC6567-53D1-919C-4642-D213C160ACE1}"/>
          </ac:spMkLst>
        </pc:spChg>
        <pc:picChg chg="mod">
          <ac:chgData name="Alessandra Sommer" userId="d1d89697-002c-413c-9ff0-29c100b231a8" providerId="ADAL" clId="{6FE14135-218D-4B7D-AA08-332BF34FEFD2}" dt="2023-09-15T23:45:28.707" v="749" actId="1076"/>
          <ac:picMkLst>
            <pc:docMk/>
            <pc:sldMk cId="3091258817" sldId="263"/>
            <ac:picMk id="4" creationId="{EF298DCA-EF30-FA3D-E80A-5F5ABB88ECF7}"/>
          </ac:picMkLst>
        </pc:picChg>
        <pc:picChg chg="mod">
          <ac:chgData name="Alessandra Sommer" userId="d1d89697-002c-413c-9ff0-29c100b231a8" providerId="ADAL" clId="{6FE14135-218D-4B7D-AA08-332BF34FEFD2}" dt="2023-09-15T23:45:27.833" v="748" actId="1076"/>
          <ac:picMkLst>
            <pc:docMk/>
            <pc:sldMk cId="3091258817" sldId="263"/>
            <ac:picMk id="12" creationId="{88B0EE3E-1409-5045-0103-81827618039B}"/>
          </ac:picMkLst>
        </pc:picChg>
        <pc:picChg chg="mod">
          <ac:chgData name="Alessandra Sommer" userId="d1d89697-002c-413c-9ff0-29c100b231a8" providerId="ADAL" clId="{6FE14135-218D-4B7D-AA08-332BF34FEFD2}" dt="2023-09-15T23:45:26.030" v="747" actId="1076"/>
          <ac:picMkLst>
            <pc:docMk/>
            <pc:sldMk cId="3091258817" sldId="263"/>
            <ac:picMk id="14" creationId="{DB26B002-A781-76C1-E31D-018DD964B019}"/>
          </ac:picMkLst>
        </pc:picChg>
        <pc:picChg chg="mod">
          <ac:chgData name="Alessandra Sommer" userId="d1d89697-002c-413c-9ff0-29c100b231a8" providerId="ADAL" clId="{6FE14135-218D-4B7D-AA08-332BF34FEFD2}" dt="2023-09-15T23:45:30.355" v="750" actId="1076"/>
          <ac:picMkLst>
            <pc:docMk/>
            <pc:sldMk cId="3091258817" sldId="263"/>
            <ac:picMk id="1026" creationId="{48D48A78-830D-39E1-69E3-B47F78BE3162}"/>
          </ac:picMkLst>
        </pc:picChg>
      </pc:sldChg>
      <pc:sldChg chg="setBg addCm">
        <pc:chgData name="Alessandra Sommer" userId="d1d89697-002c-413c-9ff0-29c100b231a8" providerId="ADAL" clId="{6FE14135-218D-4B7D-AA08-332BF34FEFD2}" dt="2023-09-15T23:45:13.764" v="745"/>
        <pc:sldMkLst>
          <pc:docMk/>
          <pc:sldMk cId="39117795" sldId="264"/>
        </pc:sldMkLst>
        <pc:extLst>
          <p:ext xmlns:p="http://schemas.openxmlformats.org/presentationml/2006/main" uri="{D6D511B9-2390-475A-947B-AFAB55BFBCF1}">
            <pc226:cmChg xmlns:pc226="http://schemas.microsoft.com/office/powerpoint/2022/06/main/command" chg="add">
              <pc226:chgData name="Alessandra Sommer" userId="d1d89697-002c-413c-9ff0-29c100b231a8" providerId="ADAL" clId="{6FE14135-218D-4B7D-AA08-332BF34FEFD2}" dt="2023-09-15T23:45:13.764" v="745"/>
              <pc2:cmMkLst xmlns:pc2="http://schemas.microsoft.com/office/powerpoint/2019/9/main/command">
                <pc:docMk/>
                <pc:sldMk cId="39117795" sldId="264"/>
                <pc2:cmMk id="{91CD80D0-53DC-4464-B113-A9620772BEBB}"/>
              </pc2:cmMkLst>
            </pc226:cmChg>
          </p:ext>
        </pc:extLst>
      </pc:sldChg>
      <pc:sldChg chg="setBg">
        <pc:chgData name="Alessandra Sommer" userId="d1d89697-002c-413c-9ff0-29c100b231a8" providerId="ADAL" clId="{6FE14135-218D-4B7D-AA08-332BF34FEFD2}" dt="2023-09-15T22:43:32.490" v="334"/>
        <pc:sldMkLst>
          <pc:docMk/>
          <pc:sldMk cId="1233454830" sldId="265"/>
        </pc:sldMkLst>
      </pc:sldChg>
      <pc:sldChg chg="delSp modSp mod setBg modShow modNotesTx">
        <pc:chgData name="Alessandra Sommer" userId="d1d89697-002c-413c-9ff0-29c100b231a8" providerId="ADAL" clId="{6FE14135-218D-4B7D-AA08-332BF34FEFD2}" dt="2023-09-15T22:46:06.822" v="359" actId="20577"/>
        <pc:sldMkLst>
          <pc:docMk/>
          <pc:sldMk cId="853564049" sldId="266"/>
        </pc:sldMkLst>
        <pc:spChg chg="mod topLvl">
          <ac:chgData name="Alessandra Sommer" userId="d1d89697-002c-413c-9ff0-29c100b231a8" providerId="ADAL" clId="{6FE14135-218D-4B7D-AA08-332BF34FEFD2}" dt="2023-09-15T22:45:30.626" v="355" actId="207"/>
          <ac:spMkLst>
            <pc:docMk/>
            <pc:sldMk cId="853564049" sldId="266"/>
            <ac:spMk id="13" creationId="{00000000-0000-0000-0000-000000000000}"/>
          </ac:spMkLst>
        </pc:spChg>
        <pc:spChg chg="mod">
          <ac:chgData name="Alessandra Sommer" userId="d1d89697-002c-413c-9ff0-29c100b231a8" providerId="ADAL" clId="{6FE14135-218D-4B7D-AA08-332BF34FEFD2}" dt="2023-09-15T22:45:25.288" v="352" actId="207"/>
          <ac:spMkLst>
            <pc:docMk/>
            <pc:sldMk cId="853564049" sldId="266"/>
            <ac:spMk id="21" creationId="{00000000-0000-0000-0000-000000000000}"/>
          </ac:spMkLst>
        </pc:spChg>
        <pc:spChg chg="mod">
          <ac:chgData name="Alessandra Sommer" userId="d1d89697-002c-413c-9ff0-29c100b231a8" providerId="ADAL" clId="{6FE14135-218D-4B7D-AA08-332BF34FEFD2}" dt="2023-09-15T22:44:25.395" v="344" actId="1076"/>
          <ac:spMkLst>
            <pc:docMk/>
            <pc:sldMk cId="853564049" sldId="266"/>
            <ac:spMk id="48" creationId="{1718F3FA-F0AF-AFFA-0173-C6BCCFED0F0F}"/>
          </ac:spMkLst>
        </pc:spChg>
        <pc:spChg chg="mod">
          <ac:chgData name="Alessandra Sommer" userId="d1d89697-002c-413c-9ff0-29c100b231a8" providerId="ADAL" clId="{6FE14135-218D-4B7D-AA08-332BF34FEFD2}" dt="2023-09-15T22:46:06.822" v="359" actId="20577"/>
          <ac:spMkLst>
            <pc:docMk/>
            <pc:sldMk cId="853564049" sldId="266"/>
            <ac:spMk id="51" creationId="{909F1A0B-B2D4-B429-E16F-1E66FD88467D}"/>
          </ac:spMkLst>
        </pc:spChg>
        <pc:grpChg chg="del mod">
          <ac:chgData name="Alessandra Sommer" userId="d1d89697-002c-413c-9ff0-29c100b231a8" providerId="ADAL" clId="{6FE14135-218D-4B7D-AA08-332BF34FEFD2}" dt="2023-09-15T22:44:12.998" v="341" actId="165"/>
          <ac:grpSpMkLst>
            <pc:docMk/>
            <pc:sldMk cId="853564049" sldId="266"/>
            <ac:grpSpMk id="11" creationId="{00000000-0000-0000-0000-000000000000}"/>
          </ac:grpSpMkLst>
        </pc:grpChg>
        <pc:picChg chg="mod topLvl">
          <ac:chgData name="Alessandra Sommer" userId="d1d89697-002c-413c-9ff0-29c100b231a8" providerId="ADAL" clId="{6FE14135-218D-4B7D-AA08-332BF34FEFD2}" dt="2023-09-15T22:44:53.474" v="348" actId="1076"/>
          <ac:picMkLst>
            <pc:docMk/>
            <pc:sldMk cId="853564049" sldId="266"/>
            <ac:picMk id="12" creationId="{00000000-0000-0000-0000-000000000000}"/>
          </ac:picMkLst>
        </pc:picChg>
        <pc:picChg chg="mod topLvl">
          <ac:chgData name="Alessandra Sommer" userId="d1d89697-002c-413c-9ff0-29c100b231a8" providerId="ADAL" clId="{6FE14135-218D-4B7D-AA08-332BF34FEFD2}" dt="2023-09-15T22:44:12.998" v="341" actId="165"/>
          <ac:picMkLst>
            <pc:docMk/>
            <pc:sldMk cId="853564049" sldId="266"/>
            <ac:picMk id="14" creationId="{00000000-0000-0000-0000-000000000000}"/>
          </ac:picMkLst>
        </pc:picChg>
        <pc:picChg chg="mod topLvl">
          <ac:chgData name="Alessandra Sommer" userId="d1d89697-002c-413c-9ff0-29c100b231a8" providerId="ADAL" clId="{6FE14135-218D-4B7D-AA08-332BF34FEFD2}" dt="2023-09-15T22:44:12.998" v="341" actId="165"/>
          <ac:picMkLst>
            <pc:docMk/>
            <pc:sldMk cId="853564049" sldId="266"/>
            <ac:picMk id="15" creationId="{00000000-0000-0000-0000-000000000000}"/>
          </ac:picMkLst>
        </pc:picChg>
      </pc:sldChg>
      <pc:sldChg chg="setBg">
        <pc:chgData name="Alessandra Sommer" userId="d1d89697-002c-413c-9ff0-29c100b231a8" providerId="ADAL" clId="{6FE14135-218D-4B7D-AA08-332BF34FEFD2}" dt="2023-09-15T22:43:32.490" v="334"/>
        <pc:sldMkLst>
          <pc:docMk/>
          <pc:sldMk cId="610492239" sldId="267"/>
        </pc:sldMkLst>
      </pc:sldChg>
      <pc:sldChg chg="setBg">
        <pc:chgData name="Alessandra Sommer" userId="d1d89697-002c-413c-9ff0-29c100b231a8" providerId="ADAL" clId="{6FE14135-218D-4B7D-AA08-332BF34FEFD2}" dt="2023-09-15T22:43:32.490" v="334"/>
        <pc:sldMkLst>
          <pc:docMk/>
          <pc:sldMk cId="1185557085" sldId="268"/>
        </pc:sldMkLst>
      </pc:sldChg>
      <pc:sldChg chg="modSp mod setBg">
        <pc:chgData name="Alessandra Sommer" userId="d1d89697-002c-413c-9ff0-29c100b231a8" providerId="ADAL" clId="{6FE14135-218D-4B7D-AA08-332BF34FEFD2}" dt="2023-09-15T22:43:32.490" v="334"/>
        <pc:sldMkLst>
          <pc:docMk/>
          <pc:sldMk cId="2803966325" sldId="269"/>
        </pc:sldMkLst>
        <pc:spChg chg="mod">
          <ac:chgData name="Alessandra Sommer" userId="d1d89697-002c-413c-9ff0-29c100b231a8" providerId="ADAL" clId="{6FE14135-218D-4B7D-AA08-332BF34FEFD2}" dt="2023-09-15T22:41:22.404" v="325" actId="14100"/>
          <ac:spMkLst>
            <pc:docMk/>
            <pc:sldMk cId="2803966325" sldId="269"/>
            <ac:spMk id="3" creationId="{00000000-0000-0000-0000-000000000000}"/>
          </ac:spMkLst>
        </pc:spChg>
        <pc:spChg chg="mod">
          <ac:chgData name="Alessandra Sommer" userId="d1d89697-002c-413c-9ff0-29c100b231a8" providerId="ADAL" clId="{6FE14135-218D-4B7D-AA08-332BF34FEFD2}" dt="2023-09-15T22:41:01.853" v="320" actId="207"/>
          <ac:spMkLst>
            <pc:docMk/>
            <pc:sldMk cId="2803966325" sldId="269"/>
            <ac:spMk id="7" creationId="{00000000-0000-0000-0000-000000000000}"/>
          </ac:spMkLst>
        </pc:spChg>
        <pc:spChg chg="mod">
          <ac:chgData name="Alessandra Sommer" userId="d1d89697-002c-413c-9ff0-29c100b231a8" providerId="ADAL" clId="{6FE14135-218D-4B7D-AA08-332BF34FEFD2}" dt="2023-09-15T22:41:32.202" v="326" actId="207"/>
          <ac:spMkLst>
            <pc:docMk/>
            <pc:sldMk cId="2803966325" sldId="269"/>
            <ac:spMk id="8" creationId="{00000000-0000-0000-0000-000000000000}"/>
          </ac:spMkLst>
        </pc:spChg>
      </pc:sldChg>
      <pc:sldChg chg="setBg">
        <pc:chgData name="Alessandra Sommer" userId="d1d89697-002c-413c-9ff0-29c100b231a8" providerId="ADAL" clId="{6FE14135-218D-4B7D-AA08-332BF34FEFD2}" dt="2023-09-15T22:43:32.490" v="334"/>
        <pc:sldMkLst>
          <pc:docMk/>
          <pc:sldMk cId="3881532569" sldId="270"/>
        </pc:sldMkLst>
      </pc:sldChg>
      <pc:sldChg chg="setBg">
        <pc:chgData name="Alessandra Sommer" userId="d1d89697-002c-413c-9ff0-29c100b231a8" providerId="ADAL" clId="{6FE14135-218D-4B7D-AA08-332BF34FEFD2}" dt="2023-09-15T22:43:32.490" v="334"/>
        <pc:sldMkLst>
          <pc:docMk/>
          <pc:sldMk cId="1535495566" sldId="271"/>
        </pc:sldMkLst>
      </pc:sldChg>
      <pc:sldChg chg="setBg">
        <pc:chgData name="Alessandra Sommer" userId="d1d89697-002c-413c-9ff0-29c100b231a8" providerId="ADAL" clId="{6FE14135-218D-4B7D-AA08-332BF34FEFD2}" dt="2023-09-15T22:43:09.259" v="332"/>
        <pc:sldMkLst>
          <pc:docMk/>
          <pc:sldMk cId="2585652797" sldId="272"/>
        </pc:sldMkLst>
      </pc:sldChg>
      <pc:sldChg chg="modSp mod setBg">
        <pc:chgData name="Alessandra Sommer" userId="d1d89697-002c-413c-9ff0-29c100b231a8" providerId="ADAL" clId="{6FE14135-218D-4B7D-AA08-332BF34FEFD2}" dt="2023-09-15T22:39:46.228" v="307"/>
        <pc:sldMkLst>
          <pc:docMk/>
          <pc:sldMk cId="3401002825" sldId="273"/>
        </pc:sldMkLst>
        <pc:spChg chg="mod">
          <ac:chgData name="Alessandra Sommer" userId="d1d89697-002c-413c-9ff0-29c100b231a8" providerId="ADAL" clId="{6FE14135-218D-4B7D-AA08-332BF34FEFD2}" dt="2023-09-15T22:39:37.912" v="306" actId="20577"/>
          <ac:spMkLst>
            <pc:docMk/>
            <pc:sldMk cId="3401002825" sldId="273"/>
            <ac:spMk id="10" creationId="{00000000-0000-0000-0000-000000000000}"/>
          </ac:spMkLst>
        </pc:spChg>
        <pc:picChg chg="mod">
          <ac:chgData name="Alessandra Sommer" userId="d1d89697-002c-413c-9ff0-29c100b231a8" providerId="ADAL" clId="{6FE14135-218D-4B7D-AA08-332BF34FEFD2}" dt="2023-09-15T22:38:51.257" v="304" actId="1367"/>
          <ac:picMkLst>
            <pc:docMk/>
            <pc:sldMk cId="3401002825" sldId="273"/>
            <ac:picMk id="11" creationId="{B2E85F31-4053-F89F-3386-502098986FDB}"/>
          </ac:picMkLst>
        </pc:picChg>
      </pc:sldChg>
      <pc:sldChg chg="setBg">
        <pc:chgData name="Alessandra Sommer" userId="d1d89697-002c-413c-9ff0-29c100b231a8" providerId="ADAL" clId="{6FE14135-218D-4B7D-AA08-332BF34FEFD2}" dt="2023-09-15T22:40:28.486" v="318"/>
        <pc:sldMkLst>
          <pc:docMk/>
          <pc:sldMk cId="2507134698" sldId="274"/>
        </pc:sldMkLst>
      </pc:sldChg>
      <pc:sldChg chg="modSp mod setBg">
        <pc:chgData name="Alessandra Sommer" userId="d1d89697-002c-413c-9ff0-29c100b231a8" providerId="ADAL" clId="{6FE14135-218D-4B7D-AA08-332BF34FEFD2}" dt="2023-09-15T23:38:27.868" v="743" actId="14100"/>
        <pc:sldMkLst>
          <pc:docMk/>
          <pc:sldMk cId="1883533426" sldId="275"/>
        </pc:sldMkLst>
        <pc:spChg chg="mod">
          <ac:chgData name="Alessandra Sommer" userId="d1d89697-002c-413c-9ff0-29c100b231a8" providerId="ADAL" clId="{6FE14135-218D-4B7D-AA08-332BF34FEFD2}" dt="2023-09-15T23:38:24.437" v="742" actId="207"/>
          <ac:spMkLst>
            <pc:docMk/>
            <pc:sldMk cId="1883533426" sldId="275"/>
            <ac:spMk id="2" creationId="{31D6BBB1-7004-3CD0-AB2F-C91DDB8C8422}"/>
          </ac:spMkLst>
        </pc:spChg>
        <pc:spChg chg="mod">
          <ac:chgData name="Alessandra Sommer" userId="d1d89697-002c-413c-9ff0-29c100b231a8" providerId="ADAL" clId="{6FE14135-218D-4B7D-AA08-332BF34FEFD2}" dt="2023-09-15T23:38:27.868" v="743" actId="14100"/>
          <ac:spMkLst>
            <pc:docMk/>
            <pc:sldMk cId="1883533426" sldId="275"/>
            <ac:spMk id="20" creationId="{B984B4F0-4ECC-6B67-7AEA-D7C45A42AD39}"/>
          </ac:spMkLst>
        </pc:spChg>
      </pc:sldChg>
      <pc:sldChg chg="setBg">
        <pc:chgData name="Alessandra Sommer" userId="d1d89697-002c-413c-9ff0-29c100b231a8" providerId="ADAL" clId="{6FE14135-218D-4B7D-AA08-332BF34FEFD2}" dt="2023-09-15T23:03:01.464" v="425"/>
        <pc:sldMkLst>
          <pc:docMk/>
          <pc:sldMk cId="1285622196" sldId="276"/>
        </pc:sldMkLst>
      </pc:sldChg>
      <pc:sldChg chg="addSp delSp modSp mod setBg">
        <pc:chgData name="Alessandra Sommer" userId="d1d89697-002c-413c-9ff0-29c100b231a8" providerId="ADAL" clId="{6FE14135-218D-4B7D-AA08-332BF34FEFD2}" dt="2023-09-15T23:12:24.538" v="473"/>
        <pc:sldMkLst>
          <pc:docMk/>
          <pc:sldMk cId="2716658361" sldId="277"/>
        </pc:sldMkLst>
        <pc:picChg chg="add mod">
          <ac:chgData name="Alessandra Sommer" userId="d1d89697-002c-413c-9ff0-29c100b231a8" providerId="ADAL" clId="{6FE14135-218D-4B7D-AA08-332BF34FEFD2}" dt="2023-09-15T23:12:05.823" v="469" actId="14100"/>
          <ac:picMkLst>
            <pc:docMk/>
            <pc:sldMk cId="2716658361" sldId="277"/>
            <ac:picMk id="3" creationId="{14FDA7C2-6F73-A0C3-E993-E8D9AADCE6FB}"/>
          </ac:picMkLst>
        </pc:picChg>
        <pc:picChg chg="add del mod">
          <ac:chgData name="Alessandra Sommer" userId="d1d89697-002c-413c-9ff0-29c100b231a8" providerId="ADAL" clId="{6FE14135-218D-4B7D-AA08-332BF34FEFD2}" dt="2023-09-15T23:12:24.538" v="473"/>
          <ac:picMkLst>
            <pc:docMk/>
            <pc:sldMk cId="2716658361" sldId="277"/>
            <ac:picMk id="4" creationId="{38CB5B9D-754C-6B8B-2286-A6946522146E}"/>
          </ac:picMkLst>
        </pc:picChg>
        <pc:picChg chg="del">
          <ac:chgData name="Alessandra Sommer" userId="d1d89697-002c-413c-9ff0-29c100b231a8" providerId="ADAL" clId="{6FE14135-218D-4B7D-AA08-332BF34FEFD2}" dt="2023-09-15T23:11:54.579" v="467" actId="478"/>
          <ac:picMkLst>
            <pc:docMk/>
            <pc:sldMk cId="2716658361" sldId="277"/>
            <ac:picMk id="7" creationId="{2EA42137-D802-1B0C-B6D2-4A77DD7805D6}"/>
          </ac:picMkLst>
        </pc:picChg>
      </pc:sldChg>
      <pc:sldChg chg="addSp delSp modSp mod setBg">
        <pc:chgData name="Alessandra Sommer" userId="d1d89697-002c-413c-9ff0-29c100b231a8" providerId="ADAL" clId="{6FE14135-218D-4B7D-AA08-332BF34FEFD2}" dt="2023-09-15T23:11:38.934" v="464" actId="1076"/>
        <pc:sldMkLst>
          <pc:docMk/>
          <pc:sldMk cId="1443644882" sldId="278"/>
        </pc:sldMkLst>
        <pc:picChg chg="add mod modCrop">
          <ac:chgData name="Alessandra Sommer" userId="d1d89697-002c-413c-9ff0-29c100b231a8" providerId="ADAL" clId="{6FE14135-218D-4B7D-AA08-332BF34FEFD2}" dt="2023-09-15T23:11:38.934" v="464" actId="1076"/>
          <ac:picMkLst>
            <pc:docMk/>
            <pc:sldMk cId="1443644882" sldId="278"/>
            <ac:picMk id="3" creationId="{06237A5D-6367-A3ED-50E0-2E4CDE0176AE}"/>
          </ac:picMkLst>
        </pc:picChg>
        <pc:picChg chg="add del mod">
          <ac:chgData name="Alessandra Sommer" userId="d1d89697-002c-413c-9ff0-29c100b231a8" providerId="ADAL" clId="{6FE14135-218D-4B7D-AA08-332BF34FEFD2}" dt="2023-09-15T23:11:19.262" v="459" actId="478"/>
          <ac:picMkLst>
            <pc:docMk/>
            <pc:sldMk cId="1443644882" sldId="278"/>
            <ac:picMk id="8" creationId="{A8613BA5-1279-3345-BCE2-BBC9BDD0572A}"/>
          </ac:picMkLst>
        </pc:picChg>
      </pc:sldChg>
      <pc:sldChg chg="addSp delSp modSp mod setBg">
        <pc:chgData name="Alessandra Sommer" userId="d1d89697-002c-413c-9ff0-29c100b231a8" providerId="ADAL" clId="{6FE14135-218D-4B7D-AA08-332BF34FEFD2}" dt="2023-09-15T23:10:44.303" v="450" actId="732"/>
        <pc:sldMkLst>
          <pc:docMk/>
          <pc:sldMk cId="4271606804" sldId="279"/>
        </pc:sldMkLst>
        <pc:picChg chg="add mod modCrop">
          <ac:chgData name="Alessandra Sommer" userId="d1d89697-002c-413c-9ff0-29c100b231a8" providerId="ADAL" clId="{6FE14135-218D-4B7D-AA08-332BF34FEFD2}" dt="2023-09-15T23:10:44.303" v="450" actId="732"/>
          <ac:picMkLst>
            <pc:docMk/>
            <pc:sldMk cId="4271606804" sldId="279"/>
            <ac:picMk id="3" creationId="{60F68A00-E9BB-635F-2D73-F7BBCC4C36C2}"/>
          </ac:picMkLst>
        </pc:picChg>
        <pc:picChg chg="del">
          <ac:chgData name="Alessandra Sommer" userId="d1d89697-002c-413c-9ff0-29c100b231a8" providerId="ADAL" clId="{6FE14135-218D-4B7D-AA08-332BF34FEFD2}" dt="2023-09-15T23:10:34.717" v="448" actId="478"/>
          <ac:picMkLst>
            <pc:docMk/>
            <pc:sldMk cId="4271606804" sldId="279"/>
            <ac:picMk id="10" creationId="{4BAE7B5D-552F-1762-8DA7-113358571F0F}"/>
          </ac:picMkLst>
        </pc:picChg>
      </pc:sldChg>
      <pc:sldChg chg="addSp delSp modSp mod setBg">
        <pc:chgData name="Alessandra Sommer" userId="d1d89697-002c-413c-9ff0-29c100b231a8" providerId="ADAL" clId="{6FE14135-218D-4B7D-AA08-332BF34FEFD2}" dt="2023-09-15T23:15:00.215" v="525" actId="1076"/>
        <pc:sldMkLst>
          <pc:docMk/>
          <pc:sldMk cId="367550248" sldId="280"/>
        </pc:sldMkLst>
        <pc:spChg chg="mod">
          <ac:chgData name="Alessandra Sommer" userId="d1d89697-002c-413c-9ff0-29c100b231a8" providerId="ADAL" clId="{6FE14135-218D-4B7D-AA08-332BF34FEFD2}" dt="2023-09-15T23:15:00.215" v="525" actId="1076"/>
          <ac:spMkLst>
            <pc:docMk/>
            <pc:sldMk cId="367550248" sldId="280"/>
            <ac:spMk id="12" creationId="{450596DA-7E60-2CD2-7D1E-6006A5B1D7C5}"/>
          </ac:spMkLst>
        </pc:spChg>
        <pc:picChg chg="add del mod modCrop">
          <ac:chgData name="Alessandra Sommer" userId="d1d89697-002c-413c-9ff0-29c100b231a8" providerId="ADAL" clId="{6FE14135-218D-4B7D-AA08-332BF34FEFD2}" dt="2023-09-15T23:14:50.773" v="524" actId="1076"/>
          <ac:picMkLst>
            <pc:docMk/>
            <pc:sldMk cId="367550248" sldId="280"/>
            <ac:picMk id="2" creationId="{9C2AE654-691C-4FCC-9555-9AE731768397}"/>
          </ac:picMkLst>
        </pc:picChg>
        <pc:picChg chg="del">
          <ac:chgData name="Alessandra Sommer" userId="d1d89697-002c-413c-9ff0-29c100b231a8" providerId="ADAL" clId="{6FE14135-218D-4B7D-AA08-332BF34FEFD2}" dt="2023-09-15T23:14:36.613" v="520" actId="478"/>
          <ac:picMkLst>
            <pc:docMk/>
            <pc:sldMk cId="367550248" sldId="280"/>
            <ac:picMk id="3" creationId="{B581462A-3208-0C96-4AB7-7D0C01EAC487}"/>
          </ac:picMkLst>
        </pc:picChg>
        <pc:picChg chg="add mod modCrop">
          <ac:chgData name="Alessandra Sommer" userId="d1d89697-002c-413c-9ff0-29c100b231a8" providerId="ADAL" clId="{6FE14135-218D-4B7D-AA08-332BF34FEFD2}" dt="2023-09-15T23:14:50.773" v="524" actId="1076"/>
          <ac:picMkLst>
            <pc:docMk/>
            <pc:sldMk cId="367550248" sldId="280"/>
            <ac:picMk id="4" creationId="{A57C7262-5EF2-CB5B-7D3E-B4266B7F7226}"/>
          </ac:picMkLst>
        </pc:picChg>
        <pc:picChg chg="add mod modCrop">
          <ac:chgData name="Alessandra Sommer" userId="d1d89697-002c-413c-9ff0-29c100b231a8" providerId="ADAL" clId="{6FE14135-218D-4B7D-AA08-332BF34FEFD2}" dt="2023-09-15T23:14:50.773" v="524" actId="1076"/>
          <ac:picMkLst>
            <pc:docMk/>
            <pc:sldMk cId="367550248" sldId="280"/>
            <ac:picMk id="5" creationId="{DBB088B7-29F9-22AD-4682-8B2350F65EB0}"/>
          </ac:picMkLst>
        </pc:picChg>
        <pc:picChg chg="del">
          <ac:chgData name="Alessandra Sommer" userId="d1d89697-002c-413c-9ff0-29c100b231a8" providerId="ADAL" clId="{6FE14135-218D-4B7D-AA08-332BF34FEFD2}" dt="2023-09-15T23:14:14.329" v="512" actId="478"/>
          <ac:picMkLst>
            <pc:docMk/>
            <pc:sldMk cId="367550248" sldId="280"/>
            <ac:picMk id="8" creationId="{A8613BA5-1279-3345-BCE2-BBC9BDD0572A}"/>
          </ac:picMkLst>
        </pc:picChg>
        <pc:picChg chg="add del">
          <ac:chgData name="Alessandra Sommer" userId="d1d89697-002c-413c-9ff0-29c100b231a8" providerId="ADAL" clId="{6FE14135-218D-4B7D-AA08-332BF34FEFD2}" dt="2023-09-15T23:13:39.346" v="501" actId="478"/>
          <ac:picMkLst>
            <pc:docMk/>
            <pc:sldMk cId="367550248" sldId="280"/>
            <ac:picMk id="10" creationId="{4BAE7B5D-552F-1762-8DA7-113358571F0F}"/>
          </ac:picMkLst>
        </pc:picChg>
        <pc:picChg chg="mod">
          <ac:chgData name="Alessandra Sommer" userId="d1d89697-002c-413c-9ff0-29c100b231a8" providerId="ADAL" clId="{6FE14135-218D-4B7D-AA08-332BF34FEFD2}" dt="2023-09-15T22:51:51.717" v="379" actId="1076"/>
          <ac:picMkLst>
            <pc:docMk/>
            <pc:sldMk cId="367550248" sldId="280"/>
            <ac:picMk id="13" creationId="{0273B6F0-C30F-1344-322D-7AE8D2BE37D8}"/>
          </ac:picMkLst>
        </pc:picChg>
      </pc:sldChg>
      <pc:sldChg chg="modSp mod setBg addCm">
        <pc:chgData name="Alessandra Sommer" userId="d1d89697-002c-413c-9ff0-29c100b231a8" providerId="ADAL" clId="{6FE14135-218D-4B7D-AA08-332BF34FEFD2}" dt="2023-09-15T23:51:46.334" v="754"/>
        <pc:sldMkLst>
          <pc:docMk/>
          <pc:sldMk cId="1641165799" sldId="281"/>
        </pc:sldMkLst>
        <pc:spChg chg="mod">
          <ac:chgData name="Alessandra Sommer" userId="d1d89697-002c-413c-9ff0-29c100b231a8" providerId="ADAL" clId="{6FE14135-218D-4B7D-AA08-332BF34FEFD2}" dt="2023-09-15T22:06:25.935" v="173" actId="1076"/>
          <ac:spMkLst>
            <pc:docMk/>
            <pc:sldMk cId="1641165799" sldId="281"/>
            <ac:spMk id="19" creationId="{97627325-4F6C-7C54-FA39-09F661E72E46}"/>
          </ac:spMkLst>
        </pc:spChg>
        <pc:spChg chg="mod">
          <ac:chgData name="Alessandra Sommer" userId="d1d89697-002c-413c-9ff0-29c100b231a8" providerId="ADAL" clId="{6FE14135-218D-4B7D-AA08-332BF34FEFD2}" dt="2023-09-15T22:06:23.170" v="172" actId="14100"/>
          <ac:spMkLst>
            <pc:docMk/>
            <pc:sldMk cId="1641165799" sldId="281"/>
            <ac:spMk id="20" creationId="{B984B4F0-4ECC-6B67-7AEA-D7C45A42AD39}"/>
          </ac:spMkLst>
        </pc:spChg>
        <pc:extLst>
          <p:ext xmlns:p="http://schemas.openxmlformats.org/presentationml/2006/main" uri="{D6D511B9-2390-475A-947B-AFAB55BFBCF1}">
            <pc226:cmChg xmlns:pc226="http://schemas.microsoft.com/office/powerpoint/2022/06/main/command" chg="add">
              <pc226:chgData name="Alessandra Sommer" userId="d1d89697-002c-413c-9ff0-29c100b231a8" providerId="ADAL" clId="{6FE14135-218D-4B7D-AA08-332BF34FEFD2}" dt="2023-09-15T23:51:46.334" v="754"/>
              <pc2:cmMkLst xmlns:pc2="http://schemas.microsoft.com/office/powerpoint/2019/9/main/command">
                <pc:docMk/>
                <pc:sldMk cId="1641165799" sldId="281"/>
                <pc2:cmMk id="{7C847AA3-1691-4096-8DBD-0A1A071CD264}"/>
              </pc2:cmMkLst>
            </pc226:cmChg>
          </p:ext>
        </pc:extLst>
      </pc:sldChg>
      <pc:sldChg chg="addSp delSp modSp mod setBg">
        <pc:chgData name="Alessandra Sommer" userId="d1d89697-002c-413c-9ff0-29c100b231a8" providerId="ADAL" clId="{6FE14135-218D-4B7D-AA08-332BF34FEFD2}" dt="2023-09-15T22:50:33.661" v="377" actId="207"/>
        <pc:sldMkLst>
          <pc:docMk/>
          <pc:sldMk cId="2823585965" sldId="282"/>
        </pc:sldMkLst>
        <pc:spChg chg="mod">
          <ac:chgData name="Alessandra Sommer" userId="d1d89697-002c-413c-9ff0-29c100b231a8" providerId="ADAL" clId="{6FE14135-218D-4B7D-AA08-332BF34FEFD2}" dt="2023-09-15T22:05:19.900" v="167" actId="1076"/>
          <ac:spMkLst>
            <pc:docMk/>
            <pc:sldMk cId="2823585965" sldId="282"/>
            <ac:spMk id="2" creationId="{FCA75317-22FC-854F-CECA-E5831C160820}"/>
          </ac:spMkLst>
        </pc:spChg>
        <pc:spChg chg="mod">
          <ac:chgData name="Alessandra Sommer" userId="d1d89697-002c-413c-9ff0-29c100b231a8" providerId="ADAL" clId="{6FE14135-218D-4B7D-AA08-332BF34FEFD2}" dt="2023-09-15T22:06:41.321" v="176" actId="1076"/>
          <ac:spMkLst>
            <pc:docMk/>
            <pc:sldMk cId="2823585965" sldId="282"/>
            <ac:spMk id="3" creationId="{2DA40D00-3D69-8469-1F8D-EED4AABA4DE5}"/>
          </ac:spMkLst>
        </pc:spChg>
        <pc:picChg chg="mod">
          <ac:chgData name="Alessandra Sommer" userId="d1d89697-002c-413c-9ff0-29c100b231a8" providerId="ADAL" clId="{6FE14135-218D-4B7D-AA08-332BF34FEFD2}" dt="2023-09-15T22:05:19.900" v="167" actId="1076"/>
          <ac:picMkLst>
            <pc:docMk/>
            <pc:sldMk cId="2823585965" sldId="282"/>
            <ac:picMk id="5" creationId="{1730E653-D693-5412-9B37-8DBC223D1C6C}"/>
          </ac:picMkLst>
        </pc:picChg>
        <pc:picChg chg="add del mod">
          <ac:chgData name="Alessandra Sommer" userId="d1d89697-002c-413c-9ff0-29c100b231a8" providerId="ADAL" clId="{6FE14135-218D-4B7D-AA08-332BF34FEFD2}" dt="2023-09-15T22:07:25.725" v="181" actId="478"/>
          <ac:picMkLst>
            <pc:docMk/>
            <pc:sldMk cId="2823585965" sldId="282"/>
            <ac:picMk id="6" creationId="{5396B25E-A5BD-39BF-3206-4C36B0A34ED5}"/>
          </ac:picMkLst>
        </pc:picChg>
        <pc:picChg chg="add mod">
          <ac:chgData name="Alessandra Sommer" userId="d1d89697-002c-413c-9ff0-29c100b231a8" providerId="ADAL" clId="{6FE14135-218D-4B7D-AA08-332BF34FEFD2}" dt="2023-09-15T22:50:15.663" v="375" actId="207"/>
          <ac:picMkLst>
            <pc:docMk/>
            <pc:sldMk cId="2823585965" sldId="282"/>
            <ac:picMk id="8" creationId="{38F4283F-4974-950F-EB2F-EDF392FE483A}"/>
          </ac:picMkLst>
        </pc:picChg>
        <pc:picChg chg="add mod">
          <ac:chgData name="Alessandra Sommer" userId="d1d89697-002c-413c-9ff0-29c100b231a8" providerId="ADAL" clId="{6FE14135-218D-4B7D-AA08-332BF34FEFD2}" dt="2023-09-15T22:50:15.663" v="375" actId="207"/>
          <ac:picMkLst>
            <pc:docMk/>
            <pc:sldMk cId="2823585965" sldId="282"/>
            <ac:picMk id="10" creationId="{4DFE69BE-3B41-61AE-4CD3-AD8802022A53}"/>
          </ac:picMkLst>
        </pc:picChg>
        <pc:picChg chg="add mod">
          <ac:chgData name="Alessandra Sommer" userId="d1d89697-002c-413c-9ff0-29c100b231a8" providerId="ADAL" clId="{6FE14135-218D-4B7D-AA08-332BF34FEFD2}" dt="2023-09-15T22:50:18.212" v="376" actId="207"/>
          <ac:picMkLst>
            <pc:docMk/>
            <pc:sldMk cId="2823585965" sldId="282"/>
            <ac:picMk id="12" creationId="{8E08732E-7D56-9F2C-D042-3977EF0CA37C}"/>
          </ac:picMkLst>
        </pc:picChg>
        <pc:picChg chg="add del mod">
          <ac:chgData name="Alessandra Sommer" userId="d1d89697-002c-413c-9ff0-29c100b231a8" providerId="ADAL" clId="{6FE14135-218D-4B7D-AA08-332BF34FEFD2}" dt="2023-09-15T22:09:43.583" v="208" actId="478"/>
          <ac:picMkLst>
            <pc:docMk/>
            <pc:sldMk cId="2823585965" sldId="282"/>
            <ac:picMk id="14" creationId="{DF08A6C0-92C0-E58A-0CA7-046557E43D9C}"/>
          </ac:picMkLst>
        </pc:picChg>
        <pc:picChg chg="add mod ord">
          <ac:chgData name="Alessandra Sommer" userId="d1d89697-002c-413c-9ff0-29c100b231a8" providerId="ADAL" clId="{6FE14135-218D-4B7D-AA08-332BF34FEFD2}" dt="2023-09-15T22:50:33.661" v="377" actId="207"/>
          <ac:picMkLst>
            <pc:docMk/>
            <pc:sldMk cId="2823585965" sldId="282"/>
            <ac:picMk id="16" creationId="{7657AA18-8C45-83E1-6FA7-18C7DD3DE801}"/>
          </ac:picMkLst>
        </pc:picChg>
        <pc:picChg chg="add mod">
          <ac:chgData name="Alessandra Sommer" userId="d1d89697-002c-413c-9ff0-29c100b231a8" providerId="ADAL" clId="{6FE14135-218D-4B7D-AA08-332BF34FEFD2}" dt="2023-09-15T22:50:15.663" v="375" actId="207"/>
          <ac:picMkLst>
            <pc:docMk/>
            <pc:sldMk cId="2823585965" sldId="282"/>
            <ac:picMk id="17" creationId="{F07D96B1-8769-2986-5EB5-533CC4CFB090}"/>
          </ac:picMkLst>
        </pc:picChg>
      </pc:sldChg>
      <pc:sldChg chg="modSp mod setBg">
        <pc:chgData name="Alessandra Sommer" userId="d1d89697-002c-413c-9ff0-29c100b231a8" providerId="ADAL" clId="{6FE14135-218D-4B7D-AA08-332BF34FEFD2}" dt="2023-09-15T22:47:59.152" v="360" actId="207"/>
        <pc:sldMkLst>
          <pc:docMk/>
          <pc:sldMk cId="597051987" sldId="284"/>
        </pc:sldMkLst>
        <pc:spChg chg="mod">
          <ac:chgData name="Alessandra Sommer" userId="d1d89697-002c-413c-9ff0-29c100b231a8" providerId="ADAL" clId="{6FE14135-218D-4B7D-AA08-332BF34FEFD2}" dt="2023-09-15T22:47:59.152" v="360" actId="207"/>
          <ac:spMkLst>
            <pc:docMk/>
            <pc:sldMk cId="597051987" sldId="284"/>
            <ac:spMk id="11" creationId="{A4DC6567-53D1-919C-4642-D213C160ACE1}"/>
          </ac:spMkLst>
        </pc:spChg>
      </pc:sldChg>
      <pc:sldChg chg="setBg">
        <pc:chgData name="Alessandra Sommer" userId="d1d89697-002c-413c-9ff0-29c100b231a8" providerId="ADAL" clId="{6FE14135-218D-4B7D-AA08-332BF34FEFD2}" dt="2023-09-15T22:43:23.752" v="333"/>
        <pc:sldMkLst>
          <pc:docMk/>
          <pc:sldMk cId="65140761" sldId="285"/>
        </pc:sldMkLst>
      </pc:sldChg>
      <pc:sldChg chg="modSp mod setBg">
        <pc:chgData name="Alessandra Sommer" userId="d1d89697-002c-413c-9ff0-29c100b231a8" providerId="ADAL" clId="{6FE14135-218D-4B7D-AA08-332BF34FEFD2}" dt="2023-09-15T23:15:42.222" v="532" actId="207"/>
        <pc:sldMkLst>
          <pc:docMk/>
          <pc:sldMk cId="2522024511" sldId="288"/>
        </pc:sldMkLst>
        <pc:spChg chg="mod">
          <ac:chgData name="Alessandra Sommer" userId="d1d89697-002c-413c-9ff0-29c100b231a8" providerId="ADAL" clId="{6FE14135-218D-4B7D-AA08-332BF34FEFD2}" dt="2023-09-15T23:15:42.222" v="532" actId="207"/>
          <ac:spMkLst>
            <pc:docMk/>
            <pc:sldMk cId="2522024511" sldId="288"/>
            <ac:spMk id="2" creationId="{AC77C949-169F-7743-D421-898973CD3582}"/>
          </ac:spMkLst>
        </pc:spChg>
        <pc:spChg chg="mod">
          <ac:chgData name="Alessandra Sommer" userId="d1d89697-002c-413c-9ff0-29c100b231a8" providerId="ADAL" clId="{6FE14135-218D-4B7D-AA08-332BF34FEFD2}" dt="2023-09-15T22:13:38.074" v="248" actId="14100"/>
          <ac:spMkLst>
            <pc:docMk/>
            <pc:sldMk cId="2522024511" sldId="288"/>
            <ac:spMk id="5" creationId="{8D7AF602-6465-E155-7020-79A8A62781B5}"/>
          </ac:spMkLst>
        </pc:spChg>
        <pc:spChg chg="mod">
          <ac:chgData name="Alessandra Sommer" userId="d1d89697-002c-413c-9ff0-29c100b231a8" providerId="ADAL" clId="{6FE14135-218D-4B7D-AA08-332BF34FEFD2}" dt="2023-09-15T23:15:16.249" v="526" actId="207"/>
          <ac:spMkLst>
            <pc:docMk/>
            <pc:sldMk cId="2522024511" sldId="288"/>
            <ac:spMk id="11" creationId="{A4DC6567-53D1-919C-4642-D213C160ACE1}"/>
          </ac:spMkLst>
        </pc:spChg>
        <pc:picChg chg="mod">
          <ac:chgData name="Alessandra Sommer" userId="d1d89697-002c-413c-9ff0-29c100b231a8" providerId="ADAL" clId="{6FE14135-218D-4B7D-AA08-332BF34FEFD2}" dt="2023-09-15T22:13:13.316" v="242" actId="1076"/>
          <ac:picMkLst>
            <pc:docMk/>
            <pc:sldMk cId="2522024511" sldId="288"/>
            <ac:picMk id="3" creationId="{F746CA5F-80A8-46AD-8CB6-DA4827240E87}"/>
          </ac:picMkLst>
        </pc:picChg>
      </pc:sldChg>
      <pc:sldChg chg="modSp mod setBg">
        <pc:chgData name="Alessandra Sommer" userId="d1d89697-002c-413c-9ff0-29c100b231a8" providerId="ADAL" clId="{6FE14135-218D-4B7D-AA08-332BF34FEFD2}" dt="2023-09-15T23:03:52.806" v="435" actId="207"/>
        <pc:sldMkLst>
          <pc:docMk/>
          <pc:sldMk cId="941314009" sldId="289"/>
        </pc:sldMkLst>
        <pc:spChg chg="mod">
          <ac:chgData name="Alessandra Sommer" userId="d1d89697-002c-413c-9ff0-29c100b231a8" providerId="ADAL" clId="{6FE14135-218D-4B7D-AA08-332BF34FEFD2}" dt="2023-09-15T22:14:00.675" v="251" actId="1076"/>
          <ac:spMkLst>
            <pc:docMk/>
            <pc:sldMk cId="941314009" sldId="289"/>
            <ac:spMk id="19" creationId="{97627325-4F6C-7C54-FA39-09F661E72E46}"/>
          </ac:spMkLst>
        </pc:spChg>
        <pc:spChg chg="mod">
          <ac:chgData name="Alessandra Sommer" userId="d1d89697-002c-413c-9ff0-29c100b231a8" providerId="ADAL" clId="{6FE14135-218D-4B7D-AA08-332BF34FEFD2}" dt="2023-09-15T23:03:52.806" v="435" actId="207"/>
          <ac:spMkLst>
            <pc:docMk/>
            <pc:sldMk cId="941314009" sldId="289"/>
            <ac:spMk id="20" creationId="{B984B4F0-4ECC-6B67-7AEA-D7C45A42AD39}"/>
          </ac:spMkLst>
        </pc:spChg>
        <pc:picChg chg="mod">
          <ac:chgData name="Alessandra Sommer" userId="d1d89697-002c-413c-9ff0-29c100b231a8" providerId="ADAL" clId="{6FE14135-218D-4B7D-AA08-332BF34FEFD2}" dt="2023-09-15T22:13:51.099" v="249" actId="1076"/>
          <ac:picMkLst>
            <pc:docMk/>
            <pc:sldMk cId="941314009" sldId="289"/>
            <ac:picMk id="2" creationId="{D26FD451-0AF4-7921-FF1D-43FEE71BAF34}"/>
          </ac:picMkLst>
        </pc:picChg>
      </pc:sldChg>
      <pc:sldChg chg="setBg">
        <pc:chgData name="Alessandra Sommer" userId="d1d89697-002c-413c-9ff0-29c100b231a8" providerId="ADAL" clId="{6FE14135-218D-4B7D-AA08-332BF34FEFD2}" dt="2023-09-15T22:39:58.786" v="311"/>
        <pc:sldMkLst>
          <pc:docMk/>
          <pc:sldMk cId="3641818876" sldId="299"/>
        </pc:sldMkLst>
      </pc:sldChg>
      <pc:sldChg chg="modSp mod setBg">
        <pc:chgData name="Alessandra Sommer" userId="d1d89697-002c-413c-9ff0-29c100b231a8" providerId="ADAL" clId="{6FE14135-218D-4B7D-AA08-332BF34FEFD2}" dt="2023-09-15T23:03:01.464" v="425"/>
        <pc:sldMkLst>
          <pc:docMk/>
          <pc:sldMk cId="4126575217" sldId="303"/>
        </pc:sldMkLst>
        <pc:spChg chg="mod">
          <ac:chgData name="Alessandra Sommer" userId="d1d89697-002c-413c-9ff0-29c100b231a8" providerId="ADAL" clId="{6FE14135-218D-4B7D-AA08-332BF34FEFD2}" dt="2023-09-15T22:12:56.619" v="241" actId="1076"/>
          <ac:spMkLst>
            <pc:docMk/>
            <pc:sldMk cId="4126575217" sldId="303"/>
            <ac:spMk id="6" creationId="{DC5FE2FB-62CF-C063-C142-4BD21EEE5D88}"/>
          </ac:spMkLst>
        </pc:spChg>
        <pc:spChg chg="mod">
          <ac:chgData name="Alessandra Sommer" userId="d1d89697-002c-413c-9ff0-29c100b231a8" providerId="ADAL" clId="{6FE14135-218D-4B7D-AA08-332BF34FEFD2}" dt="2023-09-15T22:55:57.946" v="397" actId="207"/>
          <ac:spMkLst>
            <pc:docMk/>
            <pc:sldMk cId="4126575217" sldId="303"/>
            <ac:spMk id="7" creationId="{00000000-0000-0000-0000-000000000000}"/>
          </ac:spMkLst>
        </pc:spChg>
        <pc:spChg chg="mod">
          <ac:chgData name="Alessandra Sommer" userId="d1d89697-002c-413c-9ff0-29c100b231a8" providerId="ADAL" clId="{6FE14135-218D-4B7D-AA08-332BF34FEFD2}" dt="2023-09-15T22:12:56.619" v="241" actId="1076"/>
          <ac:spMkLst>
            <pc:docMk/>
            <pc:sldMk cId="4126575217" sldId="303"/>
            <ac:spMk id="8" creationId="{C2592EF4-B010-7B45-6156-4F83EDDAAA72}"/>
          </ac:spMkLst>
        </pc:spChg>
        <pc:spChg chg="mod">
          <ac:chgData name="Alessandra Sommer" userId="d1d89697-002c-413c-9ff0-29c100b231a8" providerId="ADAL" clId="{6FE14135-218D-4B7D-AA08-332BF34FEFD2}" dt="2023-09-15T22:51:58.301" v="380" actId="1076"/>
          <ac:spMkLst>
            <pc:docMk/>
            <pc:sldMk cId="4126575217" sldId="303"/>
            <ac:spMk id="9" creationId="{00000000-0000-0000-0000-000000000000}"/>
          </ac:spMkLst>
        </pc:spChg>
      </pc:sldChg>
      <pc:sldChg chg="modSp mod setBg">
        <pc:chgData name="Alessandra Sommer" userId="d1d89697-002c-413c-9ff0-29c100b231a8" providerId="ADAL" clId="{6FE14135-218D-4B7D-AA08-332BF34FEFD2}" dt="2023-09-15T22:43:32.490" v="334"/>
        <pc:sldMkLst>
          <pc:docMk/>
          <pc:sldMk cId="558156244" sldId="304"/>
        </pc:sldMkLst>
        <pc:spChg chg="mod">
          <ac:chgData name="Alessandra Sommer" userId="d1d89697-002c-413c-9ff0-29c100b231a8" providerId="ADAL" clId="{6FE14135-218D-4B7D-AA08-332BF34FEFD2}" dt="2023-09-15T22:05:01.250" v="165" actId="207"/>
          <ac:spMkLst>
            <pc:docMk/>
            <pc:sldMk cId="558156244" sldId="304"/>
            <ac:spMk id="6" creationId="{9615704A-D659-00D2-C4D8-8BCB4F82B61F}"/>
          </ac:spMkLst>
        </pc:spChg>
        <pc:spChg chg="mod">
          <ac:chgData name="Alessandra Sommer" userId="d1d89697-002c-413c-9ff0-29c100b231a8" providerId="ADAL" clId="{6FE14135-218D-4B7D-AA08-332BF34FEFD2}" dt="2023-09-15T22:04:54.443" v="164" actId="14100"/>
          <ac:spMkLst>
            <pc:docMk/>
            <pc:sldMk cId="558156244" sldId="304"/>
            <ac:spMk id="8" creationId="{CC0B2B40-C6D9-7981-22C6-53FD64A38228}"/>
          </ac:spMkLst>
        </pc:spChg>
        <pc:spChg chg="mod">
          <ac:chgData name="Alessandra Sommer" userId="d1d89697-002c-413c-9ff0-29c100b231a8" providerId="ADAL" clId="{6FE14135-218D-4B7D-AA08-332BF34FEFD2}" dt="2023-09-15T22:04:50.498" v="163" actId="1076"/>
          <ac:spMkLst>
            <pc:docMk/>
            <pc:sldMk cId="558156244" sldId="304"/>
            <ac:spMk id="10" creationId="{94E22099-23D5-6C74-FDDA-CEBA51D2BC08}"/>
          </ac:spMkLst>
        </pc:spChg>
      </pc:sldChg>
      <pc:sldChg chg="modSp mod setBg">
        <pc:chgData name="Alessandra Sommer" userId="d1d89697-002c-413c-9ff0-29c100b231a8" providerId="ADAL" clId="{6FE14135-218D-4B7D-AA08-332BF34FEFD2}" dt="2023-09-15T23:03:49.695" v="434" actId="207"/>
        <pc:sldMkLst>
          <pc:docMk/>
          <pc:sldMk cId="3550082716" sldId="306"/>
        </pc:sldMkLst>
        <pc:spChg chg="mod">
          <ac:chgData name="Alessandra Sommer" userId="d1d89697-002c-413c-9ff0-29c100b231a8" providerId="ADAL" clId="{6FE14135-218D-4B7D-AA08-332BF34FEFD2}" dt="2023-09-15T23:03:49.695" v="434" actId="207"/>
          <ac:spMkLst>
            <pc:docMk/>
            <pc:sldMk cId="3550082716" sldId="306"/>
            <ac:spMk id="4" creationId="{159A4629-3AC4-DEC9-B8F5-97552501DEBB}"/>
          </ac:spMkLst>
        </pc:spChg>
      </pc:sldChg>
      <pc:sldChg chg="modSp mod setBg">
        <pc:chgData name="Alessandra Sommer" userId="d1d89697-002c-413c-9ff0-29c100b231a8" providerId="ADAL" clId="{6FE14135-218D-4B7D-AA08-332BF34FEFD2}" dt="2023-09-15T23:04:45.146" v="442" actId="14100"/>
        <pc:sldMkLst>
          <pc:docMk/>
          <pc:sldMk cId="2445946584" sldId="307"/>
        </pc:sldMkLst>
        <pc:spChg chg="mod">
          <ac:chgData name="Alessandra Sommer" userId="d1d89697-002c-413c-9ff0-29c100b231a8" providerId="ADAL" clId="{6FE14135-218D-4B7D-AA08-332BF34FEFD2}" dt="2023-09-15T23:04:39.473" v="440" actId="207"/>
          <ac:spMkLst>
            <pc:docMk/>
            <pc:sldMk cId="2445946584" sldId="307"/>
            <ac:spMk id="2" creationId="{AC77C949-169F-7743-D421-898973CD3582}"/>
          </ac:spMkLst>
        </pc:spChg>
        <pc:spChg chg="mod">
          <ac:chgData name="Alessandra Sommer" userId="d1d89697-002c-413c-9ff0-29c100b231a8" providerId="ADAL" clId="{6FE14135-218D-4B7D-AA08-332BF34FEFD2}" dt="2023-09-15T22:13:34.239" v="246" actId="14100"/>
          <ac:spMkLst>
            <pc:docMk/>
            <pc:sldMk cId="2445946584" sldId="307"/>
            <ac:spMk id="3" creationId="{A61E1D60-E92A-4312-ABA1-962600AC383E}"/>
          </ac:spMkLst>
        </pc:spChg>
        <pc:spChg chg="mod">
          <ac:chgData name="Alessandra Sommer" userId="d1d89697-002c-413c-9ff0-29c100b231a8" providerId="ADAL" clId="{6FE14135-218D-4B7D-AA08-332BF34FEFD2}" dt="2023-09-15T22:57:36.733" v="407" actId="1076"/>
          <ac:spMkLst>
            <pc:docMk/>
            <pc:sldMk cId="2445946584" sldId="307"/>
            <ac:spMk id="7" creationId="{09B443E4-4473-23E3-E82E-4CD581D04DA7}"/>
          </ac:spMkLst>
        </pc:spChg>
        <pc:spChg chg="mod">
          <ac:chgData name="Alessandra Sommer" userId="d1d89697-002c-413c-9ff0-29c100b231a8" providerId="ADAL" clId="{6FE14135-218D-4B7D-AA08-332BF34FEFD2}" dt="2023-09-15T23:04:45.146" v="442" actId="14100"/>
          <ac:spMkLst>
            <pc:docMk/>
            <pc:sldMk cId="2445946584" sldId="307"/>
            <ac:spMk id="11" creationId="{A4DC6567-53D1-919C-4642-D213C160ACE1}"/>
          </ac:spMkLst>
        </pc:spChg>
        <pc:grpChg chg="mod">
          <ac:chgData name="Alessandra Sommer" userId="d1d89697-002c-413c-9ff0-29c100b231a8" providerId="ADAL" clId="{6FE14135-218D-4B7D-AA08-332BF34FEFD2}" dt="2023-09-15T22:57:43.426" v="408" actId="1076"/>
          <ac:grpSpMkLst>
            <pc:docMk/>
            <pc:sldMk cId="2445946584" sldId="307"/>
            <ac:grpSpMk id="8" creationId="{A9218F4D-4B05-8A83-5302-D7F124ED33FB}"/>
          </ac:grpSpMkLst>
        </pc:grpChg>
      </pc:sldChg>
      <pc:sldChg chg="addSp delSp modSp mod setBg">
        <pc:chgData name="Alessandra Sommer" userId="d1d89697-002c-413c-9ff0-29c100b231a8" providerId="ADAL" clId="{6FE14135-218D-4B7D-AA08-332BF34FEFD2}" dt="2023-09-15T23:03:46.328" v="432" actId="207"/>
        <pc:sldMkLst>
          <pc:docMk/>
          <pc:sldMk cId="1534363657" sldId="308"/>
        </pc:sldMkLst>
        <pc:spChg chg="mod">
          <ac:chgData name="Alessandra Sommer" userId="d1d89697-002c-413c-9ff0-29c100b231a8" providerId="ADAL" clId="{6FE14135-218D-4B7D-AA08-332BF34FEFD2}" dt="2023-09-15T23:03:46.328" v="432" actId="207"/>
          <ac:spMkLst>
            <pc:docMk/>
            <pc:sldMk cId="1534363657" sldId="308"/>
            <ac:spMk id="3" creationId="{39541B94-4683-CFC2-D2A3-0248B35B712B}"/>
          </ac:spMkLst>
        </pc:spChg>
        <pc:spChg chg="mod">
          <ac:chgData name="Alessandra Sommer" userId="d1d89697-002c-413c-9ff0-29c100b231a8" providerId="ADAL" clId="{6FE14135-218D-4B7D-AA08-332BF34FEFD2}" dt="2023-09-15T22:58:00.936" v="413" actId="6549"/>
          <ac:spMkLst>
            <pc:docMk/>
            <pc:sldMk cId="1534363657" sldId="308"/>
            <ac:spMk id="8" creationId="{776A4CC5-AFF0-F335-E9C6-3D0D69078AD5}"/>
          </ac:spMkLst>
        </pc:spChg>
        <pc:spChg chg="mod">
          <ac:chgData name="Alessandra Sommer" userId="d1d89697-002c-413c-9ff0-29c100b231a8" providerId="ADAL" clId="{6FE14135-218D-4B7D-AA08-332BF34FEFD2}" dt="2023-09-15T22:58:04.209" v="415"/>
          <ac:spMkLst>
            <pc:docMk/>
            <pc:sldMk cId="1534363657" sldId="308"/>
            <ac:spMk id="10" creationId="{D7528AA8-762D-1D45-8B9A-BECABBC9AEEF}"/>
          </ac:spMkLst>
        </pc:spChg>
        <pc:grpChg chg="add mod">
          <ac:chgData name="Alessandra Sommer" userId="d1d89697-002c-413c-9ff0-29c100b231a8" providerId="ADAL" clId="{6FE14135-218D-4B7D-AA08-332BF34FEFD2}" dt="2023-09-15T22:58:04.209" v="415"/>
          <ac:grpSpMkLst>
            <pc:docMk/>
            <pc:sldMk cId="1534363657" sldId="308"/>
            <ac:grpSpMk id="5" creationId="{0EED7B6A-A35E-7CC0-CFD2-D541DAF1740C}"/>
          </ac:grpSpMkLst>
        </pc:grpChg>
        <pc:grpChg chg="del">
          <ac:chgData name="Alessandra Sommer" userId="d1d89697-002c-413c-9ff0-29c100b231a8" providerId="ADAL" clId="{6FE14135-218D-4B7D-AA08-332BF34FEFD2}" dt="2023-09-15T22:58:03.039" v="414" actId="478"/>
          <ac:grpSpMkLst>
            <pc:docMk/>
            <pc:sldMk cId="1534363657" sldId="308"/>
            <ac:grpSpMk id="6" creationId="{9515A9FE-99F7-5691-40C0-AE033E2BCBED}"/>
          </ac:grpSpMkLst>
        </pc:grpChg>
        <pc:picChg chg="mod">
          <ac:chgData name="Alessandra Sommer" userId="d1d89697-002c-413c-9ff0-29c100b231a8" providerId="ADAL" clId="{6FE14135-218D-4B7D-AA08-332BF34FEFD2}" dt="2023-09-15T22:58:04.209" v="415"/>
          <ac:picMkLst>
            <pc:docMk/>
            <pc:sldMk cId="1534363657" sldId="308"/>
            <ac:picMk id="9" creationId="{271542BB-0405-AD60-7849-69F112347224}"/>
          </ac:picMkLst>
        </pc:picChg>
      </pc:sldChg>
      <pc:sldChg chg="addSp delSp modSp mod setBg">
        <pc:chgData name="Alessandra Sommer" userId="d1d89697-002c-413c-9ff0-29c100b231a8" providerId="ADAL" clId="{6FE14135-218D-4B7D-AA08-332BF34FEFD2}" dt="2023-09-15T23:03:43.061" v="431" actId="207"/>
        <pc:sldMkLst>
          <pc:docMk/>
          <pc:sldMk cId="3048440259" sldId="309"/>
        </pc:sldMkLst>
        <pc:spChg chg="mod">
          <ac:chgData name="Alessandra Sommer" userId="d1d89697-002c-413c-9ff0-29c100b231a8" providerId="ADAL" clId="{6FE14135-218D-4B7D-AA08-332BF34FEFD2}" dt="2023-09-15T22:57:49.410" v="410" actId="6549"/>
          <ac:spMkLst>
            <pc:docMk/>
            <pc:sldMk cId="3048440259" sldId="309"/>
            <ac:spMk id="7" creationId="{84D47E1B-2E38-58F9-3BC6-94D523C69F84}"/>
          </ac:spMkLst>
        </pc:spChg>
        <pc:spChg chg="mod">
          <ac:chgData name="Alessandra Sommer" userId="d1d89697-002c-413c-9ff0-29c100b231a8" providerId="ADAL" clId="{6FE14135-218D-4B7D-AA08-332BF34FEFD2}" dt="2023-09-15T22:57:53.957" v="412"/>
          <ac:spMkLst>
            <pc:docMk/>
            <pc:sldMk cId="3048440259" sldId="309"/>
            <ac:spMk id="9" creationId="{D584DC5E-0AC6-FD67-DA00-2BC1779620FD}"/>
          </ac:spMkLst>
        </pc:spChg>
        <pc:spChg chg="mod">
          <ac:chgData name="Alessandra Sommer" userId="d1d89697-002c-413c-9ff0-29c100b231a8" providerId="ADAL" clId="{6FE14135-218D-4B7D-AA08-332BF34FEFD2}" dt="2023-09-15T23:03:43.061" v="431" actId="207"/>
          <ac:spMkLst>
            <pc:docMk/>
            <pc:sldMk cId="3048440259" sldId="309"/>
            <ac:spMk id="11" creationId="{A4DC6567-53D1-919C-4642-D213C160ACE1}"/>
          </ac:spMkLst>
        </pc:spChg>
        <pc:grpChg chg="add mod">
          <ac:chgData name="Alessandra Sommer" userId="d1d89697-002c-413c-9ff0-29c100b231a8" providerId="ADAL" clId="{6FE14135-218D-4B7D-AA08-332BF34FEFD2}" dt="2023-09-15T22:57:53.957" v="412"/>
          <ac:grpSpMkLst>
            <pc:docMk/>
            <pc:sldMk cId="3048440259" sldId="309"/>
            <ac:grpSpMk id="3" creationId="{DB7B9D2D-A721-C080-FFE4-C937408FEF49}"/>
          </ac:grpSpMkLst>
        </pc:grpChg>
        <pc:grpChg chg="del">
          <ac:chgData name="Alessandra Sommer" userId="d1d89697-002c-413c-9ff0-29c100b231a8" providerId="ADAL" clId="{6FE14135-218D-4B7D-AA08-332BF34FEFD2}" dt="2023-09-15T22:57:52.798" v="411" actId="478"/>
          <ac:grpSpMkLst>
            <pc:docMk/>
            <pc:sldMk cId="3048440259" sldId="309"/>
            <ac:grpSpMk id="5" creationId="{0EDBB32A-10EB-CF2E-E378-3FD410831AF6}"/>
          </ac:grpSpMkLst>
        </pc:grpChg>
        <pc:picChg chg="mod">
          <ac:chgData name="Alessandra Sommer" userId="d1d89697-002c-413c-9ff0-29c100b231a8" providerId="ADAL" clId="{6FE14135-218D-4B7D-AA08-332BF34FEFD2}" dt="2023-09-15T22:57:53.957" v="412"/>
          <ac:picMkLst>
            <pc:docMk/>
            <pc:sldMk cId="3048440259" sldId="309"/>
            <ac:picMk id="8" creationId="{2F2E1AE7-7355-2E72-5977-E3E4A0AF70F3}"/>
          </ac:picMkLst>
        </pc:picChg>
      </pc:sldChg>
      <pc:sldChg chg="addSp delSp modSp mod setBg addCm">
        <pc:chgData name="Alessandra Sommer" userId="d1d89697-002c-413c-9ff0-29c100b231a8" providerId="ADAL" clId="{6FE14135-218D-4B7D-AA08-332BF34FEFD2}" dt="2023-09-15T23:28:34.121" v="664" actId="1038"/>
        <pc:sldMkLst>
          <pc:docMk/>
          <pc:sldMk cId="2457156460" sldId="310"/>
        </pc:sldMkLst>
        <pc:spChg chg="add del">
          <ac:chgData name="Alessandra Sommer" userId="d1d89697-002c-413c-9ff0-29c100b231a8" providerId="ADAL" clId="{6FE14135-218D-4B7D-AA08-332BF34FEFD2}" dt="2023-09-15T23:20:50.103" v="594" actId="478"/>
          <ac:spMkLst>
            <pc:docMk/>
            <pc:sldMk cId="2457156460" sldId="310"/>
            <ac:spMk id="2" creationId="{00000000-0000-0000-0000-000000000000}"/>
          </ac:spMkLst>
        </pc:spChg>
        <pc:spChg chg="mod">
          <ac:chgData name="Alessandra Sommer" userId="d1d89697-002c-413c-9ff0-29c100b231a8" providerId="ADAL" clId="{6FE14135-218D-4B7D-AA08-332BF34FEFD2}" dt="2023-09-15T23:28:13.696" v="639" actId="1076"/>
          <ac:spMkLst>
            <pc:docMk/>
            <pc:sldMk cId="2457156460" sldId="310"/>
            <ac:spMk id="3" creationId="{00000000-0000-0000-0000-000000000000}"/>
          </ac:spMkLst>
        </pc:spChg>
        <pc:spChg chg="mod">
          <ac:chgData name="Alessandra Sommer" userId="d1d89697-002c-413c-9ff0-29c100b231a8" providerId="ADAL" clId="{6FE14135-218D-4B7D-AA08-332BF34FEFD2}" dt="2023-09-15T23:28:05.747" v="636" actId="404"/>
          <ac:spMkLst>
            <pc:docMk/>
            <pc:sldMk cId="2457156460" sldId="310"/>
            <ac:spMk id="5" creationId="{08D358FA-95EA-4F23-4163-FF0CA6E7E4F9}"/>
          </ac:spMkLst>
        </pc:spChg>
        <pc:spChg chg="add del mod">
          <ac:chgData name="Alessandra Sommer" userId="d1d89697-002c-413c-9ff0-29c100b231a8" providerId="ADAL" clId="{6FE14135-218D-4B7D-AA08-332BF34FEFD2}" dt="2023-09-15T23:20:49.912" v="593" actId="478"/>
          <ac:spMkLst>
            <pc:docMk/>
            <pc:sldMk cId="2457156460" sldId="310"/>
            <ac:spMk id="6" creationId="{DC4701F8-119A-13AC-2129-DED5E1063999}"/>
          </ac:spMkLst>
        </pc:spChg>
        <pc:spChg chg="add del mod">
          <ac:chgData name="Alessandra Sommer" userId="d1d89697-002c-413c-9ff0-29c100b231a8" providerId="ADAL" clId="{6FE14135-218D-4B7D-AA08-332BF34FEFD2}" dt="2023-09-15T23:20:49.502" v="591" actId="478"/>
          <ac:spMkLst>
            <pc:docMk/>
            <pc:sldMk cId="2457156460" sldId="310"/>
            <ac:spMk id="7" creationId="{00000000-0000-0000-0000-000000000000}"/>
          </ac:spMkLst>
        </pc:spChg>
        <pc:spChg chg="add del mod">
          <ac:chgData name="Alessandra Sommer" userId="d1d89697-002c-413c-9ff0-29c100b231a8" providerId="ADAL" clId="{6FE14135-218D-4B7D-AA08-332BF34FEFD2}" dt="2023-09-15T23:20:50.339" v="595"/>
          <ac:spMkLst>
            <pc:docMk/>
            <pc:sldMk cId="2457156460" sldId="310"/>
            <ac:spMk id="8" creationId="{D23C7237-35AA-B6C3-D40E-68648C07B8F0}"/>
          </ac:spMkLst>
        </pc:spChg>
        <pc:spChg chg="add del mod">
          <ac:chgData name="Alessandra Sommer" userId="d1d89697-002c-413c-9ff0-29c100b231a8" providerId="ADAL" clId="{6FE14135-218D-4B7D-AA08-332BF34FEFD2}" dt="2023-09-15T23:20:49.722" v="592" actId="478"/>
          <ac:spMkLst>
            <pc:docMk/>
            <pc:sldMk cId="2457156460" sldId="310"/>
            <ac:spMk id="9" creationId="{00000000-0000-0000-0000-000000000000}"/>
          </ac:spMkLst>
        </pc:spChg>
        <pc:spChg chg="add del mod">
          <ac:chgData name="Alessandra Sommer" userId="d1d89697-002c-413c-9ff0-29c100b231a8" providerId="ADAL" clId="{6FE14135-218D-4B7D-AA08-332BF34FEFD2}" dt="2023-09-15T23:28:34.121" v="664" actId="1038"/>
          <ac:spMkLst>
            <pc:docMk/>
            <pc:sldMk cId="2457156460" sldId="310"/>
            <ac:spMk id="10" creationId="{C5E37029-6BD4-BDEA-8006-C8BF6E32B280}"/>
          </ac:spMkLst>
        </pc:spChg>
        <pc:spChg chg="add del mod">
          <ac:chgData name="Alessandra Sommer" userId="d1d89697-002c-413c-9ff0-29c100b231a8" providerId="ADAL" clId="{6FE14135-218D-4B7D-AA08-332BF34FEFD2}" dt="2023-09-15T23:28:34.121" v="664" actId="1038"/>
          <ac:spMkLst>
            <pc:docMk/>
            <pc:sldMk cId="2457156460" sldId="310"/>
            <ac:spMk id="11" creationId="{EA16660F-9AE2-99FA-6A36-AE2ADED3F521}"/>
          </ac:spMkLst>
        </pc:spChg>
        <pc:picChg chg="add mod">
          <ac:chgData name="Alessandra Sommer" userId="d1d89697-002c-413c-9ff0-29c100b231a8" providerId="ADAL" clId="{6FE14135-218D-4B7D-AA08-332BF34FEFD2}" dt="2023-09-15T23:28:23.753" v="643" actId="14100"/>
          <ac:picMkLst>
            <pc:docMk/>
            <pc:sldMk cId="2457156460" sldId="310"/>
            <ac:picMk id="12" creationId="{756EC238-3B9F-232E-E2C3-9988431CC777}"/>
          </ac:picMkLst>
        </pc:picChg>
        <pc:picChg chg="add del mod">
          <ac:chgData name="Alessandra Sommer" userId="d1d89697-002c-413c-9ff0-29c100b231a8" providerId="ADAL" clId="{6FE14135-218D-4B7D-AA08-332BF34FEFD2}" dt="2023-09-15T23:22:42.543" v="616" actId="478"/>
          <ac:picMkLst>
            <pc:docMk/>
            <pc:sldMk cId="2457156460" sldId="310"/>
            <ac:picMk id="13" creationId="{20870AC7-BB71-4576-8763-823F3C466F96}"/>
          </ac:picMkLst>
        </pc:picChg>
        <pc:picChg chg="add del mod">
          <ac:chgData name="Alessandra Sommer" userId="d1d89697-002c-413c-9ff0-29c100b231a8" providerId="ADAL" clId="{6FE14135-218D-4B7D-AA08-332BF34FEFD2}" dt="2023-09-15T23:22:53" v="626"/>
          <ac:picMkLst>
            <pc:docMk/>
            <pc:sldMk cId="2457156460" sldId="310"/>
            <ac:picMk id="14" creationId="{D5F5DE52-85DD-31B7-AC30-BFC6F07EC3F5}"/>
          </ac:picMkLst>
        </pc:picChg>
        <pc:extLst>
          <p:ext xmlns:p="http://schemas.openxmlformats.org/presentationml/2006/main" uri="{D6D511B9-2390-475A-947B-AFAB55BFBCF1}">
            <pc226:cmChg xmlns:pc226="http://schemas.microsoft.com/office/powerpoint/2022/06/main/command" chg="add">
              <pc226:chgData name="Alessandra Sommer" userId="d1d89697-002c-413c-9ff0-29c100b231a8" providerId="ADAL" clId="{6FE14135-218D-4B7D-AA08-332BF34FEFD2}" dt="2023-09-15T23:23:38.334" v="627"/>
              <pc2:cmMkLst xmlns:pc2="http://schemas.microsoft.com/office/powerpoint/2019/9/main/command">
                <pc:docMk/>
                <pc:sldMk cId="2457156460" sldId="310"/>
                <pc2:cmMk id="{D7AB511A-9E36-4C9E-B73B-FB6055399B84}"/>
              </pc2:cmMkLst>
            </pc226:cmChg>
          </p:ext>
        </pc:extLst>
      </pc:sldChg>
      <pc:sldChg chg="addSp delSp modSp del mod setBg">
        <pc:chgData name="Alessandra Sommer" userId="d1d89697-002c-413c-9ff0-29c100b231a8" providerId="ADAL" clId="{6FE14135-218D-4B7D-AA08-332BF34FEFD2}" dt="2023-09-15T23:23:41.656" v="628" actId="47"/>
        <pc:sldMkLst>
          <pc:docMk/>
          <pc:sldMk cId="1748685107" sldId="311"/>
        </pc:sldMkLst>
        <pc:spChg chg="mod">
          <ac:chgData name="Alessandra Sommer" userId="d1d89697-002c-413c-9ff0-29c100b231a8" providerId="ADAL" clId="{6FE14135-218D-4B7D-AA08-332BF34FEFD2}" dt="2023-09-15T23:20:46.935" v="586" actId="1076"/>
          <ac:spMkLst>
            <pc:docMk/>
            <pc:sldMk cId="1748685107" sldId="311"/>
            <ac:spMk id="2" creationId="{00000000-0000-0000-0000-000000000000}"/>
          </ac:spMkLst>
        </pc:spChg>
        <pc:spChg chg="mod">
          <ac:chgData name="Alessandra Sommer" userId="d1d89697-002c-413c-9ff0-29c100b231a8" providerId="ADAL" clId="{6FE14135-218D-4B7D-AA08-332BF34FEFD2}" dt="2023-09-15T23:18:04.815" v="544" actId="207"/>
          <ac:spMkLst>
            <pc:docMk/>
            <pc:sldMk cId="1748685107" sldId="311"/>
            <ac:spMk id="3" creationId="{00000000-0000-0000-0000-000000000000}"/>
          </ac:spMkLst>
        </pc:spChg>
        <pc:spChg chg="add del mod">
          <ac:chgData name="Alessandra Sommer" userId="d1d89697-002c-413c-9ff0-29c100b231a8" providerId="ADAL" clId="{6FE14135-218D-4B7D-AA08-332BF34FEFD2}" dt="2023-09-15T23:20:01.389" v="566" actId="478"/>
          <ac:spMkLst>
            <pc:docMk/>
            <pc:sldMk cId="1748685107" sldId="311"/>
            <ac:spMk id="6" creationId="{6F7AB96B-11FD-025C-6781-83C4E2639A6E}"/>
          </ac:spMkLst>
        </pc:spChg>
        <pc:spChg chg="del mod">
          <ac:chgData name="Alessandra Sommer" userId="d1d89697-002c-413c-9ff0-29c100b231a8" providerId="ADAL" clId="{6FE14135-218D-4B7D-AA08-332BF34FEFD2}" dt="2023-09-15T23:19:58.907" v="565" actId="478"/>
          <ac:spMkLst>
            <pc:docMk/>
            <pc:sldMk cId="1748685107" sldId="311"/>
            <ac:spMk id="7" creationId="{00000000-0000-0000-0000-000000000000}"/>
          </ac:spMkLst>
        </pc:spChg>
        <pc:spChg chg="add mod">
          <ac:chgData name="Alessandra Sommer" userId="d1d89697-002c-413c-9ff0-29c100b231a8" providerId="ADAL" clId="{6FE14135-218D-4B7D-AA08-332BF34FEFD2}" dt="2023-09-15T23:20:46.935" v="586" actId="1076"/>
          <ac:spMkLst>
            <pc:docMk/>
            <pc:sldMk cId="1748685107" sldId="311"/>
            <ac:spMk id="8" creationId="{1693AC4D-04B3-673D-B43F-9F8B2299D198}"/>
          </ac:spMkLst>
        </pc:spChg>
        <pc:spChg chg="del">
          <ac:chgData name="Alessandra Sommer" userId="d1d89697-002c-413c-9ff0-29c100b231a8" providerId="ADAL" clId="{6FE14135-218D-4B7D-AA08-332BF34FEFD2}" dt="2023-09-15T23:19:58.907" v="565" actId="478"/>
          <ac:spMkLst>
            <pc:docMk/>
            <pc:sldMk cId="1748685107" sldId="311"/>
            <ac:spMk id="9" creationId="{00000000-0000-0000-0000-000000000000}"/>
          </ac:spMkLst>
        </pc:spChg>
        <pc:spChg chg="add mod">
          <ac:chgData name="Alessandra Sommer" userId="d1d89697-002c-413c-9ff0-29c100b231a8" providerId="ADAL" clId="{6FE14135-218D-4B7D-AA08-332BF34FEFD2}" dt="2023-09-15T23:20:46.935" v="586" actId="1076"/>
          <ac:spMkLst>
            <pc:docMk/>
            <pc:sldMk cId="1748685107" sldId="311"/>
            <ac:spMk id="10" creationId="{74AE7B19-766F-B700-F33E-2B4846BF225A}"/>
          </ac:spMkLst>
        </pc:spChg>
        <pc:picChg chg="mod">
          <ac:chgData name="Alessandra Sommer" userId="d1d89697-002c-413c-9ff0-29c100b231a8" providerId="ADAL" clId="{6FE14135-218D-4B7D-AA08-332BF34FEFD2}" dt="2023-09-15T23:22:48.752" v="622" actId="1076"/>
          <ac:picMkLst>
            <pc:docMk/>
            <pc:sldMk cId="1748685107" sldId="311"/>
            <ac:picMk id="5" creationId="{75369347-65CA-4406-7CE5-73D9F3FE85BF}"/>
          </ac:picMkLst>
        </pc:picChg>
      </pc:sldChg>
      <pc:sldChg chg="modSp mod setBg addCm">
        <pc:chgData name="Alessandra Sommer" userId="d1d89697-002c-413c-9ff0-29c100b231a8" providerId="ADAL" clId="{6FE14135-218D-4B7D-AA08-332BF34FEFD2}" dt="2023-09-15T23:41:13.731" v="744"/>
        <pc:sldMkLst>
          <pc:docMk/>
          <pc:sldMk cId="4109293123" sldId="312"/>
        </pc:sldMkLst>
        <pc:spChg chg="mod">
          <ac:chgData name="Alessandra Sommer" userId="d1d89697-002c-413c-9ff0-29c100b231a8" providerId="ADAL" clId="{6FE14135-218D-4B7D-AA08-332BF34FEFD2}" dt="2023-09-15T23:37:39.111" v="735" actId="1076"/>
          <ac:spMkLst>
            <pc:docMk/>
            <pc:sldMk cId="4109293123" sldId="312"/>
            <ac:spMk id="2" creationId="{FE51E375-522E-0703-E4ED-502B409798F4}"/>
          </ac:spMkLst>
        </pc:spChg>
        <pc:extLst>
          <p:ext xmlns:p="http://schemas.openxmlformats.org/presentationml/2006/main" uri="{D6D511B9-2390-475A-947B-AFAB55BFBCF1}">
            <pc226:cmChg xmlns:pc226="http://schemas.microsoft.com/office/powerpoint/2022/06/main/command" chg="add">
              <pc226:chgData name="Alessandra Sommer" userId="d1d89697-002c-413c-9ff0-29c100b231a8" providerId="ADAL" clId="{6FE14135-218D-4B7D-AA08-332BF34FEFD2}" dt="2023-09-15T23:41:13.731" v="744"/>
              <pc2:cmMkLst xmlns:pc2="http://schemas.microsoft.com/office/powerpoint/2019/9/main/command">
                <pc:docMk/>
                <pc:sldMk cId="4109293123" sldId="312"/>
                <pc2:cmMk id="{41B431C2-1C48-435D-9D25-519A7F64D46B}"/>
              </pc2:cmMkLst>
            </pc226:cmChg>
          </p:ext>
        </pc:extLst>
      </pc:sldChg>
      <pc:sldChg chg="modSp mod setBg">
        <pc:chgData name="Alessandra Sommer" userId="d1d89697-002c-413c-9ff0-29c100b231a8" providerId="ADAL" clId="{6FE14135-218D-4B7D-AA08-332BF34FEFD2}" dt="2023-09-15T23:17:49.734" v="541" actId="14100"/>
        <pc:sldMkLst>
          <pc:docMk/>
          <pc:sldMk cId="684509909" sldId="313"/>
        </pc:sldMkLst>
        <pc:spChg chg="mod">
          <ac:chgData name="Alessandra Sommer" userId="d1d89697-002c-413c-9ff0-29c100b231a8" providerId="ADAL" clId="{6FE14135-218D-4B7D-AA08-332BF34FEFD2}" dt="2023-09-15T23:17:37.569" v="540" actId="207"/>
          <ac:spMkLst>
            <pc:docMk/>
            <pc:sldMk cId="684509909" sldId="313"/>
            <ac:spMk id="2" creationId="{AC77C949-169F-7743-D421-898973CD3582}"/>
          </ac:spMkLst>
        </pc:spChg>
        <pc:spChg chg="mod">
          <ac:chgData name="Alessandra Sommer" userId="d1d89697-002c-413c-9ff0-29c100b231a8" providerId="ADAL" clId="{6FE14135-218D-4B7D-AA08-332BF34FEFD2}" dt="2023-09-15T23:17:49.734" v="541" actId="14100"/>
          <ac:spMkLst>
            <pc:docMk/>
            <pc:sldMk cId="684509909" sldId="313"/>
            <ac:spMk id="11" creationId="{A4DC6567-53D1-919C-4642-D213C160ACE1}"/>
          </ac:spMkLst>
        </pc:spChg>
      </pc:sldChg>
      <pc:sldChg chg="addSp delSp modSp mod setBg modCm">
        <pc:chgData name="Alessandra Sommer" userId="d1d89697-002c-413c-9ff0-29c100b231a8" providerId="ADAL" clId="{6FE14135-218D-4B7D-AA08-332BF34FEFD2}" dt="2023-09-15T23:37:26.095" v="733" actId="1076"/>
        <pc:sldMkLst>
          <pc:docMk/>
          <pc:sldMk cId="520525483" sldId="314"/>
        </pc:sldMkLst>
        <pc:spChg chg="add del mod">
          <ac:chgData name="Alessandra Sommer" userId="d1d89697-002c-413c-9ff0-29c100b231a8" providerId="ADAL" clId="{6FE14135-218D-4B7D-AA08-332BF34FEFD2}" dt="2023-09-15T23:24:05.214" v="630"/>
          <ac:spMkLst>
            <pc:docMk/>
            <pc:sldMk cId="520525483" sldId="314"/>
            <ac:spMk id="2" creationId="{D3EEA4CE-DF83-9757-D000-8F36BB5468C3}"/>
          </ac:spMkLst>
        </pc:spChg>
        <pc:spChg chg="add del mod">
          <ac:chgData name="Alessandra Sommer" userId="d1d89697-002c-413c-9ff0-29c100b231a8" providerId="ADAL" clId="{6FE14135-218D-4B7D-AA08-332BF34FEFD2}" dt="2023-09-15T23:24:05.214" v="630"/>
          <ac:spMkLst>
            <pc:docMk/>
            <pc:sldMk cId="520525483" sldId="314"/>
            <ac:spMk id="4" creationId="{5578AF91-04D6-3D7C-4386-D0BC9E1A3114}"/>
          </ac:spMkLst>
        </pc:spChg>
        <pc:spChg chg="add del mod">
          <ac:chgData name="Alessandra Sommer" userId="d1d89697-002c-413c-9ff0-29c100b231a8" providerId="ADAL" clId="{6FE14135-218D-4B7D-AA08-332BF34FEFD2}" dt="2023-09-15T23:24:05.214" v="630"/>
          <ac:spMkLst>
            <pc:docMk/>
            <pc:sldMk cId="520525483" sldId="314"/>
            <ac:spMk id="5" creationId="{2A3F1FA3-8F0D-523C-13F7-802A6C9E55F6}"/>
          </ac:spMkLst>
        </pc:spChg>
        <pc:spChg chg="mod">
          <ac:chgData name="Alessandra Sommer" userId="d1d89697-002c-413c-9ff0-29c100b231a8" providerId="ADAL" clId="{6FE14135-218D-4B7D-AA08-332BF34FEFD2}" dt="2023-09-15T23:36:46.562" v="691" actId="1076"/>
          <ac:spMkLst>
            <pc:docMk/>
            <pc:sldMk cId="520525483" sldId="314"/>
            <ac:spMk id="8" creationId="{65216833-53B7-964B-1843-AA84F3BD57ED}"/>
          </ac:spMkLst>
        </pc:spChg>
        <pc:spChg chg="add del mod">
          <ac:chgData name="Alessandra Sommer" userId="d1d89697-002c-413c-9ff0-29c100b231a8" providerId="ADAL" clId="{6FE14135-218D-4B7D-AA08-332BF34FEFD2}" dt="2023-09-15T23:24:05.214" v="630"/>
          <ac:spMkLst>
            <pc:docMk/>
            <pc:sldMk cId="520525483" sldId="314"/>
            <ac:spMk id="9" creationId="{C6CA2B5E-40C1-277A-3BED-25AC4528F0F2}"/>
          </ac:spMkLst>
        </pc:spChg>
        <pc:spChg chg="add del mod">
          <ac:chgData name="Alessandra Sommer" userId="d1d89697-002c-413c-9ff0-29c100b231a8" providerId="ADAL" clId="{6FE14135-218D-4B7D-AA08-332BF34FEFD2}" dt="2023-09-15T23:24:05.214" v="630"/>
          <ac:spMkLst>
            <pc:docMk/>
            <pc:sldMk cId="520525483" sldId="314"/>
            <ac:spMk id="10" creationId="{BE7880B6-B5BC-28A2-F01E-AD8EC28EF5F0}"/>
          </ac:spMkLst>
        </pc:spChg>
        <pc:spChg chg="add mod">
          <ac:chgData name="Alessandra Sommer" userId="d1d89697-002c-413c-9ff0-29c100b231a8" providerId="ADAL" clId="{6FE14135-218D-4B7D-AA08-332BF34FEFD2}" dt="2023-09-15T23:37:14.273" v="722" actId="1076"/>
          <ac:spMkLst>
            <pc:docMk/>
            <pc:sldMk cId="520525483" sldId="314"/>
            <ac:spMk id="18" creationId="{D9AF0730-2D9F-2601-82D6-133F014B4CEC}"/>
          </ac:spMkLst>
        </pc:spChg>
        <pc:spChg chg="add mod">
          <ac:chgData name="Alessandra Sommer" userId="d1d89697-002c-413c-9ff0-29c100b231a8" providerId="ADAL" clId="{6FE14135-218D-4B7D-AA08-332BF34FEFD2}" dt="2023-09-15T23:37:26.095" v="733" actId="1076"/>
          <ac:spMkLst>
            <pc:docMk/>
            <pc:sldMk cId="520525483" sldId="314"/>
            <ac:spMk id="19" creationId="{352C26CD-93EE-035B-94A6-CD38AB0D475A}"/>
          </ac:spMkLst>
        </pc:spChg>
        <pc:picChg chg="mod">
          <ac:chgData name="Alessandra Sommer" userId="d1d89697-002c-413c-9ff0-29c100b231a8" providerId="ADAL" clId="{6FE14135-218D-4B7D-AA08-332BF34FEFD2}" dt="2023-09-15T23:16:58.821" v="537" actId="1076"/>
          <ac:picMkLst>
            <pc:docMk/>
            <pc:sldMk cId="520525483" sldId="314"/>
            <ac:picMk id="3" creationId="{6E758056-A5B9-A7DB-894C-00F98ADC8B84}"/>
          </ac:picMkLst>
        </pc:picChg>
        <pc:picChg chg="mod">
          <ac:chgData name="Alessandra Sommer" userId="d1d89697-002c-413c-9ff0-29c100b231a8" providerId="ADAL" clId="{6FE14135-218D-4B7D-AA08-332BF34FEFD2}" dt="2023-09-15T23:36:48.463" v="692" actId="1076"/>
          <ac:picMkLst>
            <pc:docMk/>
            <pc:sldMk cId="520525483" sldId="314"/>
            <ac:picMk id="6" creationId="{58F1191D-E748-5C11-0CC2-A7D1D7AFDB10}"/>
          </ac:picMkLst>
        </pc:picChg>
        <pc:picChg chg="add mod">
          <ac:chgData name="Alessandra Sommer" userId="d1d89697-002c-413c-9ff0-29c100b231a8" providerId="ADAL" clId="{6FE14135-218D-4B7D-AA08-332BF34FEFD2}" dt="2023-09-15T23:30:02.969" v="686" actId="1076"/>
          <ac:picMkLst>
            <pc:docMk/>
            <pc:sldMk cId="520525483" sldId="314"/>
            <ac:picMk id="12" creationId="{D9C6A093-F212-1557-796A-AB0582B7268F}"/>
          </ac:picMkLst>
        </pc:picChg>
        <pc:picChg chg="add mod">
          <ac:chgData name="Alessandra Sommer" userId="d1d89697-002c-413c-9ff0-29c100b231a8" providerId="ADAL" clId="{6FE14135-218D-4B7D-AA08-332BF34FEFD2}" dt="2023-09-15T23:29:17.935" v="671" actId="1076"/>
          <ac:picMkLst>
            <pc:docMk/>
            <pc:sldMk cId="520525483" sldId="314"/>
            <ac:picMk id="13" creationId="{FF1601D9-0E0E-257A-0643-BB556BE44A96}"/>
          </ac:picMkLst>
        </pc:picChg>
        <pc:picChg chg="add del mod">
          <ac:chgData name="Alessandra Sommer" userId="d1d89697-002c-413c-9ff0-29c100b231a8" providerId="ADAL" clId="{6FE14135-218D-4B7D-AA08-332BF34FEFD2}" dt="2023-09-15T23:29:33.733" v="675"/>
          <ac:picMkLst>
            <pc:docMk/>
            <pc:sldMk cId="520525483" sldId="314"/>
            <ac:picMk id="14" creationId="{95FD5AAE-C37D-CCD6-8095-72403E067D2D}"/>
          </ac:picMkLst>
        </pc:picChg>
        <pc:picChg chg="add mod">
          <ac:chgData name="Alessandra Sommer" userId="d1d89697-002c-413c-9ff0-29c100b231a8" providerId="ADAL" clId="{6FE14135-218D-4B7D-AA08-332BF34FEFD2}" dt="2023-09-15T23:30:01.311" v="685" actId="1076"/>
          <ac:picMkLst>
            <pc:docMk/>
            <pc:sldMk cId="520525483" sldId="314"/>
            <ac:picMk id="15" creationId="{B3A572C1-46A9-27F9-512F-7BDD4E76FEE4}"/>
          </ac:picMkLst>
        </pc:picChg>
        <pc:picChg chg="add mod">
          <ac:chgData name="Alessandra Sommer" userId="d1d89697-002c-413c-9ff0-29c100b231a8" providerId="ADAL" clId="{6FE14135-218D-4B7D-AA08-332BF34FEFD2}" dt="2023-09-15T23:29:59.311" v="684" actId="1076"/>
          <ac:picMkLst>
            <pc:docMk/>
            <pc:sldMk cId="520525483" sldId="314"/>
            <ac:picMk id="16" creationId="{D3A300A6-1981-B0E9-33FA-9783BA9D60C9}"/>
          </ac:picMkLst>
        </pc:picChg>
        <pc:picChg chg="add mod">
          <ac:chgData name="Alessandra Sommer" userId="d1d89697-002c-413c-9ff0-29c100b231a8" providerId="ADAL" clId="{6FE14135-218D-4B7D-AA08-332BF34FEFD2}" dt="2023-09-15T23:30:12.359" v="688" actId="1076"/>
          <ac:picMkLst>
            <pc:docMk/>
            <pc:sldMk cId="520525483" sldId="314"/>
            <ac:picMk id="17" creationId="{69E6DDF6-17C4-E49C-B268-E901FFC4ED31}"/>
          </ac:picMkLst>
        </pc:picChg>
        <pc:extLst>
          <p:ext xmlns:p="http://schemas.openxmlformats.org/presentationml/2006/main" uri="{D6D511B9-2390-475A-947B-AFAB55BFBCF1}">
            <pc226:cmChg xmlns:pc226="http://schemas.microsoft.com/office/powerpoint/2022/06/main/command" chg="mod">
              <pc226:chgData name="Alessandra Sommer" userId="d1d89697-002c-413c-9ff0-29c100b231a8" providerId="ADAL" clId="{6FE14135-218D-4B7D-AA08-332BF34FEFD2}" dt="2023-09-15T23:37:21.298" v="732" actId="20577"/>
              <pc2:cmMkLst xmlns:pc2="http://schemas.microsoft.com/office/powerpoint/2019/9/main/command">
                <pc:docMk/>
                <pc:sldMk cId="520525483" sldId="314"/>
                <pc2:cmMk id="{CE0596FC-B3E5-498B-9C79-6CF5F3CD83A5}"/>
              </pc2:cmMkLst>
            </pc226:cmChg>
          </p:ext>
        </pc:extLst>
      </pc:sldChg>
      <pc:sldChg chg="addSp delSp modSp mod setBg">
        <pc:chgData name="Alessandra Sommer" userId="d1d89697-002c-413c-9ff0-29c100b231a8" providerId="ADAL" clId="{6FE14135-218D-4B7D-AA08-332BF34FEFD2}" dt="2023-09-15T23:03:48.009" v="433" actId="207"/>
        <pc:sldMkLst>
          <pc:docMk/>
          <pc:sldMk cId="2028036480" sldId="315"/>
        </pc:sldMkLst>
        <pc:spChg chg="mod">
          <ac:chgData name="Alessandra Sommer" userId="d1d89697-002c-413c-9ff0-29c100b231a8" providerId="ADAL" clId="{6FE14135-218D-4B7D-AA08-332BF34FEFD2}" dt="2023-09-15T23:03:48.009" v="433" actId="207"/>
          <ac:spMkLst>
            <pc:docMk/>
            <pc:sldMk cId="2028036480" sldId="315"/>
            <ac:spMk id="3" creationId="{E4F50898-41F9-DFF0-6E4D-081FE8ACBBC4}"/>
          </ac:spMkLst>
        </pc:spChg>
        <pc:spChg chg="mod">
          <ac:chgData name="Alessandra Sommer" userId="d1d89697-002c-413c-9ff0-29c100b231a8" providerId="ADAL" clId="{6FE14135-218D-4B7D-AA08-332BF34FEFD2}" dt="2023-09-15T22:58:07.297" v="417"/>
          <ac:spMkLst>
            <pc:docMk/>
            <pc:sldMk cId="2028036480" sldId="315"/>
            <ac:spMk id="12" creationId="{FCACFE07-6AE2-47AC-018F-176486E3A5A5}"/>
          </ac:spMkLst>
        </pc:spChg>
        <pc:grpChg chg="del">
          <ac:chgData name="Alessandra Sommer" userId="d1d89697-002c-413c-9ff0-29c100b231a8" providerId="ADAL" clId="{6FE14135-218D-4B7D-AA08-332BF34FEFD2}" dt="2023-09-15T22:58:06.224" v="416" actId="478"/>
          <ac:grpSpMkLst>
            <pc:docMk/>
            <pc:sldMk cId="2028036480" sldId="315"/>
            <ac:grpSpMk id="6" creationId="{EB184B36-4702-B249-C9AA-9FB289D18013}"/>
          </ac:grpSpMkLst>
        </pc:grpChg>
        <pc:grpChg chg="add mod">
          <ac:chgData name="Alessandra Sommer" userId="d1d89697-002c-413c-9ff0-29c100b231a8" providerId="ADAL" clId="{6FE14135-218D-4B7D-AA08-332BF34FEFD2}" dt="2023-09-15T22:58:07.297" v="417"/>
          <ac:grpSpMkLst>
            <pc:docMk/>
            <pc:sldMk cId="2028036480" sldId="315"/>
            <ac:grpSpMk id="9" creationId="{E24A0762-9C04-5CD1-187D-F95DF215ECA9}"/>
          </ac:grpSpMkLst>
        </pc:grpChg>
        <pc:picChg chg="mod">
          <ac:chgData name="Alessandra Sommer" userId="d1d89697-002c-413c-9ff0-29c100b231a8" providerId="ADAL" clId="{6FE14135-218D-4B7D-AA08-332BF34FEFD2}" dt="2023-09-15T22:58:07.297" v="417"/>
          <ac:picMkLst>
            <pc:docMk/>
            <pc:sldMk cId="2028036480" sldId="315"/>
            <ac:picMk id="10" creationId="{1E5E2EC2-6E05-AB95-EE6C-DF1B267BDAAC}"/>
          </ac:picMkLst>
        </pc:picChg>
      </pc:sldChg>
      <pc:sldChg chg="modSp mod setBg">
        <pc:chgData name="Alessandra Sommer" userId="d1d89697-002c-413c-9ff0-29c100b231a8" providerId="ADAL" clId="{6FE14135-218D-4B7D-AA08-332BF34FEFD2}" dt="2023-09-15T23:38:04.499" v="739" actId="207"/>
        <pc:sldMkLst>
          <pc:docMk/>
          <pc:sldMk cId="2101013303" sldId="316"/>
        </pc:sldMkLst>
        <pc:spChg chg="mod">
          <ac:chgData name="Alessandra Sommer" userId="d1d89697-002c-413c-9ff0-29c100b231a8" providerId="ADAL" clId="{6FE14135-218D-4B7D-AA08-332BF34FEFD2}" dt="2023-09-15T23:38:04.499" v="739" actId="207"/>
          <ac:spMkLst>
            <pc:docMk/>
            <pc:sldMk cId="2101013303" sldId="316"/>
            <ac:spMk id="19" creationId="{97627325-4F6C-7C54-FA39-09F661E72E46}"/>
          </ac:spMkLst>
        </pc:spChg>
        <pc:spChg chg="mod">
          <ac:chgData name="Alessandra Sommer" userId="d1d89697-002c-413c-9ff0-29c100b231a8" providerId="ADAL" clId="{6FE14135-218D-4B7D-AA08-332BF34FEFD2}" dt="2023-09-15T23:37:54.147" v="736" actId="207"/>
          <ac:spMkLst>
            <pc:docMk/>
            <pc:sldMk cId="2101013303" sldId="316"/>
            <ac:spMk id="20" creationId="{B984B4F0-4ECC-6B67-7AEA-D7C45A42AD39}"/>
          </ac:spMkLst>
        </pc:spChg>
      </pc:sldChg>
      <pc:sldChg chg="delSp modSp mod setBg">
        <pc:chgData name="Alessandra Sommer" userId="d1d89697-002c-413c-9ff0-29c100b231a8" providerId="ADAL" clId="{6FE14135-218D-4B7D-AA08-332BF34FEFD2}" dt="2023-09-16T00:09:12.544" v="790" actId="1076"/>
        <pc:sldMkLst>
          <pc:docMk/>
          <pc:sldMk cId="730903994" sldId="317"/>
        </pc:sldMkLst>
        <pc:spChg chg="mod">
          <ac:chgData name="Alessandra Sommer" userId="d1d89697-002c-413c-9ff0-29c100b231a8" providerId="ADAL" clId="{6FE14135-218D-4B7D-AA08-332BF34FEFD2}" dt="2023-09-15T22:57:06.778" v="405" actId="1076"/>
          <ac:spMkLst>
            <pc:docMk/>
            <pc:sldMk cId="730903994" sldId="317"/>
            <ac:spMk id="7" creationId="{435363E9-A2F3-5ADC-433A-FE29041A87CD}"/>
          </ac:spMkLst>
        </pc:spChg>
        <pc:spChg chg="mod">
          <ac:chgData name="Alessandra Sommer" userId="d1d89697-002c-413c-9ff0-29c100b231a8" providerId="ADAL" clId="{6FE14135-218D-4B7D-AA08-332BF34FEFD2}" dt="2023-09-15T22:57:06.778" v="405" actId="1076"/>
          <ac:spMkLst>
            <pc:docMk/>
            <pc:sldMk cId="730903994" sldId="317"/>
            <ac:spMk id="8" creationId="{65216833-53B7-964B-1843-AA84F3BD57ED}"/>
          </ac:spMkLst>
        </pc:spChg>
        <pc:spChg chg="mod topLvl">
          <ac:chgData name="Alessandra Sommer" userId="d1d89697-002c-413c-9ff0-29c100b231a8" providerId="ADAL" clId="{6FE14135-218D-4B7D-AA08-332BF34FEFD2}" dt="2023-09-16T00:08:47.691" v="783" actId="14100"/>
          <ac:spMkLst>
            <pc:docMk/>
            <pc:sldMk cId="730903994" sldId="317"/>
            <ac:spMk id="9" creationId="{6028BDF0-BBAA-80AB-DD13-7A008C2A5E54}"/>
          </ac:spMkLst>
        </pc:spChg>
        <pc:spChg chg="mod topLvl">
          <ac:chgData name="Alessandra Sommer" userId="d1d89697-002c-413c-9ff0-29c100b231a8" providerId="ADAL" clId="{6FE14135-218D-4B7D-AA08-332BF34FEFD2}" dt="2023-09-16T00:08:40.464" v="778" actId="1076"/>
          <ac:spMkLst>
            <pc:docMk/>
            <pc:sldMk cId="730903994" sldId="317"/>
            <ac:spMk id="10" creationId="{6196FB99-8894-FDB8-D12F-1F02DF235EE9}"/>
          </ac:spMkLst>
        </pc:spChg>
        <pc:spChg chg="mod topLvl">
          <ac:chgData name="Alessandra Sommer" userId="d1d89697-002c-413c-9ff0-29c100b231a8" providerId="ADAL" clId="{6FE14135-218D-4B7D-AA08-332BF34FEFD2}" dt="2023-09-16T00:09:12.544" v="790" actId="1076"/>
          <ac:spMkLst>
            <pc:docMk/>
            <pc:sldMk cId="730903994" sldId="317"/>
            <ac:spMk id="11" creationId="{8F2DDEF9-4C4E-F16D-CCE8-622E7F545BDF}"/>
          </ac:spMkLst>
        </pc:spChg>
        <pc:spChg chg="mod topLvl">
          <ac:chgData name="Alessandra Sommer" userId="d1d89697-002c-413c-9ff0-29c100b231a8" providerId="ADAL" clId="{6FE14135-218D-4B7D-AA08-332BF34FEFD2}" dt="2023-09-16T00:07:59.251" v="761" actId="403"/>
          <ac:spMkLst>
            <pc:docMk/>
            <pc:sldMk cId="730903994" sldId="317"/>
            <ac:spMk id="12" creationId="{15DCCB2F-7416-40C3-1F8F-EB3FF3D31E1B}"/>
          </ac:spMkLst>
        </pc:spChg>
        <pc:spChg chg="mod topLvl">
          <ac:chgData name="Alessandra Sommer" userId="d1d89697-002c-413c-9ff0-29c100b231a8" providerId="ADAL" clId="{6FE14135-218D-4B7D-AA08-332BF34FEFD2}" dt="2023-09-16T00:08:31.427" v="771" actId="1076"/>
          <ac:spMkLst>
            <pc:docMk/>
            <pc:sldMk cId="730903994" sldId="317"/>
            <ac:spMk id="13" creationId="{FF55C00E-1A90-A9C8-3549-9A750AA9E29B}"/>
          </ac:spMkLst>
        </pc:spChg>
        <pc:grpChg chg="del">
          <ac:chgData name="Alessandra Sommer" userId="d1d89697-002c-413c-9ff0-29c100b231a8" providerId="ADAL" clId="{6FE14135-218D-4B7D-AA08-332BF34FEFD2}" dt="2023-09-16T00:07:51.847" v="755" actId="165"/>
          <ac:grpSpMkLst>
            <pc:docMk/>
            <pc:sldMk cId="730903994" sldId="317"/>
            <ac:grpSpMk id="2" creationId="{0582311A-9736-912F-5938-6DFA171375E6}"/>
          </ac:grpSpMkLst>
        </pc:grpChg>
        <pc:picChg chg="mod topLvl">
          <ac:chgData name="Alessandra Sommer" userId="d1d89697-002c-413c-9ff0-29c100b231a8" providerId="ADAL" clId="{6FE14135-218D-4B7D-AA08-332BF34FEFD2}" dt="2023-09-16T00:09:00.283" v="789" actId="1076"/>
          <ac:picMkLst>
            <pc:docMk/>
            <pc:sldMk cId="730903994" sldId="317"/>
            <ac:picMk id="14" creationId="{C0434302-1ABE-4880-C628-F8AD901A4A2D}"/>
          </ac:picMkLst>
        </pc:picChg>
      </pc:sldChg>
      <pc:sldChg chg="addSp delSp modSp del mod setBg">
        <pc:chgData name="Alessandra Sommer" userId="d1d89697-002c-413c-9ff0-29c100b231a8" providerId="ADAL" clId="{6FE14135-218D-4B7D-AA08-332BF34FEFD2}" dt="2023-09-15T22:44:07.485" v="338" actId="47"/>
        <pc:sldMkLst>
          <pc:docMk/>
          <pc:sldMk cId="3997037692" sldId="318"/>
        </pc:sldMkLst>
        <pc:spChg chg="add mod topLvl">
          <ac:chgData name="Alessandra Sommer" userId="d1d89697-002c-413c-9ff0-29c100b231a8" providerId="ADAL" clId="{6FE14135-218D-4B7D-AA08-332BF34FEFD2}" dt="2023-09-15T21:55:18.043" v="72" actId="1076"/>
          <ac:spMkLst>
            <pc:docMk/>
            <pc:sldMk cId="3997037692" sldId="318"/>
            <ac:spMk id="2" creationId="{AE2E1ECA-1735-AFBD-8779-9B140BFE0835}"/>
          </ac:spMkLst>
        </pc:spChg>
        <pc:spChg chg="add mod topLvl">
          <ac:chgData name="Alessandra Sommer" userId="d1d89697-002c-413c-9ff0-29c100b231a8" providerId="ADAL" clId="{6FE14135-218D-4B7D-AA08-332BF34FEFD2}" dt="2023-09-15T21:55:18.043" v="72" actId="1076"/>
          <ac:spMkLst>
            <pc:docMk/>
            <pc:sldMk cId="3997037692" sldId="318"/>
            <ac:spMk id="3" creationId="{E2182F31-1374-BDBD-901E-AC8B498194EE}"/>
          </ac:spMkLst>
        </pc:spChg>
        <pc:spChg chg="mod">
          <ac:chgData name="Alessandra Sommer" userId="d1d89697-002c-413c-9ff0-29c100b231a8" providerId="ADAL" clId="{6FE14135-218D-4B7D-AA08-332BF34FEFD2}" dt="2023-09-15T21:55:37.607" v="73" actId="1076"/>
          <ac:spMkLst>
            <pc:docMk/>
            <pc:sldMk cId="3997037692" sldId="318"/>
            <ac:spMk id="9" creationId="{7A73E747-D4B3-0823-FCCC-35BA4C7F94CC}"/>
          </ac:spMkLst>
        </pc:spChg>
        <pc:spChg chg="mod topLvl">
          <ac:chgData name="Alessandra Sommer" userId="d1d89697-002c-413c-9ff0-29c100b231a8" providerId="ADAL" clId="{6FE14135-218D-4B7D-AA08-332BF34FEFD2}" dt="2023-09-15T21:52:17.290" v="29" actId="14100"/>
          <ac:spMkLst>
            <pc:docMk/>
            <pc:sldMk cId="3997037692" sldId="318"/>
            <ac:spMk id="17" creationId="{1F658F5B-78F6-8C09-870B-3171243650E8}"/>
          </ac:spMkLst>
        </pc:spChg>
        <pc:spChg chg="del mod">
          <ac:chgData name="Alessandra Sommer" userId="d1d89697-002c-413c-9ff0-29c100b231a8" providerId="ADAL" clId="{6FE14135-218D-4B7D-AA08-332BF34FEFD2}" dt="2023-09-15T21:51:37.441" v="22" actId="478"/>
          <ac:spMkLst>
            <pc:docMk/>
            <pc:sldMk cId="3997037692" sldId="318"/>
            <ac:spMk id="22" creationId="{F8A0BD20-7943-C861-170A-B02F5DC87B4A}"/>
          </ac:spMkLst>
        </pc:spChg>
        <pc:spChg chg="del">
          <ac:chgData name="Alessandra Sommer" userId="d1d89697-002c-413c-9ff0-29c100b231a8" providerId="ADAL" clId="{6FE14135-218D-4B7D-AA08-332BF34FEFD2}" dt="2023-09-15T21:51:37.881" v="23" actId="478"/>
          <ac:spMkLst>
            <pc:docMk/>
            <pc:sldMk cId="3997037692" sldId="318"/>
            <ac:spMk id="83" creationId="{2DC3F168-1475-F35D-68ED-C9F755F0A865}"/>
          </ac:spMkLst>
        </pc:spChg>
        <pc:grpChg chg="add del mod">
          <ac:chgData name="Alessandra Sommer" userId="d1d89697-002c-413c-9ff0-29c100b231a8" providerId="ADAL" clId="{6FE14135-218D-4B7D-AA08-332BF34FEFD2}" dt="2023-09-15T21:53:25.641" v="51" actId="165"/>
          <ac:grpSpMkLst>
            <pc:docMk/>
            <pc:sldMk cId="3997037692" sldId="318"/>
            <ac:grpSpMk id="4" creationId="{AF20162D-0675-7C1C-284C-B1B89A689F19}"/>
          </ac:grpSpMkLst>
        </pc:grpChg>
        <pc:grpChg chg="del">
          <ac:chgData name="Alessandra Sommer" userId="d1d89697-002c-413c-9ff0-29c100b231a8" providerId="ADAL" clId="{6FE14135-218D-4B7D-AA08-332BF34FEFD2}" dt="2023-09-15T21:52:09.871" v="26" actId="165"/>
          <ac:grpSpMkLst>
            <pc:docMk/>
            <pc:sldMk cId="3997037692" sldId="318"/>
            <ac:grpSpMk id="20" creationId="{3232E83B-9A1B-23C5-ECF6-08EEB3220725}"/>
          </ac:grpSpMkLst>
        </pc:grpChg>
        <pc:grpChg chg="del mod">
          <ac:chgData name="Alessandra Sommer" userId="d1d89697-002c-413c-9ff0-29c100b231a8" providerId="ADAL" clId="{6FE14135-218D-4B7D-AA08-332BF34FEFD2}" dt="2023-09-15T21:54:34.595" v="64" actId="165"/>
          <ac:grpSpMkLst>
            <pc:docMk/>
            <pc:sldMk cId="3997037692" sldId="318"/>
            <ac:grpSpMk id="27" creationId="{B2FDF1E7-B8F0-9BC2-4468-793C098389DF}"/>
          </ac:grpSpMkLst>
        </pc:grpChg>
        <pc:picChg chg="mod ord topLvl modCrop">
          <ac:chgData name="Alessandra Sommer" userId="d1d89697-002c-413c-9ff0-29c100b231a8" providerId="ADAL" clId="{6FE14135-218D-4B7D-AA08-332BF34FEFD2}" dt="2023-09-15T21:53:58.821" v="57" actId="732"/>
          <ac:picMkLst>
            <pc:docMk/>
            <pc:sldMk cId="3997037692" sldId="318"/>
            <ac:picMk id="16" creationId="{3ED74123-032B-73CC-DA83-E5752C1D9F1F}"/>
          </ac:picMkLst>
        </pc:picChg>
        <pc:picChg chg="mod topLvl">
          <ac:chgData name="Alessandra Sommer" userId="d1d89697-002c-413c-9ff0-29c100b231a8" providerId="ADAL" clId="{6FE14135-218D-4B7D-AA08-332BF34FEFD2}" dt="2023-09-15T21:52:09.871" v="26" actId="165"/>
          <ac:picMkLst>
            <pc:docMk/>
            <pc:sldMk cId="3997037692" sldId="318"/>
            <ac:picMk id="18" creationId="{7C994B22-7CAF-6A17-338B-6100484DB047}"/>
          </ac:picMkLst>
        </pc:picChg>
        <pc:picChg chg="mod topLvl">
          <ac:chgData name="Alessandra Sommer" userId="d1d89697-002c-413c-9ff0-29c100b231a8" providerId="ADAL" clId="{6FE14135-218D-4B7D-AA08-332BF34FEFD2}" dt="2023-09-15T21:52:09.871" v="26" actId="165"/>
          <ac:picMkLst>
            <pc:docMk/>
            <pc:sldMk cId="3997037692" sldId="318"/>
            <ac:picMk id="19" creationId="{9F87CA21-2EAF-236D-05D9-962E82C6932C}"/>
          </ac:picMkLst>
        </pc:picChg>
        <pc:picChg chg="mod topLvl">
          <ac:chgData name="Alessandra Sommer" userId="d1d89697-002c-413c-9ff0-29c100b231a8" providerId="ADAL" clId="{6FE14135-218D-4B7D-AA08-332BF34FEFD2}" dt="2023-09-15T21:54:41.178" v="66" actId="14100"/>
          <ac:picMkLst>
            <pc:docMk/>
            <pc:sldMk cId="3997037692" sldId="318"/>
            <ac:picMk id="24" creationId="{59198B8F-80BD-C061-3E8D-28A072AC6F81}"/>
          </ac:picMkLst>
        </pc:picChg>
        <pc:picChg chg="mod topLvl">
          <ac:chgData name="Alessandra Sommer" userId="d1d89697-002c-413c-9ff0-29c100b231a8" providerId="ADAL" clId="{6FE14135-218D-4B7D-AA08-332BF34FEFD2}" dt="2023-09-15T21:54:41.178" v="66" actId="14100"/>
          <ac:picMkLst>
            <pc:docMk/>
            <pc:sldMk cId="3997037692" sldId="318"/>
            <ac:picMk id="25" creationId="{76BECF2E-9D17-31A4-456F-7EB998D30C44}"/>
          </ac:picMkLst>
        </pc:picChg>
        <pc:picChg chg="mod topLvl modCrop">
          <ac:chgData name="Alessandra Sommer" userId="d1d89697-002c-413c-9ff0-29c100b231a8" providerId="ADAL" clId="{6FE14135-218D-4B7D-AA08-332BF34FEFD2}" dt="2023-09-15T21:56:43.478" v="74" actId="1076"/>
          <ac:picMkLst>
            <pc:docMk/>
            <pc:sldMk cId="3997037692" sldId="318"/>
            <ac:picMk id="26" creationId="{A5821D6C-BF52-5B96-FE3F-B2309569AFAE}"/>
          </ac:picMkLst>
        </pc:picChg>
        <pc:picChg chg="del mod">
          <ac:chgData name="Alessandra Sommer" userId="d1d89697-002c-413c-9ff0-29c100b231a8" providerId="ADAL" clId="{6FE14135-218D-4B7D-AA08-332BF34FEFD2}" dt="2023-09-15T21:52:45.709" v="37" actId="478"/>
          <ac:picMkLst>
            <pc:docMk/>
            <pc:sldMk cId="3997037692" sldId="318"/>
            <ac:picMk id="59" creationId="{6C8B24AD-B8E8-DD0D-4F87-619F086AC0DD}"/>
          </ac:picMkLst>
        </pc:picChg>
      </pc:sldChg>
      <pc:sldChg chg="add setBg">
        <pc:chgData name="Alessandra Sommer" userId="d1d89697-002c-413c-9ff0-29c100b231a8" providerId="ADAL" clId="{6FE14135-218D-4B7D-AA08-332BF34FEFD2}" dt="2023-09-15T22:43:50.945" v="335"/>
        <pc:sldMkLst>
          <pc:docMk/>
          <pc:sldMk cId="1959693574" sldId="319"/>
        </pc:sldMkLst>
      </pc:sldChg>
    </pc:docChg>
  </pc:docChgLst>
  <pc:docChgLst>
    <pc:chgData name="Sabrina Subhit" userId="S::ss2664@njaes.rutgers.edu::f57ff2ff-6f12-488b-86dd-4be04cd2bcbc" providerId="AD" clId="Web-{80ADF50D-8D81-EF14-1E4E-AC9478BF093F}"/>
    <pc:docChg chg="addSld delSld modSld">
      <pc:chgData name="Sabrina Subhit" userId="S::ss2664@njaes.rutgers.edu::f57ff2ff-6f12-488b-86dd-4be04cd2bcbc" providerId="AD" clId="Web-{80ADF50D-8D81-EF14-1E4E-AC9478BF093F}" dt="2023-09-15T16:20:40.224" v="106" actId="1076"/>
      <pc:docMkLst>
        <pc:docMk/>
      </pc:docMkLst>
      <pc:sldChg chg="modSp mod setBg modShow">
        <pc:chgData name="Sabrina Subhit" userId="S::ss2664@njaes.rutgers.edu::f57ff2ff-6f12-488b-86dd-4be04cd2bcbc" providerId="AD" clId="Web-{80ADF50D-8D81-EF14-1E4E-AC9478BF093F}" dt="2023-09-15T16:18:42.673" v="78"/>
        <pc:sldMkLst>
          <pc:docMk/>
          <pc:sldMk cId="853564049" sldId="266"/>
        </pc:sldMkLst>
        <pc:grpChg chg="mod">
          <ac:chgData name="Sabrina Subhit" userId="S::ss2664@njaes.rutgers.edu::f57ff2ff-6f12-488b-86dd-4be04cd2bcbc" providerId="AD" clId="Web-{80ADF50D-8D81-EF14-1E4E-AC9478BF093F}" dt="2023-09-15T16:15:45.870" v="31" actId="1076"/>
          <ac:grpSpMkLst>
            <pc:docMk/>
            <pc:sldMk cId="853564049" sldId="266"/>
            <ac:grpSpMk id="11" creationId="{00000000-0000-0000-0000-000000000000}"/>
          </ac:grpSpMkLst>
        </pc:grpChg>
      </pc:sldChg>
      <pc:sldChg chg="new del mod setBg">
        <pc:chgData name="Sabrina Subhit" userId="S::ss2664@njaes.rutgers.edu::f57ff2ff-6f12-488b-86dd-4be04cd2bcbc" providerId="AD" clId="Web-{80ADF50D-8D81-EF14-1E4E-AC9478BF093F}" dt="2023-09-15T16:13:40.928" v="3"/>
        <pc:sldMkLst>
          <pc:docMk/>
          <pc:sldMk cId="1043434891" sldId="318"/>
        </pc:sldMkLst>
      </pc:sldChg>
      <pc:sldChg chg="addSp delSp modSp add replId">
        <pc:chgData name="Sabrina Subhit" userId="S::ss2664@njaes.rutgers.edu::f57ff2ff-6f12-488b-86dd-4be04cd2bcbc" providerId="AD" clId="Web-{80ADF50D-8D81-EF14-1E4E-AC9478BF093F}" dt="2023-09-15T16:20:40.224" v="106" actId="1076"/>
        <pc:sldMkLst>
          <pc:docMk/>
          <pc:sldMk cId="3997037692" sldId="318"/>
        </pc:sldMkLst>
        <pc:spChg chg="del mod">
          <ac:chgData name="Sabrina Subhit" userId="S::ss2664@njaes.rutgers.edu::f57ff2ff-6f12-488b-86dd-4be04cd2bcbc" providerId="AD" clId="Web-{80ADF50D-8D81-EF14-1E4E-AC9478BF093F}" dt="2023-09-15T16:13:50.991" v="8"/>
          <ac:spMkLst>
            <pc:docMk/>
            <pc:sldMk cId="3997037692" sldId="318"/>
            <ac:spMk id="5" creationId="{00000000-0000-0000-0000-000000000000}"/>
          </ac:spMkLst>
        </pc:spChg>
        <pc:spChg chg="add del mod">
          <ac:chgData name="Sabrina Subhit" userId="S::ss2664@njaes.rutgers.edu::f57ff2ff-6f12-488b-86dd-4be04cd2bcbc" providerId="AD" clId="Web-{80ADF50D-8D81-EF14-1E4E-AC9478BF093F}" dt="2023-09-15T16:13:51.444" v="9"/>
          <ac:spMkLst>
            <pc:docMk/>
            <pc:sldMk cId="3997037692" sldId="318"/>
            <ac:spMk id="7" creationId="{5948DD30-73DB-4647-0762-49876B9992EA}"/>
          </ac:spMkLst>
        </pc:spChg>
        <pc:spChg chg="add mod">
          <ac:chgData name="Sabrina Subhit" userId="S::ss2664@njaes.rutgers.edu::f57ff2ff-6f12-488b-86dd-4be04cd2bcbc" providerId="AD" clId="Web-{80ADF50D-8D81-EF14-1E4E-AC9478BF093F}" dt="2023-09-15T16:15:12.744" v="25" actId="1076"/>
          <ac:spMkLst>
            <pc:docMk/>
            <pc:sldMk cId="3997037692" sldId="318"/>
            <ac:spMk id="9" creationId="{7A73E747-D4B3-0823-FCCC-35BA4C7F94CC}"/>
          </ac:spMkLst>
        </pc:spChg>
        <pc:spChg chg="del">
          <ac:chgData name="Sabrina Subhit" userId="S::ss2664@njaes.rutgers.edu::f57ff2ff-6f12-488b-86dd-4be04cd2bcbc" providerId="AD" clId="Web-{80ADF50D-8D81-EF14-1E4E-AC9478BF093F}" dt="2023-09-15T16:13:46.116" v="5"/>
          <ac:spMkLst>
            <pc:docMk/>
            <pc:sldMk cId="3997037692" sldId="318"/>
            <ac:spMk id="10" creationId="{4704D7B7-5F29-BF5D-9DD5-9679D7EFA65A}"/>
          </ac:spMkLst>
        </pc:spChg>
        <pc:spChg chg="add del">
          <ac:chgData name="Sabrina Subhit" userId="S::ss2664@njaes.rutgers.edu::f57ff2ff-6f12-488b-86dd-4be04cd2bcbc" providerId="AD" clId="Web-{80ADF50D-8D81-EF14-1E4E-AC9478BF093F}" dt="2023-09-15T16:14:01.070" v="12"/>
          <ac:spMkLst>
            <pc:docMk/>
            <pc:sldMk cId="3997037692" sldId="318"/>
            <ac:spMk id="12" creationId="{C10A9441-F862-1B64-5A68-2503DC14D74A}"/>
          </ac:spMkLst>
        </pc:spChg>
        <pc:spChg chg="add del">
          <ac:chgData name="Sabrina Subhit" userId="S::ss2664@njaes.rutgers.edu::f57ff2ff-6f12-488b-86dd-4be04cd2bcbc" providerId="AD" clId="Web-{80ADF50D-8D81-EF14-1E4E-AC9478BF093F}" dt="2023-09-15T16:14:07.413" v="14"/>
          <ac:spMkLst>
            <pc:docMk/>
            <pc:sldMk cId="3997037692" sldId="318"/>
            <ac:spMk id="14" creationId="{A3193B3E-D74A-593C-C648-30551F355F39}"/>
          </ac:spMkLst>
        </pc:spChg>
        <pc:spChg chg="mod">
          <ac:chgData name="Sabrina Subhit" userId="S::ss2664@njaes.rutgers.edu::f57ff2ff-6f12-488b-86dd-4be04cd2bcbc" providerId="AD" clId="Web-{80ADF50D-8D81-EF14-1E4E-AC9478BF093F}" dt="2023-09-15T16:15:18.338" v="26" actId="14100"/>
          <ac:spMkLst>
            <pc:docMk/>
            <pc:sldMk cId="3997037692" sldId="318"/>
            <ac:spMk id="17" creationId="{1F658F5B-78F6-8C09-870B-3171243650E8}"/>
          </ac:spMkLst>
        </pc:spChg>
        <pc:spChg chg="add mod ord">
          <ac:chgData name="Sabrina Subhit" userId="S::ss2664@njaes.rutgers.edu::f57ff2ff-6f12-488b-86dd-4be04cd2bcbc" providerId="AD" clId="Web-{80ADF50D-8D81-EF14-1E4E-AC9478BF093F}" dt="2023-09-15T16:20:40.224" v="106" actId="1076"/>
          <ac:spMkLst>
            <pc:docMk/>
            <pc:sldMk cId="3997037692" sldId="318"/>
            <ac:spMk id="22" creationId="{F8A0BD20-7943-C861-170A-B02F5DC87B4A}"/>
          </ac:spMkLst>
        </pc:spChg>
        <pc:spChg chg="add">
          <ac:chgData name="Sabrina Subhit" userId="S::ss2664@njaes.rutgers.edu::f57ff2ff-6f12-488b-86dd-4be04cd2bcbc" providerId="AD" clId="Web-{80ADF50D-8D81-EF14-1E4E-AC9478BF093F}" dt="2023-09-15T16:15:51.667" v="35"/>
          <ac:spMkLst>
            <pc:docMk/>
            <pc:sldMk cId="3997037692" sldId="318"/>
            <ac:spMk id="46" creationId="{2D53EB1B-B3A6-4A02-443A-256CD2830AAF}"/>
          </ac:spMkLst>
        </pc:spChg>
        <pc:spChg chg="add">
          <ac:chgData name="Sabrina Subhit" userId="S::ss2664@njaes.rutgers.edu::f57ff2ff-6f12-488b-86dd-4be04cd2bcbc" providerId="AD" clId="Web-{80ADF50D-8D81-EF14-1E4E-AC9478BF093F}" dt="2023-09-15T16:15:51.683" v="36"/>
          <ac:spMkLst>
            <pc:docMk/>
            <pc:sldMk cId="3997037692" sldId="318"/>
            <ac:spMk id="48" creationId="{8A33CFA3-81A6-BA0E-5FC4-CEAB83557E77}"/>
          </ac:spMkLst>
        </pc:spChg>
        <pc:spChg chg="add">
          <ac:chgData name="Sabrina Subhit" userId="S::ss2664@njaes.rutgers.edu::f57ff2ff-6f12-488b-86dd-4be04cd2bcbc" providerId="AD" clId="Web-{80ADF50D-8D81-EF14-1E4E-AC9478BF093F}" dt="2023-09-15T16:15:51.699" v="37"/>
          <ac:spMkLst>
            <pc:docMk/>
            <pc:sldMk cId="3997037692" sldId="318"/>
            <ac:spMk id="50" creationId="{E5DBBAB0-3394-DA09-119B-436B581457FA}"/>
          </ac:spMkLst>
        </pc:spChg>
        <pc:spChg chg="add">
          <ac:chgData name="Sabrina Subhit" userId="S::ss2664@njaes.rutgers.edu::f57ff2ff-6f12-488b-86dd-4be04cd2bcbc" providerId="AD" clId="Web-{80ADF50D-8D81-EF14-1E4E-AC9478BF093F}" dt="2023-09-15T16:15:51.730" v="38"/>
          <ac:spMkLst>
            <pc:docMk/>
            <pc:sldMk cId="3997037692" sldId="318"/>
            <ac:spMk id="52" creationId="{7AF11D62-DDC4-5D87-297B-6841E80FBAC2}"/>
          </ac:spMkLst>
        </pc:spChg>
        <pc:spChg chg="del topLvl">
          <ac:chgData name="Sabrina Subhit" userId="S::ss2664@njaes.rutgers.edu::f57ff2ff-6f12-488b-86dd-4be04cd2bcbc" providerId="AD" clId="Web-{80ADF50D-8D81-EF14-1E4E-AC9478BF093F}" dt="2023-09-15T16:16:10.934" v="42"/>
          <ac:spMkLst>
            <pc:docMk/>
            <pc:sldMk cId="3997037692" sldId="318"/>
            <ac:spMk id="55" creationId="{F29474D3-A9F3-23ED-7484-41719F0B9CA5}"/>
          </ac:spMkLst>
        </pc:spChg>
        <pc:spChg chg="add">
          <ac:chgData name="Sabrina Subhit" userId="S::ss2664@njaes.rutgers.edu::f57ff2ff-6f12-488b-86dd-4be04cd2bcbc" providerId="AD" clId="Web-{80ADF50D-8D81-EF14-1E4E-AC9478BF093F}" dt="2023-09-15T16:16:49.529" v="51"/>
          <ac:spMkLst>
            <pc:docMk/>
            <pc:sldMk cId="3997037692" sldId="318"/>
            <ac:spMk id="63" creationId="{5CB51059-AB93-21C0-EABA-00B04621754F}"/>
          </ac:spMkLst>
        </pc:spChg>
        <pc:spChg chg="add">
          <ac:chgData name="Sabrina Subhit" userId="S::ss2664@njaes.rutgers.edu::f57ff2ff-6f12-488b-86dd-4be04cd2bcbc" providerId="AD" clId="Web-{80ADF50D-8D81-EF14-1E4E-AC9478BF093F}" dt="2023-09-15T16:16:49.544" v="52"/>
          <ac:spMkLst>
            <pc:docMk/>
            <pc:sldMk cId="3997037692" sldId="318"/>
            <ac:spMk id="65" creationId="{27AFAEF1-711E-CA11-E360-D504CF8A294F}"/>
          </ac:spMkLst>
        </pc:spChg>
        <pc:spChg chg="add">
          <ac:chgData name="Sabrina Subhit" userId="S::ss2664@njaes.rutgers.edu::f57ff2ff-6f12-488b-86dd-4be04cd2bcbc" providerId="AD" clId="Web-{80ADF50D-8D81-EF14-1E4E-AC9478BF093F}" dt="2023-09-15T16:16:49.576" v="53"/>
          <ac:spMkLst>
            <pc:docMk/>
            <pc:sldMk cId="3997037692" sldId="318"/>
            <ac:spMk id="67" creationId="{E13BD426-8304-4932-7561-E99F3A336F12}"/>
          </ac:spMkLst>
        </pc:spChg>
        <pc:spChg chg="add mod ord">
          <ac:chgData name="Sabrina Subhit" userId="S::ss2664@njaes.rutgers.edu::f57ff2ff-6f12-488b-86dd-4be04cd2bcbc" providerId="AD" clId="Web-{80ADF50D-8D81-EF14-1E4E-AC9478BF093F}" dt="2023-09-15T16:18:22.329" v="76" actId="1076"/>
          <ac:spMkLst>
            <pc:docMk/>
            <pc:sldMk cId="3997037692" sldId="318"/>
            <ac:spMk id="83" creationId="{2DC3F168-1475-F35D-68ED-C9F755F0A865}"/>
          </ac:spMkLst>
        </pc:spChg>
        <pc:grpChg chg="del">
          <ac:chgData name="Sabrina Subhit" userId="S::ss2664@njaes.rutgers.edu::f57ff2ff-6f12-488b-86dd-4be04cd2bcbc" providerId="AD" clId="Web-{80ADF50D-8D81-EF14-1E4E-AC9478BF093F}" dt="2023-09-15T16:13:47.897" v="6"/>
          <ac:grpSpMkLst>
            <pc:docMk/>
            <pc:sldMk cId="3997037692" sldId="318"/>
            <ac:grpSpMk id="2" creationId="{00000000-0000-0000-0000-000000000000}"/>
          </ac:grpSpMkLst>
        </pc:grpChg>
        <pc:grpChg chg="add mod ord">
          <ac:chgData name="Sabrina Subhit" userId="S::ss2664@njaes.rutgers.edu::f57ff2ff-6f12-488b-86dd-4be04cd2bcbc" providerId="AD" clId="Web-{80ADF50D-8D81-EF14-1E4E-AC9478BF093F}" dt="2023-09-15T16:14:33.805" v="20" actId="1076"/>
          <ac:grpSpMkLst>
            <pc:docMk/>
            <pc:sldMk cId="3997037692" sldId="318"/>
            <ac:grpSpMk id="20" creationId="{3232E83B-9A1B-23C5-ECF6-08EEB3220725}"/>
          </ac:grpSpMkLst>
        </pc:grpChg>
        <pc:grpChg chg="add del mod">
          <ac:chgData name="Sabrina Subhit" userId="S::ss2664@njaes.rutgers.edu::f57ff2ff-6f12-488b-86dd-4be04cd2bcbc" providerId="AD" clId="Web-{80ADF50D-8D81-EF14-1E4E-AC9478BF093F}" dt="2023-09-15T16:20:28.005" v="103" actId="1076"/>
          <ac:grpSpMkLst>
            <pc:docMk/>
            <pc:sldMk cId="3997037692" sldId="318"/>
            <ac:grpSpMk id="27" creationId="{B2FDF1E7-B8F0-9BC2-4468-793C098389DF}"/>
          </ac:grpSpMkLst>
        </pc:grpChg>
        <pc:grpChg chg="add">
          <ac:chgData name="Sabrina Subhit" userId="S::ss2664@njaes.rutgers.edu::f57ff2ff-6f12-488b-86dd-4be04cd2bcbc" providerId="AD" clId="Web-{80ADF50D-8D81-EF14-1E4E-AC9478BF093F}" dt="2023-09-15T16:15:34.089" v="29"/>
          <ac:grpSpMkLst>
            <pc:docMk/>
            <pc:sldMk cId="3997037692" sldId="318"/>
            <ac:grpSpMk id="31" creationId="{5506187E-4967-EA9E-106E-45F488099E20}"/>
          </ac:grpSpMkLst>
        </pc:grpChg>
        <pc:grpChg chg="add">
          <ac:chgData name="Sabrina Subhit" userId="S::ss2664@njaes.rutgers.edu::f57ff2ff-6f12-488b-86dd-4be04cd2bcbc" providerId="AD" clId="Web-{80ADF50D-8D81-EF14-1E4E-AC9478BF093F}" dt="2023-09-15T16:15:51.495" v="32"/>
          <ac:grpSpMkLst>
            <pc:docMk/>
            <pc:sldMk cId="3997037692" sldId="318"/>
            <ac:grpSpMk id="37" creationId="{D3609C52-C166-3D2E-E5F1-5B0E72B0F422}"/>
          </ac:grpSpMkLst>
        </pc:grpChg>
        <pc:grpChg chg="add">
          <ac:chgData name="Sabrina Subhit" userId="S::ss2664@njaes.rutgers.edu::f57ff2ff-6f12-488b-86dd-4be04cd2bcbc" providerId="AD" clId="Web-{80ADF50D-8D81-EF14-1E4E-AC9478BF093F}" dt="2023-09-15T16:15:51.636" v="34"/>
          <ac:grpSpMkLst>
            <pc:docMk/>
            <pc:sldMk cId="3997037692" sldId="318"/>
            <ac:grpSpMk id="44" creationId="{5324DB5F-7529-830E-D637-C10BFA5BEDE0}"/>
          </ac:grpSpMkLst>
        </pc:grpChg>
        <pc:grpChg chg="add del">
          <ac:chgData name="Sabrina Subhit" userId="S::ss2664@njaes.rutgers.edu::f57ff2ff-6f12-488b-86dd-4be04cd2bcbc" providerId="AD" clId="Web-{80ADF50D-8D81-EF14-1E4E-AC9478BF093F}" dt="2023-09-15T16:16:08.590" v="41"/>
          <ac:grpSpMkLst>
            <pc:docMk/>
            <pc:sldMk cId="3997037692" sldId="318"/>
            <ac:grpSpMk id="58" creationId="{7EB6462B-F391-BF45-2AB4-BCBBE1D2C0B5}"/>
          </ac:grpSpMkLst>
        </pc:grpChg>
        <pc:grpChg chg="add">
          <ac:chgData name="Sabrina Subhit" userId="S::ss2664@njaes.rutgers.edu::f57ff2ff-6f12-488b-86dd-4be04cd2bcbc" providerId="AD" clId="Web-{80ADF50D-8D81-EF14-1E4E-AC9478BF093F}" dt="2023-09-15T16:16:53.123" v="54"/>
          <ac:grpSpMkLst>
            <pc:docMk/>
            <pc:sldMk cId="3997037692" sldId="318"/>
            <ac:grpSpMk id="80" creationId="{6DF780ED-7C66-3285-71A0-294D068916B1}"/>
          </ac:grpSpMkLst>
        </pc:grpChg>
        <pc:grpChg chg="add del mod">
          <ac:chgData name="Sabrina Subhit" userId="S::ss2664@njaes.rutgers.edu::f57ff2ff-6f12-488b-86dd-4be04cd2bcbc" providerId="AD" clId="Web-{80ADF50D-8D81-EF14-1E4E-AC9478BF093F}" dt="2023-09-15T16:20:11.536" v="101"/>
          <ac:grpSpMkLst>
            <pc:docMk/>
            <pc:sldMk cId="3997037692" sldId="318"/>
            <ac:grpSpMk id="84" creationId="{75880DFC-DAA8-925E-F07D-24B02A5E3124}"/>
          </ac:grpSpMkLst>
        </pc:grpChg>
        <pc:picChg chg="mod topLvl">
          <ac:chgData name="Sabrina Subhit" userId="S::ss2664@njaes.rutgers.edu::f57ff2ff-6f12-488b-86dd-4be04cd2bcbc" providerId="AD" clId="Web-{80ADF50D-8D81-EF14-1E4E-AC9478BF093F}" dt="2023-09-15T16:19:06.299" v="83"/>
          <ac:picMkLst>
            <pc:docMk/>
            <pc:sldMk cId="3997037692" sldId="318"/>
            <ac:picMk id="24" creationId="{59198B8F-80BD-C061-3E8D-28A072AC6F81}"/>
          </ac:picMkLst>
        </pc:picChg>
        <pc:picChg chg="mod topLvl">
          <ac:chgData name="Sabrina Subhit" userId="S::ss2664@njaes.rutgers.edu::f57ff2ff-6f12-488b-86dd-4be04cd2bcbc" providerId="AD" clId="Web-{80ADF50D-8D81-EF14-1E4E-AC9478BF093F}" dt="2023-09-15T16:19:06.299" v="83"/>
          <ac:picMkLst>
            <pc:docMk/>
            <pc:sldMk cId="3997037692" sldId="318"/>
            <ac:picMk id="25" creationId="{76BECF2E-9D17-31A4-456F-7EB998D30C44}"/>
          </ac:picMkLst>
        </pc:picChg>
        <pc:picChg chg="mod topLvl">
          <ac:chgData name="Sabrina Subhit" userId="S::ss2664@njaes.rutgers.edu::f57ff2ff-6f12-488b-86dd-4be04cd2bcbc" providerId="AD" clId="Web-{80ADF50D-8D81-EF14-1E4E-AC9478BF093F}" dt="2023-09-15T16:20:36.162" v="104" actId="14100"/>
          <ac:picMkLst>
            <pc:docMk/>
            <pc:sldMk cId="3997037692" sldId="318"/>
            <ac:picMk id="26" creationId="{A5821D6C-BF52-5B96-FE3F-B2309569AFAE}"/>
          </ac:picMkLst>
        </pc:picChg>
        <pc:picChg chg="add ord">
          <ac:chgData name="Sabrina Subhit" userId="S::ss2664@njaes.rutgers.edu::f57ff2ff-6f12-488b-86dd-4be04cd2bcbc" providerId="AD" clId="Web-{80ADF50D-8D81-EF14-1E4E-AC9478BF093F}" dt="2023-09-15T16:16:03.324" v="40"/>
          <ac:picMkLst>
            <pc:docMk/>
            <pc:sldMk cId="3997037692" sldId="318"/>
            <ac:picMk id="33" creationId="{B59DED36-9B89-08A8-4B69-5CA68D338537}"/>
          </ac:picMkLst>
        </pc:picChg>
        <pc:picChg chg="add">
          <ac:chgData name="Sabrina Subhit" userId="S::ss2664@njaes.rutgers.edu::f57ff2ff-6f12-488b-86dd-4be04cd2bcbc" providerId="AD" clId="Web-{80ADF50D-8D81-EF14-1E4E-AC9478BF093F}" dt="2023-09-15T16:15:51.511" v="33"/>
          <ac:picMkLst>
            <pc:docMk/>
            <pc:sldMk cId="3997037692" sldId="318"/>
            <ac:picMk id="39" creationId="{8A5664B0-9847-5053-E803-744236A05969}"/>
          </ac:picMkLst>
        </pc:picChg>
        <pc:picChg chg="del mod topLvl">
          <ac:chgData name="Sabrina Subhit" userId="S::ss2664@njaes.rutgers.edu::f57ff2ff-6f12-488b-86dd-4be04cd2bcbc" providerId="AD" clId="Web-{80ADF50D-8D81-EF14-1E4E-AC9478BF093F}" dt="2023-09-15T16:16:13.637" v="44"/>
          <ac:picMkLst>
            <pc:docMk/>
            <pc:sldMk cId="3997037692" sldId="318"/>
            <ac:picMk id="54" creationId="{565B5E7E-4693-1196-579D-9961AF5B3C89}"/>
          </ac:picMkLst>
        </pc:picChg>
        <pc:picChg chg="topLvl">
          <ac:chgData name="Sabrina Subhit" userId="S::ss2664@njaes.rutgers.edu::f57ff2ff-6f12-488b-86dd-4be04cd2bcbc" providerId="AD" clId="Web-{80ADF50D-8D81-EF14-1E4E-AC9478BF093F}" dt="2023-09-15T16:16:08.590" v="41"/>
          <ac:picMkLst>
            <pc:docMk/>
            <pc:sldMk cId="3997037692" sldId="318"/>
            <ac:picMk id="56" creationId="{1367DAB7-C482-4E16-E316-CA2B6D3EF714}"/>
          </ac:picMkLst>
        </pc:picChg>
        <pc:picChg chg="topLvl">
          <ac:chgData name="Sabrina Subhit" userId="S::ss2664@njaes.rutgers.edu::f57ff2ff-6f12-488b-86dd-4be04cd2bcbc" providerId="AD" clId="Web-{80ADF50D-8D81-EF14-1E4E-AC9478BF093F}" dt="2023-09-15T16:16:08.590" v="41"/>
          <ac:picMkLst>
            <pc:docMk/>
            <pc:sldMk cId="3997037692" sldId="318"/>
            <ac:picMk id="57" creationId="{4C688899-DCDD-5DEC-2035-0C8E64D42563}"/>
          </ac:picMkLst>
        </pc:picChg>
        <pc:picChg chg="add del mod">
          <ac:chgData name="Sabrina Subhit" userId="S::ss2664@njaes.rutgers.edu::f57ff2ff-6f12-488b-86dd-4be04cd2bcbc" providerId="AD" clId="Web-{80ADF50D-8D81-EF14-1E4E-AC9478BF093F}" dt="2023-09-15T16:17:12.576" v="57" actId="1076"/>
          <ac:picMkLst>
            <pc:docMk/>
            <pc:sldMk cId="3997037692" sldId="318"/>
            <ac:picMk id="59" creationId="{6C8B24AD-B8E8-DD0D-4F87-619F086AC0DD}"/>
          </ac:picMkLst>
        </pc:picChg>
        <pc:picChg chg="add">
          <ac:chgData name="Sabrina Subhit" userId="S::ss2664@njaes.rutgers.edu::f57ff2ff-6f12-488b-86dd-4be04cd2bcbc" providerId="AD" clId="Web-{80ADF50D-8D81-EF14-1E4E-AC9478BF093F}" dt="2023-09-15T16:16:49.497" v="50"/>
          <ac:picMkLst>
            <pc:docMk/>
            <pc:sldMk cId="3997037692" sldId="318"/>
            <ac:picMk id="61" creationId="{67174EB2-3712-0DBF-5880-A40806F27674}"/>
          </ac:picMkLst>
        </pc:picChg>
        <pc:picChg chg="add">
          <ac:chgData name="Sabrina Subhit" userId="S::ss2664@njaes.rutgers.edu::f57ff2ff-6f12-488b-86dd-4be04cd2bcbc" providerId="AD" clId="Web-{80ADF50D-8D81-EF14-1E4E-AC9478BF093F}" dt="2023-09-15T16:16:57.232" v="55"/>
          <ac:picMkLst>
            <pc:docMk/>
            <pc:sldMk cId="3997037692" sldId="318"/>
            <ac:picMk id="82" creationId="{E78FB938-1725-6DE4-66D8-638FC739691A}"/>
          </ac:picMkLst>
        </pc:picChg>
        <pc:picChg chg="ord">
          <ac:chgData name="Sabrina Subhit" userId="S::ss2664@njaes.rutgers.edu::f57ff2ff-6f12-488b-86dd-4be04cd2bcbc" providerId="AD" clId="Web-{80ADF50D-8D81-EF14-1E4E-AC9478BF093F}" dt="2023-09-15T16:19:56.489" v="97"/>
          <ac:picMkLst>
            <pc:docMk/>
            <pc:sldMk cId="3997037692" sldId="318"/>
            <ac:picMk id="85" creationId="{976427E8-5D0B-1FDE-E784-B2773AA2A6FD}"/>
          </ac:picMkLst>
        </pc:picChg>
        <pc:picChg chg="ord">
          <ac:chgData name="Sabrina Subhit" userId="S::ss2664@njaes.rutgers.edu::f57ff2ff-6f12-488b-86dd-4be04cd2bcbc" providerId="AD" clId="Web-{80ADF50D-8D81-EF14-1E4E-AC9478BF093F}" dt="2023-09-15T16:19:52.785" v="96"/>
          <ac:picMkLst>
            <pc:docMk/>
            <pc:sldMk cId="3997037692" sldId="318"/>
            <ac:picMk id="86" creationId="{8F93BCE3-5497-8146-601E-C8E52B76809D}"/>
          </ac:picMkLst>
        </pc:picChg>
      </pc:sldChg>
    </pc:docChg>
  </pc:docChgLst>
  <pc:docChgLst>
    <pc:chgData name="Sabrina Subhit" userId="S::ss2664@njaes.rutgers.edu::f57ff2ff-6f12-488b-86dd-4be04cd2bcbc" providerId="AD" clId="Web-{89E97255-083D-8237-4138-A34B41D4EBC7}"/>
    <pc:docChg chg="modSld">
      <pc:chgData name="Sabrina Subhit" userId="S::ss2664@njaes.rutgers.edu::f57ff2ff-6f12-488b-86dd-4be04cd2bcbc" providerId="AD" clId="Web-{89E97255-083D-8237-4138-A34B41D4EBC7}" dt="2023-09-08T16:46:00.701" v="73"/>
      <pc:docMkLst>
        <pc:docMk/>
      </pc:docMkLst>
      <pc:sldChg chg="modCm">
        <pc:chgData name="Sabrina Subhit" userId="S::ss2664@njaes.rutgers.edu::f57ff2ff-6f12-488b-86dd-4be04cd2bcbc" providerId="AD" clId="Web-{89E97255-083D-8237-4138-A34B41D4EBC7}" dt="2023-09-08T16:46:00.701" v="73"/>
        <pc:sldMkLst>
          <pc:docMk/>
          <pc:sldMk cId="553397667" sldId="259"/>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89E97255-083D-8237-4138-A34B41D4EBC7}" dt="2023-09-08T16:46:00.701" v="73"/>
              <pc2:cmMkLst xmlns:pc2="http://schemas.microsoft.com/office/powerpoint/2019/9/main/command">
                <pc:docMk/>
                <pc:sldMk cId="553397667" sldId="259"/>
                <pc2:cmMk id="{7B3EA74B-6E18-4321-98B5-9E50BB9E78EE}"/>
              </pc2:cmMkLst>
              <pc226:cmRplyChg chg="add del">
                <pc226:chgData name="Sabrina Subhit" userId="S::ss2664@njaes.rutgers.edu::f57ff2ff-6f12-488b-86dd-4be04cd2bcbc" providerId="AD" clId="Web-{89E97255-083D-8237-4138-A34B41D4EBC7}" dt="2023-09-08T16:24:31.872" v="4"/>
                <pc2:cmRplyMkLst xmlns:pc2="http://schemas.microsoft.com/office/powerpoint/2019/9/main/command">
                  <pc:docMk/>
                  <pc:sldMk cId="553397667" sldId="259"/>
                  <pc2:cmMk id="{7B3EA74B-6E18-4321-98B5-9E50BB9E78EE}"/>
                  <pc2:cmRplyMk id="{C98C483B-04FF-4FC1-9BE0-6494AE0D058C}"/>
                </pc2:cmRplyMkLst>
              </pc226:cmRplyChg>
              <pc226:cmRplyChg chg="add">
                <pc226:chgData name="Sabrina Subhit" userId="S::ss2664@njaes.rutgers.edu::f57ff2ff-6f12-488b-86dd-4be04cd2bcbc" providerId="AD" clId="Web-{89E97255-083D-8237-4138-A34B41D4EBC7}" dt="2023-09-08T16:46:00.701" v="73"/>
                <pc2:cmRplyMkLst xmlns:pc2="http://schemas.microsoft.com/office/powerpoint/2019/9/main/command">
                  <pc:docMk/>
                  <pc:sldMk cId="553397667" sldId="259"/>
                  <pc2:cmMk id="{7B3EA74B-6E18-4321-98B5-9E50BB9E78EE}"/>
                  <pc2:cmRplyMk id="{DDC57DDF-F72F-4E1B-878A-AB39C125047B}"/>
                </pc2:cmRplyMkLst>
              </pc226:cmRplyChg>
            </pc226:cmChg>
          </p:ext>
        </pc:extLst>
      </pc:sldChg>
      <pc:sldChg chg="modSp">
        <pc:chgData name="Sabrina Subhit" userId="S::ss2664@njaes.rutgers.edu::f57ff2ff-6f12-488b-86dd-4be04cd2bcbc" providerId="AD" clId="Web-{89E97255-083D-8237-4138-A34B41D4EBC7}" dt="2023-09-08T16:35:02.981" v="69" actId="20577"/>
        <pc:sldMkLst>
          <pc:docMk/>
          <pc:sldMk cId="3154331798" sldId="260"/>
        </pc:sldMkLst>
        <pc:spChg chg="mod">
          <ac:chgData name="Sabrina Subhit" userId="S::ss2664@njaes.rutgers.edu::f57ff2ff-6f12-488b-86dd-4be04cd2bcbc" providerId="AD" clId="Web-{89E97255-083D-8237-4138-A34B41D4EBC7}" dt="2023-09-08T16:35:02.981" v="69" actId="20577"/>
          <ac:spMkLst>
            <pc:docMk/>
            <pc:sldMk cId="3154331798" sldId="260"/>
            <ac:spMk id="43" creationId="{28EB04BC-F2B8-EB89-EE80-856090DD0764}"/>
          </ac:spMkLst>
        </pc:spChg>
      </pc:sldChg>
      <pc:sldChg chg="modCm">
        <pc:chgData name="Sabrina Subhit" userId="S::ss2664@njaes.rutgers.edu::f57ff2ff-6f12-488b-86dd-4be04cd2bcbc" providerId="AD" clId="Web-{89E97255-083D-8237-4138-A34B41D4EBC7}" dt="2023-09-08T16:43:15.900" v="71"/>
        <pc:sldMkLst>
          <pc:docMk/>
          <pc:sldMk cId="2585652797" sldId="272"/>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89E97255-083D-8237-4138-A34B41D4EBC7}" dt="2023-09-08T16:43:15.900" v="71"/>
              <pc2:cmMkLst xmlns:pc2="http://schemas.microsoft.com/office/powerpoint/2019/9/main/command">
                <pc:docMk/>
                <pc:sldMk cId="2585652797" sldId="272"/>
                <pc2:cmMk id="{EB98970F-D567-41ED-993E-F4F0B9C58C46}"/>
              </pc2:cmMkLst>
              <pc226:cmRplyChg chg="add mod">
                <pc226:chgData name="Sabrina Subhit" userId="S::ss2664@njaes.rutgers.edu::f57ff2ff-6f12-488b-86dd-4be04cd2bcbc" providerId="AD" clId="Web-{89E97255-083D-8237-4138-A34B41D4EBC7}" dt="2023-09-08T16:43:15.900" v="71"/>
                <pc2:cmRplyMkLst xmlns:pc2="http://schemas.microsoft.com/office/powerpoint/2019/9/main/command">
                  <pc:docMk/>
                  <pc:sldMk cId="2585652797" sldId="272"/>
                  <pc2:cmMk id="{EB98970F-D567-41ED-993E-F4F0B9C58C46}"/>
                  <pc2:cmRplyMk id="{D5CD179C-529B-42F0-9F93-1DC7FDA66E46}"/>
                </pc2:cmRplyMkLst>
              </pc226:cmRplyChg>
            </pc226:cmChg>
          </p:ext>
        </pc:extLst>
      </pc:sldChg>
      <pc:sldChg chg="modCm">
        <pc:chgData name="Sabrina Subhit" userId="S::ss2664@njaes.rutgers.edu::f57ff2ff-6f12-488b-86dd-4be04cd2bcbc" providerId="AD" clId="Web-{89E97255-083D-8237-4138-A34B41D4EBC7}" dt="2023-09-08T16:43:49.948" v="72"/>
        <pc:sldMkLst>
          <pc:docMk/>
          <pc:sldMk cId="3401002825" sldId="273"/>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89E97255-083D-8237-4138-A34B41D4EBC7}" dt="2023-09-08T16:43:49.948" v="72"/>
              <pc2:cmMkLst xmlns:pc2="http://schemas.microsoft.com/office/powerpoint/2019/9/main/command">
                <pc:docMk/>
                <pc:sldMk cId="3401002825" sldId="273"/>
                <pc2:cmMk id="{A22FFE52-E721-403E-922F-01C27E99C667}"/>
              </pc2:cmMkLst>
              <pc226:cmRplyChg chg="add">
                <pc226:chgData name="Sabrina Subhit" userId="S::ss2664@njaes.rutgers.edu::f57ff2ff-6f12-488b-86dd-4be04cd2bcbc" providerId="AD" clId="Web-{89E97255-083D-8237-4138-A34B41D4EBC7}" dt="2023-09-08T16:43:49.948" v="72"/>
                <pc2:cmRplyMkLst xmlns:pc2="http://schemas.microsoft.com/office/powerpoint/2019/9/main/command">
                  <pc:docMk/>
                  <pc:sldMk cId="3401002825" sldId="273"/>
                  <pc2:cmMk id="{A22FFE52-E721-403E-922F-01C27E99C667}"/>
                  <pc2:cmRplyMk id="{D22C87F7-5C81-4501-8C18-5C8F688E3177}"/>
                </pc2:cmRplyMkLst>
              </pc226:cmRplyChg>
            </pc226:cmChg>
          </p:ext>
        </pc:extLst>
      </pc:sldChg>
      <pc:sldChg chg="modSp">
        <pc:chgData name="Sabrina Subhit" userId="S::ss2664@njaes.rutgers.edu::f57ff2ff-6f12-488b-86dd-4be04cd2bcbc" providerId="AD" clId="Web-{89E97255-083D-8237-4138-A34B41D4EBC7}" dt="2023-09-08T16:24:25.309" v="2" actId="1076"/>
        <pc:sldMkLst>
          <pc:docMk/>
          <pc:sldMk cId="2716658361" sldId="277"/>
        </pc:sldMkLst>
        <pc:picChg chg="mod">
          <ac:chgData name="Sabrina Subhit" userId="S::ss2664@njaes.rutgers.edu::f57ff2ff-6f12-488b-86dd-4be04cd2bcbc" providerId="AD" clId="Web-{89E97255-083D-8237-4138-A34B41D4EBC7}" dt="2023-09-08T16:24:25.309" v="2" actId="1076"/>
          <ac:picMkLst>
            <pc:docMk/>
            <pc:sldMk cId="2716658361" sldId="277"/>
            <ac:picMk id="6" creationId="{921930CB-0E90-CDBD-1F79-B35F7D856121}"/>
          </ac:picMkLst>
        </pc:picChg>
      </pc:sldChg>
      <pc:sldChg chg="modSp addCm modCm">
        <pc:chgData name="Sabrina Subhit" userId="S::ss2664@njaes.rutgers.edu::f57ff2ff-6f12-488b-86dd-4be04cd2bcbc" providerId="AD" clId="Web-{89E97255-083D-8237-4138-A34B41D4EBC7}" dt="2023-09-08T16:32:33.587" v="67"/>
        <pc:sldMkLst>
          <pc:docMk/>
          <pc:sldMk cId="2457156460" sldId="310"/>
        </pc:sldMkLst>
        <pc:spChg chg="mod">
          <ac:chgData name="Sabrina Subhit" userId="S::ss2664@njaes.rutgers.edu::f57ff2ff-6f12-488b-86dd-4be04cd2bcbc" providerId="AD" clId="Web-{89E97255-083D-8237-4138-A34B41D4EBC7}" dt="2023-09-08T16:28:44.644" v="44" actId="1076"/>
          <ac:spMkLst>
            <pc:docMk/>
            <pc:sldMk cId="2457156460" sldId="310"/>
            <ac:spMk id="5" creationId="{08D358FA-95EA-4F23-4163-FF0CA6E7E4F9}"/>
          </ac:spMkLst>
        </pc:spChg>
        <pc:extLst>
          <p:ext xmlns:p="http://schemas.openxmlformats.org/presentationml/2006/main" uri="{D6D511B9-2390-475A-947B-AFAB55BFBCF1}">
            <pc226:cmChg xmlns:pc226="http://schemas.microsoft.com/office/powerpoint/2022/06/main/command" chg="add mod">
              <pc226:chgData name="Sabrina Subhit" userId="S::ss2664@njaes.rutgers.edu::f57ff2ff-6f12-488b-86dd-4be04cd2bcbc" providerId="AD" clId="Web-{89E97255-083D-8237-4138-A34B41D4EBC7}" dt="2023-09-08T16:32:33.587" v="67"/>
              <pc2:cmMkLst xmlns:pc2="http://schemas.microsoft.com/office/powerpoint/2019/9/main/command">
                <pc:docMk/>
                <pc:sldMk cId="2457156460" sldId="310"/>
                <pc2:cmMk id="{C3AA9209-D659-4EC2-9B91-1B57BB672C54}"/>
              </pc2:cmMkLst>
            </pc226:cmChg>
          </p:ext>
        </pc:extLst>
      </pc:sldChg>
      <pc:sldChg chg="addSp delSp modSp addCm">
        <pc:chgData name="Sabrina Subhit" userId="S::ss2664@njaes.rutgers.edu::f57ff2ff-6f12-488b-86dd-4be04cd2bcbc" providerId="AD" clId="Web-{89E97255-083D-8237-4138-A34B41D4EBC7}" dt="2023-09-08T16:30:06.286" v="51"/>
        <pc:sldMkLst>
          <pc:docMk/>
          <pc:sldMk cId="1748685107" sldId="311"/>
        </pc:sldMkLst>
        <pc:picChg chg="del">
          <ac:chgData name="Sabrina Subhit" userId="S::ss2664@njaes.rutgers.edu::f57ff2ff-6f12-488b-86dd-4be04cd2bcbc" providerId="AD" clId="Web-{89E97255-083D-8237-4138-A34B41D4EBC7}" dt="2023-09-08T16:29:31.192" v="49"/>
          <ac:picMkLst>
            <pc:docMk/>
            <pc:sldMk cId="1748685107" sldId="311"/>
            <ac:picMk id="4" creationId="{770D971D-8591-C143-4E6B-8893A21C0AE0}"/>
          </ac:picMkLst>
        </pc:picChg>
        <pc:picChg chg="add mod">
          <ac:chgData name="Sabrina Subhit" userId="S::ss2664@njaes.rutgers.edu::f57ff2ff-6f12-488b-86dd-4be04cd2bcbc" providerId="AD" clId="Web-{89E97255-083D-8237-4138-A34B41D4EBC7}" dt="2023-09-08T16:29:33.879" v="50" actId="1076"/>
          <ac:picMkLst>
            <pc:docMk/>
            <pc:sldMk cId="1748685107" sldId="311"/>
            <ac:picMk id="5" creationId="{75369347-65CA-4406-7CE5-73D9F3FE85BF}"/>
          </ac:picMkLst>
        </pc:picChg>
        <pc:extLst>
          <p:ext xmlns:p="http://schemas.openxmlformats.org/presentationml/2006/main" uri="{D6D511B9-2390-475A-947B-AFAB55BFBCF1}">
            <pc226:cmChg xmlns:pc226="http://schemas.microsoft.com/office/powerpoint/2022/06/main/command" chg="add">
              <pc226:chgData name="Sabrina Subhit" userId="S::ss2664@njaes.rutgers.edu::f57ff2ff-6f12-488b-86dd-4be04cd2bcbc" providerId="AD" clId="Web-{89E97255-083D-8237-4138-A34B41D4EBC7}" dt="2023-09-08T16:30:06.286" v="51"/>
              <pc2:cmMkLst xmlns:pc2="http://schemas.microsoft.com/office/powerpoint/2019/9/main/command">
                <pc:docMk/>
                <pc:sldMk cId="1748685107" sldId="311"/>
                <pc2:cmMk id="{96DBE98C-913B-4BC8-9EAE-6A29D5F05176}"/>
              </pc2:cmMkLst>
            </pc226:cmChg>
          </p:ext>
        </pc:extLst>
      </pc:sldChg>
      <pc:sldChg chg="modSp modCm">
        <pc:chgData name="Sabrina Subhit" userId="S::ss2664@njaes.rutgers.edu::f57ff2ff-6f12-488b-86dd-4be04cd2bcbc" providerId="AD" clId="Web-{89E97255-083D-8237-4138-A34B41D4EBC7}" dt="2023-09-08T16:31:02.053" v="66" actId="20577"/>
        <pc:sldMkLst>
          <pc:docMk/>
          <pc:sldMk cId="520525483" sldId="314"/>
        </pc:sldMkLst>
        <pc:spChg chg="mod">
          <ac:chgData name="Sabrina Subhit" userId="S::ss2664@njaes.rutgers.edu::f57ff2ff-6f12-488b-86dd-4be04cd2bcbc" providerId="AD" clId="Web-{89E97255-083D-8237-4138-A34B41D4EBC7}" dt="2023-09-08T16:31:02.053" v="66" actId="20577"/>
          <ac:spMkLst>
            <pc:docMk/>
            <pc:sldMk cId="520525483" sldId="314"/>
            <ac:spMk id="8" creationId="{65216833-53B7-964B-1843-AA84F3BD57ED}"/>
          </ac:spMkLst>
        </pc:sp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89E97255-083D-8237-4138-A34B41D4EBC7}" dt="2023-09-08T16:30:39.365" v="65" actId="20577"/>
              <pc2:cmMkLst xmlns:pc2="http://schemas.microsoft.com/office/powerpoint/2019/9/main/command">
                <pc:docMk/>
                <pc:sldMk cId="520525483" sldId="314"/>
                <pc2:cmMk id="{ED72445E-A36C-49DE-8C70-0019A15EB6A0}"/>
              </pc2:cmMkLst>
            </pc226:cmChg>
            <pc226:cmChg xmlns:pc226="http://schemas.microsoft.com/office/powerpoint/2022/06/main/command" chg="mod">
              <pc226:chgData name="Sabrina Subhit" userId="S::ss2664@njaes.rutgers.edu::f57ff2ff-6f12-488b-86dd-4be04cd2bcbc" providerId="AD" clId="Web-{89E97255-083D-8237-4138-A34B41D4EBC7}" dt="2023-09-08T16:30:39.365" v="65" actId="20577"/>
              <pc2:cmMkLst xmlns:pc2="http://schemas.microsoft.com/office/powerpoint/2019/9/main/command">
                <pc:docMk/>
                <pc:sldMk cId="520525483" sldId="314"/>
                <pc2:cmMk id="{CE0596FC-B3E5-498B-9C79-6CF5F3CD83A5}"/>
              </pc2:cmMkLst>
            </pc226:cmChg>
          </p:ext>
        </pc:extLst>
      </pc:sldChg>
      <pc:sldChg chg="modCm">
        <pc:chgData name="Sabrina Subhit" userId="S::ss2664@njaes.rutgers.edu::f57ff2ff-6f12-488b-86dd-4be04cd2bcbc" providerId="AD" clId="Web-{89E97255-083D-8237-4138-A34B41D4EBC7}" dt="2023-09-08T16:30:20.209" v="52"/>
        <pc:sldMkLst>
          <pc:docMk/>
          <pc:sldMk cId="730903994" sldId="317"/>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89E97255-083D-8237-4138-A34B41D4EBC7}" dt="2023-09-08T16:30:20.209" v="52"/>
              <pc2:cmMkLst xmlns:pc2="http://schemas.microsoft.com/office/powerpoint/2019/9/main/command">
                <pc:docMk/>
                <pc:sldMk cId="730903994" sldId="317"/>
                <pc2:cmMk id="{D0BA5E0F-1658-4C51-9851-FFE41080ECA2}"/>
              </pc2:cmMkLst>
              <pc226:cmRplyChg chg="add">
                <pc226:chgData name="Sabrina Subhit" userId="S::ss2664@njaes.rutgers.edu::f57ff2ff-6f12-488b-86dd-4be04cd2bcbc" providerId="AD" clId="Web-{89E97255-083D-8237-4138-A34B41D4EBC7}" dt="2023-09-08T16:30:20.209" v="52"/>
                <pc2:cmRplyMkLst xmlns:pc2="http://schemas.microsoft.com/office/powerpoint/2019/9/main/command">
                  <pc:docMk/>
                  <pc:sldMk cId="730903994" sldId="317"/>
                  <pc2:cmMk id="{D0BA5E0F-1658-4C51-9851-FFE41080ECA2}"/>
                  <pc2:cmRplyMk id="{FC40BF47-191F-4752-902F-E2435535E42A}"/>
                </pc2:cmRplyMkLst>
              </pc226:cmRplyChg>
            </pc226:cmChg>
          </p:ext>
        </pc:extLst>
      </pc:sldChg>
    </pc:docChg>
  </pc:docChgLst>
  <pc:docChgLst>
    <pc:chgData clId="Web-{8D8E7DB1-68A6-4E70-BED3-1CCA05C682E5}"/>
    <pc:docChg chg="">
      <pc:chgData name="" userId="" providerId="" clId="Web-{8D8E7DB1-68A6-4E70-BED3-1CCA05C682E5}" dt="2023-09-01T21:20:03.380" v="0"/>
      <pc:docMkLst>
        <pc:docMk/>
      </pc:docMkLst>
      <pc:sldChg chg="modCm">
        <pc:chgData name="" userId="" providerId="" clId="Web-{8D8E7DB1-68A6-4E70-BED3-1CCA05C682E5}" dt="2023-09-01T21:20:03.380" v="0"/>
        <pc:sldMkLst>
          <pc:docMk/>
          <pc:sldMk cId="1667279423" sldId="258"/>
        </pc:sldMkLst>
        <pc:extLst>
          <p:ext xmlns:p="http://schemas.openxmlformats.org/presentationml/2006/main" uri="{D6D511B9-2390-475A-947B-AFAB55BFBCF1}">
            <pc226:cmChg xmlns:pc226="http://schemas.microsoft.com/office/powerpoint/2022/06/main/command" chg="">
              <pc226:chgData name="" userId="" providerId="" clId="Web-{8D8E7DB1-68A6-4E70-BED3-1CCA05C682E5}" dt="2023-09-01T21:20:03.380" v="0"/>
              <pc2:cmMkLst xmlns:pc2="http://schemas.microsoft.com/office/powerpoint/2019/9/main/command">
                <pc:docMk/>
                <pc:sldMk cId="1667279423" sldId="258"/>
                <pc2:cmMk id="{976BBF67-E020-4E22-B3CC-FD408DA26635}"/>
              </pc2:cmMkLst>
              <pc226:cmRplyChg chg="add">
                <pc226:chgData name="" userId="" providerId="" clId="Web-{8D8E7DB1-68A6-4E70-BED3-1CCA05C682E5}" dt="2023-09-01T21:20:03.380" v="0"/>
                <pc2:cmRplyMkLst xmlns:pc2="http://schemas.microsoft.com/office/powerpoint/2019/9/main/command">
                  <pc:docMk/>
                  <pc:sldMk cId="1667279423" sldId="258"/>
                  <pc2:cmMk id="{976BBF67-E020-4E22-B3CC-FD408DA26635}"/>
                  <pc2:cmRplyMk id="{DB3C10EA-C5AF-469D-BD6B-B2DD5CC7DAAC}"/>
                </pc2:cmRplyMkLst>
              </pc226:cmRplyChg>
            </pc226:cmChg>
          </p:ext>
        </pc:extLst>
      </pc:sldChg>
    </pc:docChg>
  </pc:docChgLst>
  <pc:docChgLst>
    <pc:chgData name="Jeanine Cava" userId="S::jcava@njaes.rutgers.edu::dcfad38c-de9f-49bc-a069-121672a0fed6" providerId="AD" clId="Web-{6492F375-E5FB-F5B6-E9C5-7FDCDFCF263E}"/>
    <pc:docChg chg="addSld delSld modSld sldOrd">
      <pc:chgData name="Jeanine Cava" userId="S::jcava@njaes.rutgers.edu::dcfad38c-de9f-49bc-a069-121672a0fed6" providerId="AD" clId="Web-{6492F375-E5FB-F5B6-E9C5-7FDCDFCF263E}" dt="2023-09-07T11:45:22.554" v="1816" actId="20577"/>
      <pc:docMkLst>
        <pc:docMk/>
      </pc:docMkLst>
      <pc:sldChg chg="delSp modSp del mod modShow addCm">
        <pc:chgData name="Jeanine Cava" userId="S::jcava@njaes.rutgers.edu::dcfad38c-de9f-49bc-a069-121672a0fed6" providerId="AD" clId="Web-{6492F375-E5FB-F5B6-E9C5-7FDCDFCF263E}" dt="2023-09-06T18:04:29.054" v="1625"/>
        <pc:sldMkLst>
          <pc:docMk/>
          <pc:sldMk cId="1057995478" sldId="257"/>
        </pc:sldMkLst>
        <pc:spChg chg="del mod">
          <ac:chgData name="Jeanine Cava" userId="S::jcava@njaes.rutgers.edu::dcfad38c-de9f-49bc-a069-121672a0fed6" providerId="AD" clId="Web-{6492F375-E5FB-F5B6-E9C5-7FDCDFCF263E}" dt="2023-09-05T18:14:17.536" v="501"/>
          <ac:spMkLst>
            <pc:docMk/>
            <pc:sldMk cId="1057995478" sldId="257"/>
            <ac:spMk id="4" creationId="{282D6B9F-6AF6-C80A-1AE3-3907BE2489A2}"/>
          </ac:spMkLst>
        </pc:spChg>
        <pc:spChg chg="mod">
          <ac:chgData name="Jeanine Cava" userId="S::jcava@njaes.rutgers.edu::dcfad38c-de9f-49bc-a069-121672a0fed6" providerId="AD" clId="Web-{6492F375-E5FB-F5B6-E9C5-7FDCDFCF263E}" dt="2023-09-05T14:55:08.307" v="54" actId="20577"/>
          <ac:spMkLst>
            <pc:docMk/>
            <pc:sldMk cId="1057995478" sldId="257"/>
            <ac:spMk id="6" creationId="{076CBE1B-8A10-3DCD-430C-DAD675223871}"/>
          </ac:spMkLst>
        </pc:spChg>
        <pc:picChg chg="mod">
          <ac:chgData name="Jeanine Cava" userId="S::jcava@njaes.rutgers.edu::dcfad38c-de9f-49bc-a069-121672a0fed6" providerId="AD" clId="Web-{6492F375-E5FB-F5B6-E9C5-7FDCDFCF263E}" dt="2023-09-05T15:46:52.898" v="185" actId="14100"/>
          <ac:picMkLst>
            <pc:docMk/>
            <pc:sldMk cId="1057995478" sldId="257"/>
            <ac:picMk id="3" creationId="{18D03FBF-1068-8A24-E170-5BB65863D40A}"/>
          </ac:picMkLst>
        </pc:picChg>
        <pc:extLst>
          <p:ext xmlns:p="http://schemas.openxmlformats.org/presentationml/2006/main" uri="{D6D511B9-2390-475A-947B-AFAB55BFBCF1}">
            <pc226:cmChg xmlns:pc226="http://schemas.microsoft.com/office/powerpoint/2022/06/main/command" chg="add">
              <pc226:chgData name="Jeanine Cava" userId="S::jcava@njaes.rutgers.edu::dcfad38c-de9f-49bc-a069-121672a0fed6" providerId="AD" clId="Web-{6492F375-E5FB-F5B6-E9C5-7FDCDFCF263E}" dt="2023-09-06T16:28:16.306" v="1452"/>
              <pc2:cmMkLst xmlns:pc2="http://schemas.microsoft.com/office/powerpoint/2019/9/main/command">
                <pc:docMk/>
                <pc:sldMk cId="1057995478" sldId="257"/>
                <pc2:cmMk id="{41B03DF9-CDD0-4CDC-A765-222852339110}"/>
              </pc2:cmMkLst>
            </pc226:cmChg>
          </p:ext>
        </pc:extLst>
      </pc:sldChg>
      <pc:sldChg chg="addSp delSp modSp modCm">
        <pc:chgData name="Jeanine Cava" userId="S::jcava@njaes.rutgers.edu::dcfad38c-de9f-49bc-a069-121672a0fed6" providerId="AD" clId="Web-{6492F375-E5FB-F5B6-E9C5-7FDCDFCF263E}" dt="2023-09-06T20:06:46.756" v="1797" actId="1076"/>
        <pc:sldMkLst>
          <pc:docMk/>
          <pc:sldMk cId="1667279423" sldId="258"/>
        </pc:sldMkLst>
        <pc:spChg chg="mod">
          <ac:chgData name="Jeanine Cava" userId="S::jcava@njaes.rutgers.edu::dcfad38c-de9f-49bc-a069-121672a0fed6" providerId="AD" clId="Web-{6492F375-E5FB-F5B6-E9C5-7FDCDFCF263E}" dt="2023-09-06T15:05:17.061" v="1119" actId="20577"/>
          <ac:spMkLst>
            <pc:docMk/>
            <pc:sldMk cId="1667279423" sldId="258"/>
            <ac:spMk id="4" creationId="{8F2944DF-1163-6B71-C016-49843510FAEE}"/>
          </ac:spMkLst>
        </pc:spChg>
        <pc:spChg chg="mod">
          <ac:chgData name="Jeanine Cava" userId="S::jcava@njaes.rutgers.edu::dcfad38c-de9f-49bc-a069-121672a0fed6" providerId="AD" clId="Web-{6492F375-E5FB-F5B6-E9C5-7FDCDFCF263E}" dt="2023-09-05T18:13:22.629" v="487" actId="20577"/>
          <ac:spMkLst>
            <pc:docMk/>
            <pc:sldMk cId="1667279423" sldId="258"/>
            <ac:spMk id="5" creationId="{E61838B0-9F79-F196-31E5-D6D18B46099E}"/>
          </ac:spMkLst>
        </pc:spChg>
        <pc:spChg chg="add mod">
          <ac:chgData name="Jeanine Cava" userId="S::jcava@njaes.rutgers.edu::dcfad38c-de9f-49bc-a069-121672a0fed6" providerId="AD" clId="Web-{6492F375-E5FB-F5B6-E9C5-7FDCDFCF263E}" dt="2023-09-05T16:37:49.613" v="291" actId="1076"/>
          <ac:spMkLst>
            <pc:docMk/>
            <pc:sldMk cId="1667279423" sldId="258"/>
            <ac:spMk id="6" creationId="{29B60D8C-CD0E-D605-BDB6-86A1FF617625}"/>
          </ac:spMkLst>
        </pc:spChg>
        <pc:spChg chg="del mod">
          <ac:chgData name="Jeanine Cava" userId="S::jcava@njaes.rutgers.edu::dcfad38c-de9f-49bc-a069-121672a0fed6" providerId="AD" clId="Web-{6492F375-E5FB-F5B6-E9C5-7FDCDFCF263E}" dt="2023-09-05T14:49:13.425" v="11"/>
          <ac:spMkLst>
            <pc:docMk/>
            <pc:sldMk cId="1667279423" sldId="258"/>
            <ac:spMk id="6" creationId="{9615704A-D659-00D2-C4D8-8BCB4F82B61F}"/>
          </ac:spMkLst>
        </pc:spChg>
        <pc:spChg chg="add mod">
          <ac:chgData name="Jeanine Cava" userId="S::jcava@njaes.rutgers.edu::dcfad38c-de9f-49bc-a069-121672a0fed6" providerId="AD" clId="Web-{6492F375-E5FB-F5B6-E9C5-7FDCDFCF263E}" dt="2023-09-05T16:37:54.441" v="293" actId="1076"/>
          <ac:spMkLst>
            <pc:docMk/>
            <pc:sldMk cId="1667279423" sldId="258"/>
            <ac:spMk id="7" creationId="{4CA77C8D-3DDE-987E-44FF-AEDAD193C12D}"/>
          </ac:spMkLst>
        </pc:spChg>
        <pc:spChg chg="del">
          <ac:chgData name="Jeanine Cava" userId="S::jcava@njaes.rutgers.edu::dcfad38c-de9f-49bc-a069-121672a0fed6" providerId="AD" clId="Web-{6492F375-E5FB-F5B6-E9C5-7FDCDFCF263E}" dt="2023-09-05T14:49:09.769" v="8"/>
          <ac:spMkLst>
            <pc:docMk/>
            <pc:sldMk cId="1667279423" sldId="258"/>
            <ac:spMk id="7" creationId="{E7F0A41B-BAA0-974D-C1A0-7C2F3D5B997F}"/>
          </ac:spMkLst>
        </pc:spChg>
        <pc:picChg chg="add mod">
          <ac:chgData name="Jeanine Cava" userId="S::jcava@njaes.rutgers.edu::dcfad38c-de9f-49bc-a069-121672a0fed6" providerId="AD" clId="Web-{6492F375-E5FB-F5B6-E9C5-7FDCDFCF263E}" dt="2023-09-06T20:06:46.756" v="1797" actId="1076"/>
          <ac:picMkLst>
            <pc:docMk/>
            <pc:sldMk cId="1667279423" sldId="258"/>
            <ac:picMk id="2" creationId="{F93FDA3C-96B6-A8A5-D5C1-2EB0B1F62BC0}"/>
          </ac:picMkLst>
        </pc:picChg>
        <pc:picChg chg="add mod">
          <ac:chgData name="Jeanine Cava" userId="S::jcava@njaes.rutgers.edu::dcfad38c-de9f-49bc-a069-121672a0fed6" providerId="AD" clId="Web-{6492F375-E5FB-F5B6-E9C5-7FDCDFCF263E}" dt="2023-09-05T16:37:50.628" v="292" actId="1076"/>
          <ac:picMkLst>
            <pc:docMk/>
            <pc:sldMk cId="1667279423" sldId="258"/>
            <ac:picMk id="3" creationId="{E24541A4-67E7-86CE-5D23-33F40E759CC1}"/>
          </ac:picMkLst>
        </pc:picChg>
        <pc:extLst>
          <p:ext xmlns:p="http://schemas.openxmlformats.org/presentationml/2006/main" uri="{D6D511B9-2390-475A-947B-AFAB55BFBCF1}">
            <pc226:cmChg xmlns:pc226="http://schemas.microsoft.com/office/powerpoint/2022/06/main/command" chg="mod">
              <pc226:chgData name="Jeanine Cava" userId="S::jcava@njaes.rutgers.edu::dcfad38c-de9f-49bc-a069-121672a0fed6" providerId="AD" clId="Web-{6492F375-E5FB-F5B6-E9C5-7FDCDFCF263E}" dt="2023-09-06T18:26:08.896" v="1795"/>
              <pc2:cmMkLst xmlns:pc2="http://schemas.microsoft.com/office/powerpoint/2019/9/main/command">
                <pc:docMk/>
                <pc:sldMk cId="1667279423" sldId="258"/>
                <pc2:cmMk id="{976BBF67-E020-4E22-B3CC-FD408DA26635}"/>
              </pc2:cmMkLst>
            </pc226:cmChg>
          </p:ext>
        </pc:extLst>
      </pc:sldChg>
      <pc:sldChg chg="modSp addCm modCm">
        <pc:chgData name="Jeanine Cava" userId="S::jcava@njaes.rutgers.edu::dcfad38c-de9f-49bc-a069-121672a0fed6" providerId="AD" clId="Web-{6492F375-E5FB-F5B6-E9C5-7FDCDFCF263E}" dt="2023-09-06T18:11:20.485" v="1787"/>
        <pc:sldMkLst>
          <pc:docMk/>
          <pc:sldMk cId="553397667" sldId="259"/>
        </pc:sldMkLst>
        <pc:spChg chg="mod">
          <ac:chgData name="Jeanine Cava" userId="S::jcava@njaes.rutgers.edu::dcfad38c-de9f-49bc-a069-121672a0fed6" providerId="AD" clId="Web-{6492F375-E5FB-F5B6-E9C5-7FDCDFCF263E}" dt="2023-09-05T15:44:06.316" v="184" actId="20577"/>
          <ac:spMkLst>
            <pc:docMk/>
            <pc:sldMk cId="553397667" sldId="259"/>
            <ac:spMk id="5" creationId="{6EA0D8C8-CC22-D5C1-441E-BA7DDDD4E5D8}"/>
          </ac:spMkLst>
        </pc:spChg>
        <pc:extLst>
          <p:ext xmlns:p="http://schemas.openxmlformats.org/presentationml/2006/main" uri="{D6D511B9-2390-475A-947B-AFAB55BFBCF1}">
            <pc226:cmChg xmlns:pc226="http://schemas.microsoft.com/office/powerpoint/2022/06/main/command" chg="add">
              <pc226:chgData name="Jeanine Cava" userId="S::jcava@njaes.rutgers.edu::dcfad38c-de9f-49bc-a069-121672a0fed6" providerId="AD" clId="Web-{6492F375-E5FB-F5B6-E9C5-7FDCDFCF263E}" dt="2023-09-06T18:11:20.485" v="1787"/>
              <pc2:cmMkLst xmlns:pc2="http://schemas.microsoft.com/office/powerpoint/2019/9/main/command">
                <pc:docMk/>
                <pc:sldMk cId="553397667" sldId="259"/>
                <pc2:cmMk id="{7B3EA74B-6E18-4321-98B5-9E50BB9E78EE}"/>
              </pc2:cmMkLst>
              <pc226:cmRplyChg chg="add">
                <pc226:chgData name="Jeanine Cava" userId="S::jcava@njaes.rutgers.edu::dcfad38c-de9f-49bc-a069-121672a0fed6" providerId="AD" clId="Web-{6492F375-E5FB-F5B6-E9C5-7FDCDFCF263E}" dt="2023-09-06T18:11:20.485" v="1787"/>
                <pc2:cmRplyMkLst xmlns:pc2="http://schemas.microsoft.com/office/powerpoint/2019/9/main/command">
                  <pc:docMk/>
                  <pc:sldMk cId="553397667" sldId="259"/>
                  <pc2:cmMk id="{7B3EA74B-6E18-4321-98B5-9E50BB9E78EE}"/>
                  <pc2:cmRplyMk id="{A5A5C4A1-B4DC-458E-84A0-204D0529DEDB}"/>
                </pc2:cmRplyMkLst>
              </pc226:cmRplyChg>
            </pc226:cmChg>
            <pc226:cmChg xmlns:pc226="http://schemas.microsoft.com/office/powerpoint/2022/06/main/command" chg="add">
              <pc226:chgData name="Jeanine Cava" userId="S::jcava@njaes.rutgers.edu::dcfad38c-de9f-49bc-a069-121672a0fed6" providerId="AD" clId="Web-{6492F375-E5FB-F5B6-E9C5-7FDCDFCF263E}" dt="2023-09-05T14:48:39.659" v="6"/>
              <pc2:cmMkLst xmlns:pc2="http://schemas.microsoft.com/office/powerpoint/2019/9/main/command">
                <pc:docMk/>
                <pc:sldMk cId="553397667" sldId="259"/>
                <pc2:cmMk id="{0551C7BE-30F8-4956-8E80-76257AA17A9B}"/>
              </pc2:cmMkLst>
            </pc226:cmChg>
          </p:ext>
        </pc:extLst>
      </pc:sldChg>
      <pc:sldChg chg="addSp modSp">
        <pc:chgData name="Jeanine Cava" userId="S::jcava@njaes.rutgers.edu::dcfad38c-de9f-49bc-a069-121672a0fed6" providerId="AD" clId="Web-{6492F375-E5FB-F5B6-E9C5-7FDCDFCF263E}" dt="2023-09-06T18:10:46.641" v="1786" actId="20577"/>
        <pc:sldMkLst>
          <pc:docMk/>
          <pc:sldMk cId="3154331798" sldId="260"/>
        </pc:sldMkLst>
        <pc:spChg chg="add mod">
          <ac:chgData name="Jeanine Cava" userId="S::jcava@njaes.rutgers.edu::dcfad38c-de9f-49bc-a069-121672a0fed6" providerId="AD" clId="Web-{6492F375-E5FB-F5B6-E9C5-7FDCDFCF263E}" dt="2023-09-06T18:10:01.905" v="1771" actId="14100"/>
          <ac:spMkLst>
            <pc:docMk/>
            <pc:sldMk cId="3154331798" sldId="260"/>
            <ac:spMk id="4" creationId="{84F2EC91-7AA1-0EB3-4C0A-97C7995933E8}"/>
          </ac:spMkLst>
        </pc:spChg>
        <pc:spChg chg="add mod">
          <ac:chgData name="Jeanine Cava" userId="S::jcava@njaes.rutgers.edu::dcfad38c-de9f-49bc-a069-121672a0fed6" providerId="AD" clId="Web-{6492F375-E5FB-F5B6-E9C5-7FDCDFCF263E}" dt="2023-09-06T18:10:46.641" v="1786" actId="20577"/>
          <ac:spMkLst>
            <pc:docMk/>
            <pc:sldMk cId="3154331798" sldId="260"/>
            <ac:spMk id="6" creationId="{4C3FA43C-D578-3417-F646-A562B6293939}"/>
          </ac:spMkLst>
        </pc:spChg>
        <pc:grpChg chg="mod">
          <ac:chgData name="Jeanine Cava" userId="S::jcava@njaes.rutgers.edu::dcfad38c-de9f-49bc-a069-121672a0fed6" providerId="AD" clId="Web-{6492F375-E5FB-F5B6-E9C5-7FDCDFCF263E}" dt="2023-09-06T18:09:27.561" v="1759" actId="1076"/>
          <ac:grpSpMkLst>
            <pc:docMk/>
            <pc:sldMk cId="3154331798" sldId="260"/>
            <ac:grpSpMk id="34" creationId="{00000000-0000-0000-0000-000000000000}"/>
          </ac:grpSpMkLst>
        </pc:grpChg>
      </pc:sldChg>
      <pc:sldChg chg="addSp modSp">
        <pc:chgData name="Jeanine Cava" userId="S::jcava@njaes.rutgers.edu::dcfad38c-de9f-49bc-a069-121672a0fed6" providerId="AD" clId="Web-{6492F375-E5FB-F5B6-E9C5-7FDCDFCF263E}" dt="2023-09-06T18:06:51.307" v="1714" actId="1076"/>
        <pc:sldMkLst>
          <pc:docMk/>
          <pc:sldMk cId="2341574792" sldId="262"/>
        </pc:sldMkLst>
        <pc:spChg chg="add mod">
          <ac:chgData name="Jeanine Cava" userId="S::jcava@njaes.rutgers.edu::dcfad38c-de9f-49bc-a069-121672a0fed6" providerId="AD" clId="Web-{6492F375-E5FB-F5B6-E9C5-7FDCDFCF263E}" dt="2023-09-06T18:06:51.307" v="1714" actId="1076"/>
          <ac:spMkLst>
            <pc:docMk/>
            <pc:sldMk cId="2341574792" sldId="262"/>
            <ac:spMk id="5" creationId="{30406B24-88A2-D805-14C8-EC91729DFC73}"/>
          </ac:spMkLst>
        </pc:spChg>
        <pc:spChg chg="add mod">
          <ac:chgData name="Jeanine Cava" userId="S::jcava@njaes.rutgers.edu::dcfad38c-de9f-49bc-a069-121672a0fed6" providerId="AD" clId="Web-{6492F375-E5FB-F5B6-E9C5-7FDCDFCF263E}" dt="2023-09-06T18:06:44.323" v="1713" actId="20577"/>
          <ac:spMkLst>
            <pc:docMk/>
            <pc:sldMk cId="2341574792" sldId="262"/>
            <ac:spMk id="9" creationId="{3172D5DD-7E61-7C22-84AF-6D18455495D5}"/>
          </ac:spMkLst>
        </pc:spChg>
      </pc:sldChg>
      <pc:sldChg chg="modSp ord">
        <pc:chgData name="Jeanine Cava" userId="S::jcava@njaes.rutgers.edu::dcfad38c-de9f-49bc-a069-121672a0fed6" providerId="AD" clId="Web-{6492F375-E5FB-F5B6-E9C5-7FDCDFCF263E}" dt="2023-09-06T13:16:26.364" v="1098"/>
        <pc:sldMkLst>
          <pc:docMk/>
          <pc:sldMk cId="1535495566" sldId="271"/>
        </pc:sldMkLst>
        <pc:spChg chg="mod">
          <ac:chgData name="Jeanine Cava" userId="S::jcava@njaes.rutgers.edu::dcfad38c-de9f-49bc-a069-121672a0fed6" providerId="AD" clId="Web-{6492F375-E5FB-F5B6-E9C5-7FDCDFCF263E}" dt="2023-09-06T13:12:29.969" v="967" actId="20577"/>
          <ac:spMkLst>
            <pc:docMk/>
            <pc:sldMk cId="1535495566" sldId="271"/>
            <ac:spMk id="10" creationId="{00000000-0000-0000-0000-000000000000}"/>
          </ac:spMkLst>
        </pc:spChg>
      </pc:sldChg>
      <pc:sldChg chg="modSp">
        <pc:chgData name="Jeanine Cava" userId="S::jcava@njaes.rutgers.edu::dcfad38c-de9f-49bc-a069-121672a0fed6" providerId="AD" clId="Web-{6492F375-E5FB-F5B6-E9C5-7FDCDFCF263E}" dt="2023-09-06T13:10:40.404" v="897" actId="20577"/>
        <pc:sldMkLst>
          <pc:docMk/>
          <pc:sldMk cId="2585652797" sldId="272"/>
        </pc:sldMkLst>
        <pc:spChg chg="mod">
          <ac:chgData name="Jeanine Cava" userId="S::jcava@njaes.rutgers.edu::dcfad38c-de9f-49bc-a069-121672a0fed6" providerId="AD" clId="Web-{6492F375-E5FB-F5B6-E9C5-7FDCDFCF263E}" dt="2023-09-06T13:10:40.404" v="897" actId="20577"/>
          <ac:spMkLst>
            <pc:docMk/>
            <pc:sldMk cId="2585652797" sldId="272"/>
            <ac:spMk id="10" creationId="{00000000-0000-0000-0000-000000000000}"/>
          </ac:spMkLst>
        </pc:spChg>
      </pc:sldChg>
      <pc:sldChg chg="modSp">
        <pc:chgData name="Jeanine Cava" userId="S::jcava@njaes.rutgers.edu::dcfad38c-de9f-49bc-a069-121672a0fed6" providerId="AD" clId="Web-{6492F375-E5FB-F5B6-E9C5-7FDCDFCF263E}" dt="2023-09-06T13:16:07.973" v="1096" actId="20577"/>
        <pc:sldMkLst>
          <pc:docMk/>
          <pc:sldMk cId="3401002825" sldId="273"/>
        </pc:sldMkLst>
        <pc:spChg chg="mod">
          <ac:chgData name="Jeanine Cava" userId="S::jcava@njaes.rutgers.edu::dcfad38c-de9f-49bc-a069-121672a0fed6" providerId="AD" clId="Web-{6492F375-E5FB-F5B6-E9C5-7FDCDFCF263E}" dt="2023-09-06T13:16:07.973" v="1096" actId="20577"/>
          <ac:spMkLst>
            <pc:docMk/>
            <pc:sldMk cId="3401002825" sldId="273"/>
            <ac:spMk id="10" creationId="{00000000-0000-0000-0000-000000000000}"/>
          </ac:spMkLst>
        </pc:spChg>
        <pc:grpChg chg="mod">
          <ac:chgData name="Jeanine Cava" userId="S::jcava@njaes.rutgers.edu::dcfad38c-de9f-49bc-a069-121672a0fed6" providerId="AD" clId="Web-{6492F375-E5FB-F5B6-E9C5-7FDCDFCF263E}" dt="2023-09-06T13:14:21.643" v="1023" actId="1076"/>
          <ac:grpSpMkLst>
            <pc:docMk/>
            <pc:sldMk cId="3401002825" sldId="273"/>
            <ac:grpSpMk id="35" creationId="{00000000-0000-0000-0000-000000000000}"/>
          </ac:grpSpMkLst>
        </pc:grpChg>
      </pc:sldChg>
      <pc:sldChg chg="addSp modSp">
        <pc:chgData name="Jeanine Cava" userId="S::jcava@njaes.rutgers.edu::dcfad38c-de9f-49bc-a069-121672a0fed6" providerId="AD" clId="Web-{6492F375-E5FB-F5B6-E9C5-7FDCDFCF263E}" dt="2023-09-05T15:36:46.386" v="182" actId="14100"/>
        <pc:sldMkLst>
          <pc:docMk/>
          <pc:sldMk cId="1883533426" sldId="275"/>
        </pc:sldMkLst>
        <pc:spChg chg="mod">
          <ac:chgData name="Jeanine Cava" userId="S::jcava@njaes.rutgers.edu::dcfad38c-de9f-49bc-a069-121672a0fed6" providerId="AD" clId="Web-{6492F375-E5FB-F5B6-E9C5-7FDCDFCF263E}" dt="2023-09-05T15:35:50.213" v="172" actId="1076"/>
          <ac:spMkLst>
            <pc:docMk/>
            <pc:sldMk cId="1883533426" sldId="275"/>
            <ac:spMk id="2" creationId="{31D6BBB1-7004-3CD0-AB2F-C91DDB8C8422}"/>
          </ac:spMkLst>
        </pc:spChg>
        <pc:spChg chg="add mod">
          <ac:chgData name="Jeanine Cava" userId="S::jcava@njaes.rutgers.edu::dcfad38c-de9f-49bc-a069-121672a0fed6" providerId="AD" clId="Web-{6492F375-E5FB-F5B6-E9C5-7FDCDFCF263E}" dt="2023-09-05T15:36:09.276" v="180" actId="1076"/>
          <ac:spMkLst>
            <pc:docMk/>
            <pc:sldMk cId="1883533426" sldId="275"/>
            <ac:spMk id="17" creationId="{CF007D74-5B13-0D35-75B8-D04928F9E3A9}"/>
          </ac:spMkLst>
        </pc:spChg>
        <pc:grpChg chg="mod">
          <ac:chgData name="Jeanine Cava" userId="S::jcava@njaes.rutgers.edu::dcfad38c-de9f-49bc-a069-121672a0fed6" providerId="AD" clId="Web-{6492F375-E5FB-F5B6-E9C5-7FDCDFCF263E}" dt="2023-09-05T15:36:43.308" v="181" actId="1076"/>
          <ac:grpSpMkLst>
            <pc:docMk/>
            <pc:sldMk cId="1883533426" sldId="275"/>
            <ac:grpSpMk id="10" creationId="{908CBDE5-0A88-6B91-82B0-0AD5CEED9EF3}"/>
          </ac:grpSpMkLst>
        </pc:grpChg>
        <pc:picChg chg="mod">
          <ac:chgData name="Jeanine Cava" userId="S::jcava@njaes.rutgers.edu::dcfad38c-de9f-49bc-a069-121672a0fed6" providerId="AD" clId="Web-{6492F375-E5FB-F5B6-E9C5-7FDCDFCF263E}" dt="2023-09-05T15:36:02.807" v="178" actId="14100"/>
          <ac:picMkLst>
            <pc:docMk/>
            <pc:sldMk cId="1883533426" sldId="275"/>
            <ac:picMk id="7" creationId="{16C46956-8725-B633-0D6A-8BE16649C4CD}"/>
          </ac:picMkLst>
        </pc:picChg>
        <pc:picChg chg="mod">
          <ac:chgData name="Jeanine Cava" userId="S::jcava@njaes.rutgers.edu::dcfad38c-de9f-49bc-a069-121672a0fed6" providerId="AD" clId="Web-{6492F375-E5FB-F5B6-E9C5-7FDCDFCF263E}" dt="2023-09-05T15:36:46.386" v="182" actId="14100"/>
          <ac:picMkLst>
            <pc:docMk/>
            <pc:sldMk cId="1883533426" sldId="275"/>
            <ac:picMk id="11" creationId="{B1920450-96B4-9E17-AEBD-19CD8E42A36F}"/>
          </ac:picMkLst>
        </pc:picChg>
        <pc:picChg chg="mod">
          <ac:chgData name="Jeanine Cava" userId="S::jcava@njaes.rutgers.edu::dcfad38c-de9f-49bc-a069-121672a0fed6" providerId="AD" clId="Web-{6492F375-E5FB-F5B6-E9C5-7FDCDFCF263E}" dt="2023-09-05T15:36:05.119" v="179" actId="1076"/>
          <ac:picMkLst>
            <pc:docMk/>
            <pc:sldMk cId="1883533426" sldId="275"/>
            <ac:picMk id="16" creationId="{9707C115-D286-0D52-3890-AE35C0F05155}"/>
          </ac:picMkLst>
        </pc:picChg>
      </pc:sldChg>
      <pc:sldChg chg="addCm">
        <pc:chgData name="Jeanine Cava" userId="S::jcava@njaes.rutgers.edu::dcfad38c-de9f-49bc-a069-121672a0fed6" providerId="AD" clId="Web-{6492F375-E5FB-F5B6-E9C5-7FDCDFCF263E}" dt="2023-09-05T14:57:00.059" v="57"/>
        <pc:sldMkLst>
          <pc:docMk/>
          <pc:sldMk cId="1641165799" sldId="281"/>
        </pc:sldMkLst>
        <pc:extLst>
          <p:ext xmlns:p="http://schemas.openxmlformats.org/presentationml/2006/main" uri="{D6D511B9-2390-475A-947B-AFAB55BFBCF1}">
            <pc226:cmChg xmlns:pc226="http://schemas.microsoft.com/office/powerpoint/2022/06/main/command" chg="add">
              <pc226:chgData name="Jeanine Cava" userId="S::jcava@njaes.rutgers.edu::dcfad38c-de9f-49bc-a069-121672a0fed6" providerId="AD" clId="Web-{6492F375-E5FB-F5B6-E9C5-7FDCDFCF263E}" dt="2023-09-05T14:57:00.059" v="57"/>
              <pc2:cmMkLst xmlns:pc2="http://schemas.microsoft.com/office/powerpoint/2019/9/main/command">
                <pc:docMk/>
                <pc:sldMk cId="1641165799" sldId="281"/>
                <pc2:cmMk id="{CCD5F147-5629-4222-AB16-50B1234276D4}"/>
              </pc2:cmMkLst>
            </pc226:cmChg>
          </p:ext>
        </pc:extLst>
      </pc:sldChg>
      <pc:sldChg chg="modSp modCm">
        <pc:chgData name="Jeanine Cava" userId="S::jcava@njaes.rutgers.edu::dcfad38c-de9f-49bc-a069-121672a0fed6" providerId="AD" clId="Web-{6492F375-E5FB-F5B6-E9C5-7FDCDFCF263E}" dt="2023-09-06T18:11:45.392" v="1793" actId="20577"/>
        <pc:sldMkLst>
          <pc:docMk/>
          <pc:sldMk cId="2823585965" sldId="282"/>
        </pc:sldMkLst>
        <pc:spChg chg="mod">
          <ac:chgData name="Jeanine Cava" userId="S::jcava@njaes.rutgers.edu::dcfad38c-de9f-49bc-a069-121672a0fed6" providerId="AD" clId="Web-{6492F375-E5FB-F5B6-E9C5-7FDCDFCF263E}" dt="2023-09-06T18:11:45.392" v="1793" actId="20577"/>
          <ac:spMkLst>
            <pc:docMk/>
            <pc:sldMk cId="2823585965" sldId="282"/>
            <ac:spMk id="3" creationId="{2DA40D00-3D69-8469-1F8D-EED4AABA4DE5}"/>
          </ac:spMkLst>
        </pc:spChg>
        <pc:extLst>
          <p:ext xmlns:p="http://schemas.openxmlformats.org/presentationml/2006/main" uri="{D6D511B9-2390-475A-947B-AFAB55BFBCF1}">
            <pc226:cmChg xmlns:pc226="http://schemas.microsoft.com/office/powerpoint/2022/06/main/command" chg="mod">
              <pc226:chgData name="Jeanine Cava" userId="S::jcava@njaes.rutgers.edu::dcfad38c-de9f-49bc-a069-121672a0fed6" providerId="AD" clId="Web-{6492F375-E5FB-F5B6-E9C5-7FDCDFCF263E}" dt="2023-09-06T18:11:29.798" v="1788"/>
              <pc2:cmMkLst xmlns:pc2="http://schemas.microsoft.com/office/powerpoint/2019/9/main/command">
                <pc:docMk/>
                <pc:sldMk cId="2823585965" sldId="282"/>
                <pc2:cmMk id="{C30B55DE-126D-47A5-B9E6-E0120A0AC4D8}"/>
              </pc2:cmMkLst>
            </pc226:cmChg>
          </p:ext>
        </pc:extLst>
      </pc:sldChg>
      <pc:sldChg chg="modSp">
        <pc:chgData name="Jeanine Cava" userId="S::jcava@njaes.rutgers.edu::dcfad38c-de9f-49bc-a069-121672a0fed6" providerId="AD" clId="Web-{6492F375-E5FB-F5B6-E9C5-7FDCDFCF263E}" dt="2023-09-05T18:20:27.682" v="513" actId="14100"/>
        <pc:sldMkLst>
          <pc:docMk/>
          <pc:sldMk cId="65140761" sldId="285"/>
        </pc:sldMkLst>
        <pc:spChg chg="mod">
          <ac:chgData name="Jeanine Cava" userId="S::jcava@njaes.rutgers.edu::dcfad38c-de9f-49bc-a069-121672a0fed6" providerId="AD" clId="Web-{6492F375-E5FB-F5B6-E9C5-7FDCDFCF263E}" dt="2023-09-05T18:20:27.682" v="513" actId="14100"/>
          <ac:spMkLst>
            <pc:docMk/>
            <pc:sldMk cId="65140761" sldId="285"/>
            <ac:spMk id="2" creationId="{8CBD977D-F2A1-0BBF-A7D4-340998B7BE2C}"/>
          </ac:spMkLst>
        </pc:spChg>
      </pc:sldChg>
      <pc:sldChg chg="add del mod ord modShow addCm modCm">
        <pc:chgData name="Jeanine Cava" userId="S::jcava@njaes.rutgers.edu::dcfad38c-de9f-49bc-a069-121672a0fed6" providerId="AD" clId="Web-{6492F375-E5FB-F5B6-E9C5-7FDCDFCF263E}" dt="2023-09-06T15:34:48.600" v="1124"/>
        <pc:sldMkLst>
          <pc:docMk/>
          <pc:sldMk cId="2416775018" sldId="286"/>
        </pc:sldMkLst>
        <pc:extLst>
          <p:ext xmlns:p="http://schemas.openxmlformats.org/presentationml/2006/main" uri="{D6D511B9-2390-475A-947B-AFAB55BFBCF1}">
            <pc226:cmChg xmlns:pc226="http://schemas.microsoft.com/office/powerpoint/2022/06/main/command" chg="mod">
              <pc226:chgData name="Jeanine Cava" userId="S::jcava@njaes.rutgers.edu::dcfad38c-de9f-49bc-a069-121672a0fed6" providerId="AD" clId="Web-{6492F375-E5FB-F5B6-E9C5-7FDCDFCF263E}" dt="2023-09-05T18:58:06.045" v="679"/>
              <pc2:cmMkLst xmlns:pc2="http://schemas.microsoft.com/office/powerpoint/2019/9/main/command">
                <pc:docMk/>
                <pc:sldMk cId="2416775018" sldId="286"/>
                <pc2:cmMk id="{77A47F49-9611-47CE-A4E1-1B0796770E9A}"/>
              </pc2:cmMkLst>
            </pc226:cmChg>
            <pc226:cmChg xmlns:pc226="http://schemas.microsoft.com/office/powerpoint/2022/06/main/command" chg="add mod">
              <pc226:chgData name="Jeanine Cava" userId="S::jcava@njaes.rutgers.edu::dcfad38c-de9f-49bc-a069-121672a0fed6" providerId="AD" clId="Web-{6492F375-E5FB-F5B6-E9C5-7FDCDFCF263E}" dt="2023-09-05T18:58:09.248" v="680"/>
              <pc2:cmMkLst xmlns:pc2="http://schemas.microsoft.com/office/powerpoint/2019/9/main/command">
                <pc:docMk/>
                <pc:sldMk cId="2416775018" sldId="286"/>
                <pc2:cmMk id="{DF38F152-8A16-4440-A43A-BF124707EBF1}"/>
              </pc2:cmMkLst>
            </pc226:cmChg>
          </p:ext>
        </pc:extLst>
      </pc:sldChg>
      <pc:sldChg chg="modSp del">
        <pc:chgData name="Jeanine Cava" userId="S::jcava@njaes.rutgers.edu::dcfad38c-de9f-49bc-a069-121672a0fed6" providerId="AD" clId="Web-{6492F375-E5FB-F5B6-E9C5-7FDCDFCF263E}" dt="2023-09-05T18:50:48.257" v="647"/>
        <pc:sldMkLst>
          <pc:docMk/>
          <pc:sldMk cId="996207670" sldId="287"/>
        </pc:sldMkLst>
        <pc:spChg chg="mod">
          <ac:chgData name="Jeanine Cava" userId="S::jcava@njaes.rutgers.edu::dcfad38c-de9f-49bc-a069-121672a0fed6" providerId="AD" clId="Web-{6492F375-E5FB-F5B6-E9C5-7FDCDFCF263E}" dt="2023-09-05T18:50:46.132" v="646" actId="20577"/>
          <ac:spMkLst>
            <pc:docMk/>
            <pc:sldMk cId="996207670" sldId="287"/>
            <ac:spMk id="3" creationId="{5C826AD1-5BE2-7593-1654-BE76A15D6E73}"/>
          </ac:spMkLst>
        </pc:spChg>
      </pc:sldChg>
      <pc:sldChg chg="addSp delSp modSp ord">
        <pc:chgData name="Jeanine Cava" userId="S::jcava@njaes.rutgers.edu::dcfad38c-de9f-49bc-a069-121672a0fed6" providerId="AD" clId="Web-{6492F375-E5FB-F5B6-E9C5-7FDCDFCF263E}" dt="2023-09-06T15:41:37.216" v="1450" actId="1076"/>
        <pc:sldMkLst>
          <pc:docMk/>
          <pc:sldMk cId="2522024511" sldId="288"/>
        </pc:sldMkLst>
        <pc:spChg chg="mod">
          <ac:chgData name="Jeanine Cava" userId="S::jcava@njaes.rutgers.edu::dcfad38c-de9f-49bc-a069-121672a0fed6" providerId="AD" clId="Web-{6492F375-E5FB-F5B6-E9C5-7FDCDFCF263E}" dt="2023-09-06T15:41:22.825" v="1445" actId="1076"/>
          <ac:spMkLst>
            <pc:docMk/>
            <pc:sldMk cId="2522024511" sldId="288"/>
            <ac:spMk id="2" creationId="{AC77C949-169F-7743-D421-898973CD3582}"/>
          </ac:spMkLst>
        </pc:spChg>
        <pc:spChg chg="add mod">
          <ac:chgData name="Jeanine Cava" userId="S::jcava@njaes.rutgers.edu::dcfad38c-de9f-49bc-a069-121672a0fed6" providerId="AD" clId="Web-{6492F375-E5FB-F5B6-E9C5-7FDCDFCF263E}" dt="2023-09-06T15:41:37.216" v="1450" actId="1076"/>
          <ac:spMkLst>
            <pc:docMk/>
            <pc:sldMk cId="2522024511" sldId="288"/>
            <ac:spMk id="5" creationId="{8D7AF602-6465-E155-7020-79A8A62781B5}"/>
          </ac:spMkLst>
        </pc:spChg>
        <pc:picChg chg="add mod">
          <ac:chgData name="Jeanine Cava" userId="S::jcava@njaes.rutgers.edu::dcfad38c-de9f-49bc-a069-121672a0fed6" providerId="AD" clId="Web-{6492F375-E5FB-F5B6-E9C5-7FDCDFCF263E}" dt="2023-09-06T15:41:28.715" v="1448" actId="1076"/>
          <ac:picMkLst>
            <pc:docMk/>
            <pc:sldMk cId="2522024511" sldId="288"/>
            <ac:picMk id="3" creationId="{F746CA5F-80A8-46AD-8CB6-DA4827240E87}"/>
          </ac:picMkLst>
        </pc:picChg>
        <pc:picChg chg="del mod">
          <ac:chgData name="Jeanine Cava" userId="S::jcava@njaes.rutgers.edu::dcfad38c-de9f-49bc-a069-121672a0fed6" providerId="AD" clId="Web-{6492F375-E5FB-F5B6-E9C5-7FDCDFCF263E}" dt="2023-09-06T15:41:08.684" v="1439"/>
          <ac:picMkLst>
            <pc:docMk/>
            <pc:sldMk cId="2522024511" sldId="288"/>
            <ac:picMk id="1026" creationId="{48D48A78-830D-39E1-69E3-B47F78BE3162}"/>
          </ac:picMkLst>
        </pc:picChg>
      </pc:sldChg>
      <pc:sldChg chg="addCm modCm">
        <pc:chgData name="Jeanine Cava" userId="S::jcava@njaes.rutgers.edu::dcfad38c-de9f-49bc-a069-121672a0fed6" providerId="AD" clId="Web-{6492F375-E5FB-F5B6-E9C5-7FDCDFCF263E}" dt="2023-09-06T15:43:55.390" v="1451"/>
        <pc:sldMkLst>
          <pc:docMk/>
          <pc:sldMk cId="3641818876" sldId="299"/>
        </pc:sldMkLst>
        <pc:extLst>
          <p:ext xmlns:p="http://schemas.openxmlformats.org/presentationml/2006/main" uri="{D6D511B9-2390-475A-947B-AFAB55BFBCF1}">
            <pc226:cmChg xmlns:pc226="http://schemas.microsoft.com/office/powerpoint/2022/06/main/command" chg="add">
              <pc226:chgData name="Jeanine Cava" userId="S::jcava@njaes.rutgers.edu::dcfad38c-de9f-49bc-a069-121672a0fed6" providerId="AD" clId="Web-{6492F375-E5FB-F5B6-E9C5-7FDCDFCF263E}" dt="2023-09-06T15:43:55.390" v="1451"/>
              <pc2:cmMkLst xmlns:pc2="http://schemas.microsoft.com/office/powerpoint/2019/9/main/command">
                <pc:docMk/>
                <pc:sldMk cId="3641818876" sldId="299"/>
                <pc2:cmMk id="{022EAD40-35C3-406F-AB2D-07B53905D4BB}"/>
              </pc2:cmMkLst>
              <pc226:cmRplyChg chg="add">
                <pc226:chgData name="Jeanine Cava" userId="S::jcava@njaes.rutgers.edu::dcfad38c-de9f-49bc-a069-121672a0fed6" providerId="AD" clId="Web-{6492F375-E5FB-F5B6-E9C5-7FDCDFCF263E}" dt="2023-09-06T15:43:55.390" v="1451"/>
                <pc2:cmRplyMkLst xmlns:pc2="http://schemas.microsoft.com/office/powerpoint/2019/9/main/command">
                  <pc:docMk/>
                  <pc:sldMk cId="3641818876" sldId="299"/>
                  <pc2:cmMk id="{022EAD40-35C3-406F-AB2D-07B53905D4BB}"/>
                  <pc2:cmRplyMk id="{7D0F69F1-F5E5-4370-B5EB-F5A320D6367D}"/>
                </pc2:cmRplyMkLst>
              </pc226:cmRplyChg>
            </pc226:cmChg>
          </p:ext>
        </pc:extLst>
      </pc:sldChg>
      <pc:sldChg chg="addSp delSp modSp add del">
        <pc:chgData name="Jeanine Cava" userId="S::jcava@njaes.rutgers.edu::dcfad38c-de9f-49bc-a069-121672a0fed6" providerId="AD" clId="Web-{6492F375-E5FB-F5B6-E9C5-7FDCDFCF263E}" dt="2023-09-05T19:39:53.128" v="807"/>
        <pc:sldMkLst>
          <pc:docMk/>
          <pc:sldMk cId="4023169406" sldId="300"/>
        </pc:sldMkLst>
        <pc:spChg chg="add del mod">
          <ac:chgData name="Jeanine Cava" userId="S::jcava@njaes.rutgers.edu::dcfad38c-de9f-49bc-a069-121672a0fed6" providerId="AD" clId="Web-{6492F375-E5FB-F5B6-E9C5-7FDCDFCF263E}" dt="2023-09-05T19:01:49.782" v="718"/>
          <ac:spMkLst>
            <pc:docMk/>
            <pc:sldMk cId="4023169406" sldId="300"/>
            <ac:spMk id="2" creationId="{8EEC1A32-1762-E6F7-CDCA-9F5D3A1DC601}"/>
          </ac:spMkLst>
        </pc:spChg>
      </pc:sldChg>
      <pc:sldChg chg="modSp">
        <pc:chgData name="Jeanine Cava" userId="S::jcava@njaes.rutgers.edu::dcfad38c-de9f-49bc-a069-121672a0fed6" providerId="AD" clId="Web-{6492F375-E5FB-F5B6-E9C5-7FDCDFCF263E}" dt="2023-09-05T18:20:43.995" v="514" actId="20577"/>
        <pc:sldMkLst>
          <pc:docMk/>
          <pc:sldMk cId="4126575217" sldId="303"/>
        </pc:sldMkLst>
        <pc:spChg chg="mod">
          <ac:chgData name="Jeanine Cava" userId="S::jcava@njaes.rutgers.edu::dcfad38c-de9f-49bc-a069-121672a0fed6" providerId="AD" clId="Web-{6492F375-E5FB-F5B6-E9C5-7FDCDFCF263E}" dt="2023-09-05T18:20:43.995" v="514" actId="20577"/>
          <ac:spMkLst>
            <pc:docMk/>
            <pc:sldMk cId="4126575217" sldId="303"/>
            <ac:spMk id="4" creationId="{DF67B488-A6A4-1D0A-E618-B90421BCD846}"/>
          </ac:spMkLst>
        </pc:spChg>
      </pc:sldChg>
      <pc:sldChg chg="addSp delSp modSp add ord replId addCm modCm">
        <pc:chgData name="Jeanine Cava" userId="S::jcava@njaes.rutgers.edu::dcfad38c-de9f-49bc-a069-121672a0fed6" providerId="AD" clId="Web-{6492F375-E5FB-F5B6-E9C5-7FDCDFCF263E}" dt="2023-09-06T18:11:58.705" v="1794"/>
        <pc:sldMkLst>
          <pc:docMk/>
          <pc:sldMk cId="558156244" sldId="304"/>
        </pc:sldMkLst>
        <pc:spChg chg="add del">
          <ac:chgData name="Jeanine Cava" userId="S::jcava@njaes.rutgers.edu::dcfad38c-de9f-49bc-a069-121672a0fed6" providerId="AD" clId="Web-{6492F375-E5FB-F5B6-E9C5-7FDCDFCF263E}" dt="2023-09-06T18:02:52.302" v="1579"/>
          <ac:spMkLst>
            <pc:docMk/>
            <pc:sldMk cId="558156244" sldId="304"/>
            <ac:spMk id="4" creationId="{55AF69B0-7D4D-E67E-2F0F-44717DB1D396}"/>
          </ac:spMkLst>
        </pc:spChg>
        <pc:spChg chg="del">
          <ac:chgData name="Jeanine Cava" userId="S::jcava@njaes.rutgers.edu::dcfad38c-de9f-49bc-a069-121672a0fed6" providerId="AD" clId="Web-{6492F375-E5FB-F5B6-E9C5-7FDCDFCF263E}" dt="2023-09-05T14:50:18.270" v="14"/>
          <ac:spMkLst>
            <pc:docMk/>
            <pc:sldMk cId="558156244" sldId="304"/>
            <ac:spMk id="4" creationId="{8F2944DF-1163-6B71-C016-49843510FAEE}"/>
          </ac:spMkLst>
        </pc:spChg>
        <pc:spChg chg="del">
          <ac:chgData name="Jeanine Cava" userId="S::jcava@njaes.rutgers.edu::dcfad38c-de9f-49bc-a069-121672a0fed6" providerId="AD" clId="Web-{6492F375-E5FB-F5B6-E9C5-7FDCDFCF263E}" dt="2023-09-05T14:50:20.333" v="15"/>
          <ac:spMkLst>
            <pc:docMk/>
            <pc:sldMk cId="558156244" sldId="304"/>
            <ac:spMk id="5" creationId="{E61838B0-9F79-F196-31E5-D6D18B46099E}"/>
          </ac:spMkLst>
        </pc:spChg>
        <pc:spChg chg="mod">
          <ac:chgData name="Jeanine Cava" userId="S::jcava@njaes.rutgers.edu::dcfad38c-de9f-49bc-a069-121672a0fed6" providerId="AD" clId="Web-{6492F375-E5FB-F5B6-E9C5-7FDCDFCF263E}" dt="2023-09-06T18:02:00.066" v="1563" actId="20577"/>
          <ac:spMkLst>
            <pc:docMk/>
            <pc:sldMk cId="558156244" sldId="304"/>
            <ac:spMk id="6" creationId="{9615704A-D659-00D2-C4D8-8BCB4F82B61F}"/>
          </ac:spMkLst>
        </pc:spChg>
        <pc:spChg chg="mod">
          <ac:chgData name="Jeanine Cava" userId="S::jcava@njaes.rutgers.edu::dcfad38c-de9f-49bc-a069-121672a0fed6" providerId="AD" clId="Web-{6492F375-E5FB-F5B6-E9C5-7FDCDFCF263E}" dt="2023-09-06T18:02:19.848" v="1576" actId="20577"/>
          <ac:spMkLst>
            <pc:docMk/>
            <pc:sldMk cId="558156244" sldId="304"/>
            <ac:spMk id="7" creationId="{E7F0A41B-BAA0-974D-C1A0-7C2F3D5B997F}"/>
          </ac:spMkLst>
        </pc:spChg>
        <pc:spChg chg="add mod">
          <ac:chgData name="Jeanine Cava" userId="S::jcava@njaes.rutgers.edu::dcfad38c-de9f-49bc-a069-121672a0fed6" providerId="AD" clId="Web-{6492F375-E5FB-F5B6-E9C5-7FDCDFCF263E}" dt="2023-09-06T18:04:12.632" v="1624" actId="688"/>
          <ac:spMkLst>
            <pc:docMk/>
            <pc:sldMk cId="558156244" sldId="304"/>
            <ac:spMk id="8" creationId="{CC0B2B40-C6D9-7981-22C6-53FD64A38228}"/>
          </ac:spMkLst>
        </pc:spChg>
        <pc:spChg chg="add mod">
          <ac:chgData name="Jeanine Cava" userId="S::jcava@njaes.rutgers.edu::dcfad38c-de9f-49bc-a069-121672a0fed6" providerId="AD" clId="Web-{6492F375-E5FB-F5B6-E9C5-7FDCDFCF263E}" dt="2023-09-06T18:04:02.944" v="1622" actId="20577"/>
          <ac:spMkLst>
            <pc:docMk/>
            <pc:sldMk cId="558156244" sldId="304"/>
            <ac:spMk id="10" creationId="{94E22099-23D5-6C74-FDDA-CEBA51D2BC08}"/>
          </ac:spMkLst>
        </pc:spChg>
        <pc:picChg chg="add del mod">
          <ac:chgData name="Jeanine Cava" userId="S::jcava@njaes.rutgers.edu::dcfad38c-de9f-49bc-a069-121672a0fed6" providerId="AD" clId="Web-{6492F375-E5FB-F5B6-E9C5-7FDCDFCF263E}" dt="2023-09-06T17:58:52.890" v="1455"/>
          <ac:picMkLst>
            <pc:docMk/>
            <pc:sldMk cId="558156244" sldId="304"/>
            <ac:picMk id="2" creationId="{DAB52EA9-440F-0FA0-FBEA-C58183CE4193}"/>
          </ac:picMkLst>
        </pc:picChg>
        <pc:picChg chg="add mod">
          <ac:chgData name="Jeanine Cava" userId="S::jcava@njaes.rutgers.edu::dcfad38c-de9f-49bc-a069-121672a0fed6" providerId="AD" clId="Web-{6492F375-E5FB-F5B6-E9C5-7FDCDFCF263E}" dt="2023-09-06T18:02:26.692" v="1577" actId="14100"/>
          <ac:picMkLst>
            <pc:docMk/>
            <pc:sldMk cId="558156244" sldId="304"/>
            <ac:picMk id="3" creationId="{CCD8467B-608B-7AC8-3E53-0C190EE24744}"/>
          </ac:picMkLst>
        </pc:picChg>
        <pc:extLst>
          <p:ext xmlns:p="http://schemas.openxmlformats.org/presentationml/2006/main" uri="{D6D511B9-2390-475A-947B-AFAB55BFBCF1}">
            <pc226:cmChg xmlns:pc226="http://schemas.microsoft.com/office/powerpoint/2022/06/main/command" chg="add mod">
              <pc226:chgData name="Jeanine Cava" userId="S::jcava@njaes.rutgers.edu::dcfad38c-de9f-49bc-a069-121672a0fed6" providerId="AD" clId="Web-{6492F375-E5FB-F5B6-E9C5-7FDCDFCF263E}" dt="2023-09-06T18:11:58.705" v="1794"/>
              <pc2:cmMkLst xmlns:pc2="http://schemas.microsoft.com/office/powerpoint/2019/9/main/command">
                <pc:docMk/>
                <pc:sldMk cId="558156244" sldId="304"/>
                <pc2:cmMk id="{E3DC7A64-FF5A-44CD-94DD-96890557EA3B}"/>
              </pc2:cmMkLst>
              <pc226:cmRplyChg chg="add">
                <pc226:chgData name="Jeanine Cava" userId="S::jcava@njaes.rutgers.edu::dcfad38c-de9f-49bc-a069-121672a0fed6" providerId="AD" clId="Web-{6492F375-E5FB-F5B6-E9C5-7FDCDFCF263E}" dt="2023-09-06T18:02:09.785" v="1564"/>
                <pc2:cmRplyMkLst xmlns:pc2="http://schemas.microsoft.com/office/powerpoint/2019/9/main/command">
                  <pc:docMk/>
                  <pc:sldMk cId="558156244" sldId="304"/>
                  <pc2:cmMk id="{E3DC7A64-FF5A-44CD-94DD-96890557EA3B}"/>
                  <pc2:cmRplyMk id="{4490061D-E584-4E96-88BA-6620E4A711B4}"/>
                </pc2:cmRplyMkLst>
              </pc226:cmRplyChg>
            </pc226:cmChg>
            <pc226:cmChg xmlns:pc226="http://schemas.microsoft.com/office/powerpoint/2022/06/main/command" chg="mod">
              <pc226:chgData name="Jeanine Cava" userId="S::jcava@njaes.rutgers.edu::dcfad38c-de9f-49bc-a069-121672a0fed6" providerId="AD" clId="Web-{6492F375-E5FB-F5B6-E9C5-7FDCDFCF263E}" dt="2023-09-05T18:09:59.220" v="380"/>
              <pc2:cmMkLst xmlns:pc2="http://schemas.microsoft.com/office/powerpoint/2019/9/main/command">
                <pc:docMk/>
                <pc:sldMk cId="558156244" sldId="304"/>
                <pc2:cmMk id="{2FABBD6C-254A-4BEA-B289-3FCA0F979F2D}"/>
              </pc2:cmMkLst>
            </pc226:cmChg>
            <pc226:cmChg xmlns:pc226="http://schemas.microsoft.com/office/powerpoint/2022/06/main/command" chg="add mod">
              <pc226:chgData name="Jeanine Cava" userId="S::jcava@njaes.rutgers.edu::dcfad38c-de9f-49bc-a069-121672a0fed6" providerId="AD" clId="Web-{6492F375-E5FB-F5B6-E9C5-7FDCDFCF263E}" dt="2023-09-06T16:28:28.900" v="1453"/>
              <pc2:cmMkLst xmlns:pc2="http://schemas.microsoft.com/office/powerpoint/2019/9/main/command">
                <pc:docMk/>
                <pc:sldMk cId="558156244" sldId="304"/>
                <pc2:cmMk id="{294D99F1-63D0-452F-A56C-79EBA9C4B1EB}"/>
              </pc2:cmMkLst>
            </pc226:cmChg>
          </p:ext>
        </pc:extLst>
      </pc:sldChg>
      <pc:sldChg chg="add del replId">
        <pc:chgData name="Jeanine Cava" userId="S::jcava@njaes.rutgers.edu::dcfad38c-de9f-49bc-a069-121672a0fed6" providerId="AD" clId="Web-{6492F375-E5FB-F5B6-E9C5-7FDCDFCF263E}" dt="2023-09-05T15:12:05.155" v="156"/>
        <pc:sldMkLst>
          <pc:docMk/>
          <pc:sldMk cId="2782171375" sldId="305"/>
        </pc:sldMkLst>
      </pc:sldChg>
      <pc:sldChg chg="addSp delSp modSp add replId addCm">
        <pc:chgData name="Jeanine Cava" userId="S::jcava@njaes.rutgers.edu::dcfad38c-de9f-49bc-a069-121672a0fed6" providerId="AD" clId="Web-{6492F375-E5FB-F5B6-E9C5-7FDCDFCF263E}" dt="2023-09-07T11:44:30.241" v="1803" actId="14100"/>
        <pc:sldMkLst>
          <pc:docMk/>
          <pc:sldMk cId="3550082716" sldId="306"/>
        </pc:sldMkLst>
        <pc:spChg chg="mod">
          <ac:chgData name="Jeanine Cava" userId="S::jcava@njaes.rutgers.edu::dcfad38c-de9f-49bc-a069-121672a0fed6" providerId="AD" clId="Web-{6492F375-E5FB-F5B6-E9C5-7FDCDFCF263E}" dt="2023-09-07T11:44:22.944" v="1802" actId="1076"/>
          <ac:spMkLst>
            <pc:docMk/>
            <pc:sldMk cId="3550082716" sldId="306"/>
            <ac:spMk id="2" creationId="{AC77C949-169F-7743-D421-898973CD3582}"/>
          </ac:spMkLst>
        </pc:spChg>
        <pc:spChg chg="mod">
          <ac:chgData name="Jeanine Cava" userId="S::jcava@njaes.rutgers.edu::dcfad38c-de9f-49bc-a069-121672a0fed6" providerId="AD" clId="Web-{6492F375-E5FB-F5B6-E9C5-7FDCDFCF263E}" dt="2023-09-07T11:44:30.241" v="1803" actId="14100"/>
          <ac:spMkLst>
            <pc:docMk/>
            <pc:sldMk cId="3550082716" sldId="306"/>
            <ac:spMk id="11" creationId="{A4DC6567-53D1-919C-4642-D213C160ACE1}"/>
          </ac:spMkLst>
        </pc:spChg>
        <pc:picChg chg="add mod">
          <ac:chgData name="Jeanine Cava" userId="S::jcava@njaes.rutgers.edu::dcfad38c-de9f-49bc-a069-121672a0fed6" providerId="AD" clId="Web-{6492F375-E5FB-F5B6-E9C5-7FDCDFCF263E}" dt="2023-09-06T20:57:05.546" v="1798" actId="14100"/>
          <ac:picMkLst>
            <pc:docMk/>
            <pc:sldMk cId="3550082716" sldId="306"/>
            <ac:picMk id="3" creationId="{54036E96-0FF9-262A-E6FE-FF4781EAB7E6}"/>
          </ac:picMkLst>
        </pc:picChg>
        <pc:picChg chg="del">
          <ac:chgData name="Jeanine Cava" userId="S::jcava@njaes.rutgers.edu::dcfad38c-de9f-49bc-a069-121672a0fed6" providerId="AD" clId="Web-{6492F375-E5FB-F5B6-E9C5-7FDCDFCF263E}" dt="2023-09-05T15:02:41.831" v="88"/>
          <ac:picMkLst>
            <pc:docMk/>
            <pc:sldMk cId="3550082716" sldId="306"/>
            <ac:picMk id="1026" creationId="{48D48A78-830D-39E1-69E3-B47F78BE3162}"/>
          </ac:picMkLst>
        </pc:picChg>
        <pc:extLst>
          <p:ext xmlns:p="http://schemas.openxmlformats.org/presentationml/2006/main" uri="{D6D511B9-2390-475A-947B-AFAB55BFBCF1}">
            <pc226:cmChg xmlns:pc226="http://schemas.microsoft.com/office/powerpoint/2022/06/main/command" chg="add">
              <pc226:chgData name="Jeanine Cava" userId="S::jcava@njaes.rutgers.edu::dcfad38c-de9f-49bc-a069-121672a0fed6" providerId="AD" clId="Web-{6492F375-E5FB-F5B6-E9C5-7FDCDFCF263E}" dt="2023-09-05T15:03:05.441" v="95"/>
              <pc2:cmMkLst xmlns:pc2="http://schemas.microsoft.com/office/powerpoint/2019/9/main/command">
                <pc:docMk/>
                <pc:sldMk cId="3550082716" sldId="306"/>
                <pc2:cmMk id="{F2DB4031-8707-4520-88DC-A9DE29BBA8BB}"/>
              </pc2:cmMkLst>
            </pc226:cmChg>
          </p:ext>
        </pc:extLst>
      </pc:sldChg>
      <pc:sldChg chg="addSp delSp modSp add del ord replId">
        <pc:chgData name="Jeanine Cava" userId="S::jcava@njaes.rutgers.edu::dcfad38c-de9f-49bc-a069-121672a0fed6" providerId="AD" clId="Web-{6492F375-E5FB-F5B6-E9C5-7FDCDFCF263E}" dt="2023-09-06T15:41:02.574" v="1437"/>
        <pc:sldMkLst>
          <pc:docMk/>
          <pc:sldMk cId="2445946584" sldId="307"/>
        </pc:sldMkLst>
        <pc:spChg chg="mod">
          <ac:chgData name="Jeanine Cava" userId="S::jcava@njaes.rutgers.edu::dcfad38c-de9f-49bc-a069-121672a0fed6" providerId="AD" clId="Web-{6492F375-E5FB-F5B6-E9C5-7FDCDFCF263E}" dt="2023-09-05T18:58:17.779" v="681" actId="1076"/>
          <ac:spMkLst>
            <pc:docMk/>
            <pc:sldMk cId="2445946584" sldId="307"/>
            <ac:spMk id="2" creationId="{AC77C949-169F-7743-D421-898973CD3582}"/>
          </ac:spMkLst>
        </pc:spChg>
        <pc:spChg chg="add mod">
          <ac:chgData name="Jeanine Cava" userId="S::jcava@njaes.rutgers.edu::dcfad38c-de9f-49bc-a069-121672a0fed6" providerId="AD" clId="Web-{6492F375-E5FB-F5B6-E9C5-7FDCDFCF263E}" dt="2023-09-06T15:39:24.589" v="1423" actId="20577"/>
          <ac:spMkLst>
            <pc:docMk/>
            <pc:sldMk cId="2445946584" sldId="307"/>
            <ac:spMk id="3" creationId="{A61E1D60-E92A-4312-ABA1-962600AC383E}"/>
          </ac:spMkLst>
        </pc:spChg>
        <pc:picChg chg="add del mod">
          <ac:chgData name="Jeanine Cava" userId="S::jcava@njaes.rutgers.edu::dcfad38c-de9f-49bc-a069-121672a0fed6" providerId="AD" clId="Web-{6492F375-E5FB-F5B6-E9C5-7FDCDFCF263E}" dt="2023-09-06T15:41:02.574" v="1437"/>
          <ac:picMkLst>
            <pc:docMk/>
            <pc:sldMk cId="2445946584" sldId="307"/>
            <ac:picMk id="4" creationId="{00579854-E18A-D601-C5F0-5A048B9E7519}"/>
          </ac:picMkLst>
        </pc:picChg>
        <pc:picChg chg="del">
          <ac:chgData name="Jeanine Cava" userId="S::jcava@njaes.rutgers.edu::dcfad38c-de9f-49bc-a069-121672a0fed6" providerId="AD" clId="Web-{6492F375-E5FB-F5B6-E9C5-7FDCDFCF263E}" dt="2023-09-05T15:10:08.105" v="135"/>
          <ac:picMkLst>
            <pc:docMk/>
            <pc:sldMk cId="2445946584" sldId="307"/>
            <ac:picMk id="1026" creationId="{48D48A78-830D-39E1-69E3-B47F78BE3162}"/>
          </ac:picMkLst>
        </pc:picChg>
      </pc:sldChg>
      <pc:sldChg chg="modSp add del replId">
        <pc:chgData name="Jeanine Cava" userId="S::jcava@njaes.rutgers.edu::dcfad38c-de9f-49bc-a069-121672a0fed6" providerId="AD" clId="Web-{6492F375-E5FB-F5B6-E9C5-7FDCDFCF263E}" dt="2023-09-05T18:45:11.486" v="525"/>
        <pc:sldMkLst>
          <pc:docMk/>
          <pc:sldMk cId="936130141" sldId="308"/>
        </pc:sldMkLst>
        <pc:spChg chg="mod">
          <ac:chgData name="Jeanine Cava" userId="S::jcava@njaes.rutgers.edu::dcfad38c-de9f-49bc-a069-121672a0fed6" providerId="AD" clId="Web-{6492F375-E5FB-F5B6-E9C5-7FDCDFCF263E}" dt="2023-09-05T18:45:07.955" v="524" actId="20577"/>
          <ac:spMkLst>
            <pc:docMk/>
            <pc:sldMk cId="936130141" sldId="308"/>
            <ac:spMk id="2" creationId="{AC77C949-169F-7743-D421-898973CD3582}"/>
          </ac:spMkLst>
        </pc:spChg>
      </pc:sldChg>
      <pc:sldChg chg="modSp add del replId">
        <pc:chgData name="Jeanine Cava" userId="S::jcava@njaes.rutgers.edu::dcfad38c-de9f-49bc-a069-121672a0fed6" providerId="AD" clId="Web-{6492F375-E5FB-F5B6-E9C5-7FDCDFCF263E}" dt="2023-09-05T15:35:41.494" v="170"/>
        <pc:sldMkLst>
          <pc:docMk/>
          <pc:sldMk cId="1146185123" sldId="308"/>
        </pc:sldMkLst>
        <pc:spChg chg="mod">
          <ac:chgData name="Jeanine Cava" userId="S::jcava@njaes.rutgers.edu::dcfad38c-de9f-49bc-a069-121672a0fed6" providerId="AD" clId="Web-{6492F375-E5FB-F5B6-E9C5-7FDCDFCF263E}" dt="2023-09-05T15:35:22.853" v="164" actId="20577"/>
          <ac:spMkLst>
            <pc:docMk/>
            <pc:sldMk cId="1146185123" sldId="308"/>
            <ac:spMk id="19" creationId="{97627325-4F6C-7C54-FA39-09F661E72E46}"/>
          </ac:spMkLst>
        </pc:spChg>
      </pc:sldChg>
      <pc:sldChg chg="addSp delSp modSp add replId">
        <pc:chgData name="Jeanine Cava" userId="S::jcava@njaes.rutgers.edu::dcfad38c-de9f-49bc-a069-121672a0fed6" providerId="AD" clId="Web-{6492F375-E5FB-F5B6-E9C5-7FDCDFCF263E}" dt="2023-09-07T11:45:22.554" v="1816" actId="20577"/>
        <pc:sldMkLst>
          <pc:docMk/>
          <pc:sldMk cId="1534363657" sldId="308"/>
        </pc:sldMkLst>
        <pc:spChg chg="mod">
          <ac:chgData name="Jeanine Cava" userId="S::jcava@njaes.rutgers.edu::dcfad38c-de9f-49bc-a069-121672a0fed6" providerId="AD" clId="Web-{6492F375-E5FB-F5B6-E9C5-7FDCDFCF263E}" dt="2023-09-07T11:45:22.554" v="1816" actId="20577"/>
          <ac:spMkLst>
            <pc:docMk/>
            <pc:sldMk cId="1534363657" sldId="308"/>
            <ac:spMk id="2" creationId="{AC77C949-169F-7743-D421-898973CD3582}"/>
          </ac:spMkLst>
        </pc:spChg>
        <pc:spChg chg="add del mod">
          <ac:chgData name="Jeanine Cava" userId="S::jcava@njaes.rutgers.edu::dcfad38c-de9f-49bc-a069-121672a0fed6" providerId="AD" clId="Web-{6492F375-E5FB-F5B6-E9C5-7FDCDFCF263E}" dt="2023-09-05T18:50:30.506" v="641"/>
          <ac:spMkLst>
            <pc:docMk/>
            <pc:sldMk cId="1534363657" sldId="308"/>
            <ac:spMk id="3" creationId="{146B46B7-A73D-6043-D73B-B4D71824EC75}"/>
          </ac:spMkLst>
        </pc:spChg>
        <pc:spChg chg="add">
          <ac:chgData name="Jeanine Cava" userId="S::jcava@njaes.rutgers.edu::dcfad38c-de9f-49bc-a069-121672a0fed6" providerId="AD" clId="Web-{6492F375-E5FB-F5B6-E9C5-7FDCDFCF263E}" dt="2023-09-06T15:39:34.620" v="1425"/>
          <ac:spMkLst>
            <pc:docMk/>
            <pc:sldMk cId="1534363657" sldId="308"/>
            <ac:spMk id="4" creationId="{58660776-3B52-BE38-25F5-4D01E42E35C0}"/>
          </ac:spMkLst>
        </pc:spChg>
        <pc:spChg chg="mod">
          <ac:chgData name="Jeanine Cava" userId="S::jcava@njaes.rutgers.edu::dcfad38c-de9f-49bc-a069-121672a0fed6" providerId="AD" clId="Web-{6492F375-E5FB-F5B6-E9C5-7FDCDFCF263E}" dt="2023-09-07T11:45:12.226" v="1810" actId="14100"/>
          <ac:spMkLst>
            <pc:docMk/>
            <pc:sldMk cId="1534363657" sldId="308"/>
            <ac:spMk id="11" creationId="{A4DC6567-53D1-919C-4642-D213C160ACE1}"/>
          </ac:spMkLst>
        </pc:spChg>
      </pc:sldChg>
      <pc:sldChg chg="addSp modSp add ord replId">
        <pc:chgData name="Jeanine Cava" userId="S::jcava@njaes.rutgers.edu::dcfad38c-de9f-49bc-a069-121672a0fed6" providerId="AD" clId="Web-{6492F375-E5FB-F5B6-E9C5-7FDCDFCF263E}" dt="2023-09-06T15:39:32.573" v="1424"/>
        <pc:sldMkLst>
          <pc:docMk/>
          <pc:sldMk cId="3048440259" sldId="309"/>
        </pc:sldMkLst>
        <pc:spChg chg="mod">
          <ac:chgData name="Jeanine Cava" userId="S::jcava@njaes.rutgers.edu::dcfad38c-de9f-49bc-a069-121672a0fed6" providerId="AD" clId="Web-{6492F375-E5FB-F5B6-E9C5-7FDCDFCF263E}" dt="2023-09-05T18:57:35.122" v="674" actId="20577"/>
          <ac:spMkLst>
            <pc:docMk/>
            <pc:sldMk cId="3048440259" sldId="309"/>
            <ac:spMk id="2" creationId="{AC77C949-169F-7743-D421-898973CD3582}"/>
          </ac:spMkLst>
        </pc:spChg>
        <pc:spChg chg="add">
          <ac:chgData name="Jeanine Cava" userId="S::jcava@njaes.rutgers.edu::dcfad38c-de9f-49bc-a069-121672a0fed6" providerId="AD" clId="Web-{6492F375-E5FB-F5B6-E9C5-7FDCDFCF263E}" dt="2023-09-06T15:39:32.573" v="1424"/>
          <ac:spMkLst>
            <pc:docMk/>
            <pc:sldMk cId="3048440259" sldId="309"/>
            <ac:spMk id="4" creationId="{0EA2E93F-401A-25AB-7B64-D8159F459AA4}"/>
          </ac:spMkLst>
        </pc:spChg>
      </pc:sldChg>
      <pc:sldChg chg="add del replId">
        <pc:chgData name="Jeanine Cava" userId="S::jcava@njaes.rutgers.edu::dcfad38c-de9f-49bc-a069-121672a0fed6" providerId="AD" clId="Web-{6492F375-E5FB-F5B6-E9C5-7FDCDFCF263E}" dt="2023-09-05T15:35:13.650" v="162"/>
        <pc:sldMkLst>
          <pc:docMk/>
          <pc:sldMk cId="4056047795" sldId="309"/>
        </pc:sldMkLst>
      </pc:sldChg>
      <pc:sldChg chg="addSp delSp modSp add replId">
        <pc:chgData name="Jeanine Cava" userId="S::jcava@njaes.rutgers.edu::dcfad38c-de9f-49bc-a069-121672a0fed6" providerId="AD" clId="Web-{6492F375-E5FB-F5B6-E9C5-7FDCDFCF263E}" dt="2023-09-06T13:12:53.626" v="970" actId="1076"/>
        <pc:sldMkLst>
          <pc:docMk/>
          <pc:sldMk cId="2457156460" sldId="310"/>
        </pc:sldMkLst>
        <pc:spChg chg="mod">
          <ac:chgData name="Jeanine Cava" userId="S::jcava@njaes.rutgers.edu::dcfad38c-de9f-49bc-a069-121672a0fed6" providerId="AD" clId="Web-{6492F375-E5FB-F5B6-E9C5-7FDCDFCF263E}" dt="2023-09-05T19:00:59.797" v="711" actId="688"/>
          <ac:spMkLst>
            <pc:docMk/>
            <pc:sldMk cId="2457156460" sldId="310"/>
            <ac:spMk id="3" creationId="{00000000-0000-0000-0000-000000000000}"/>
          </ac:spMkLst>
        </pc:spChg>
        <pc:spChg chg="add del">
          <ac:chgData name="Jeanine Cava" userId="S::jcava@njaes.rutgers.edu::dcfad38c-de9f-49bc-a069-121672a0fed6" providerId="AD" clId="Web-{6492F375-E5FB-F5B6-E9C5-7FDCDFCF263E}" dt="2023-09-05T19:00:49.438" v="708"/>
          <ac:spMkLst>
            <pc:docMk/>
            <pc:sldMk cId="2457156460" sldId="310"/>
            <ac:spMk id="4" creationId="{DF67B488-A6A4-1D0A-E618-B90421BCD846}"/>
          </ac:spMkLst>
        </pc:spChg>
        <pc:spChg chg="add mod">
          <ac:chgData name="Jeanine Cava" userId="S::jcava@njaes.rutgers.edu::dcfad38c-de9f-49bc-a069-121672a0fed6" providerId="AD" clId="Web-{6492F375-E5FB-F5B6-E9C5-7FDCDFCF263E}" dt="2023-09-06T13:12:53.626" v="970" actId="1076"/>
          <ac:spMkLst>
            <pc:docMk/>
            <pc:sldMk cId="2457156460" sldId="310"/>
            <ac:spMk id="5" creationId="{08D358FA-95EA-4F23-4163-FF0CA6E7E4F9}"/>
          </ac:spMkLst>
        </pc:spChg>
        <pc:spChg chg="mod">
          <ac:chgData name="Jeanine Cava" userId="S::jcava@njaes.rutgers.edu::dcfad38c-de9f-49bc-a069-121672a0fed6" providerId="AD" clId="Web-{6492F375-E5FB-F5B6-E9C5-7FDCDFCF263E}" dt="2023-09-05T19:41:23.864" v="822" actId="20577"/>
          <ac:spMkLst>
            <pc:docMk/>
            <pc:sldMk cId="2457156460" sldId="310"/>
            <ac:spMk id="7" creationId="{00000000-0000-0000-0000-000000000000}"/>
          </ac:spMkLst>
        </pc:spChg>
        <pc:spChg chg="mod">
          <ac:chgData name="Jeanine Cava" userId="S::jcava@njaes.rutgers.edu::dcfad38c-de9f-49bc-a069-121672a0fed6" providerId="AD" clId="Web-{6492F375-E5FB-F5B6-E9C5-7FDCDFCF263E}" dt="2023-09-05T19:00:18.047" v="687" actId="20577"/>
          <ac:spMkLst>
            <pc:docMk/>
            <pc:sldMk cId="2457156460" sldId="310"/>
            <ac:spMk id="9" creationId="{00000000-0000-0000-0000-000000000000}"/>
          </ac:spMkLst>
        </pc:spChg>
      </pc:sldChg>
      <pc:sldChg chg="addSp delSp modSp add replId">
        <pc:chgData name="Jeanine Cava" userId="S::jcava@njaes.rutgers.edu::dcfad38c-de9f-49bc-a069-121672a0fed6" providerId="AD" clId="Web-{6492F375-E5FB-F5B6-E9C5-7FDCDFCF263E}" dt="2023-09-05T19:48:38.260" v="829" actId="14100"/>
        <pc:sldMkLst>
          <pc:docMk/>
          <pc:sldMk cId="1748685107" sldId="311"/>
        </pc:sldMkLst>
        <pc:spChg chg="del">
          <ac:chgData name="Jeanine Cava" userId="S::jcava@njaes.rutgers.edu::dcfad38c-de9f-49bc-a069-121672a0fed6" providerId="AD" clId="Web-{6492F375-E5FB-F5B6-E9C5-7FDCDFCF263E}" dt="2023-09-05T19:48:03.291" v="824"/>
          <ac:spMkLst>
            <pc:docMk/>
            <pc:sldMk cId="1748685107" sldId="311"/>
            <ac:spMk id="5" creationId="{08D358FA-95EA-4F23-4163-FF0CA6E7E4F9}"/>
          </ac:spMkLst>
        </pc:spChg>
        <pc:picChg chg="add mod">
          <ac:chgData name="Jeanine Cava" userId="S::jcava@njaes.rutgers.edu::dcfad38c-de9f-49bc-a069-121672a0fed6" providerId="AD" clId="Web-{6492F375-E5FB-F5B6-E9C5-7FDCDFCF263E}" dt="2023-09-05T19:48:38.260" v="829" actId="14100"/>
          <ac:picMkLst>
            <pc:docMk/>
            <pc:sldMk cId="1748685107" sldId="311"/>
            <ac:picMk id="4" creationId="{770D971D-8591-C143-4E6B-8893A21C0AE0}"/>
          </ac:picMkLst>
        </pc:picChg>
      </pc:sldChg>
      <pc:sldChg chg="delSp modSp add replId">
        <pc:chgData name="Jeanine Cava" userId="S::jcava@njaes.rutgers.edu::dcfad38c-de9f-49bc-a069-121672a0fed6" providerId="AD" clId="Web-{6492F375-E5FB-F5B6-E9C5-7FDCDFCF263E}" dt="2023-09-06T13:13:23.142" v="977"/>
        <pc:sldMkLst>
          <pc:docMk/>
          <pc:sldMk cId="4109293123" sldId="312"/>
        </pc:sldMkLst>
        <pc:spChg chg="mod">
          <ac:chgData name="Jeanine Cava" userId="S::jcava@njaes.rutgers.edu::dcfad38c-de9f-49bc-a069-121672a0fed6" providerId="AD" clId="Web-{6492F375-E5FB-F5B6-E9C5-7FDCDFCF263E}" dt="2023-09-06T13:13:17.923" v="974" actId="1076"/>
          <ac:spMkLst>
            <pc:docMk/>
            <pc:sldMk cId="4109293123" sldId="312"/>
            <ac:spMk id="7" creationId="{435363E9-A2F3-5ADC-433A-FE29041A87CD}"/>
          </ac:spMkLst>
        </pc:spChg>
        <pc:spChg chg="del mod">
          <ac:chgData name="Jeanine Cava" userId="S::jcava@njaes.rutgers.edu::dcfad38c-de9f-49bc-a069-121672a0fed6" providerId="AD" clId="Web-{6492F375-E5FB-F5B6-E9C5-7FDCDFCF263E}" dt="2023-09-06T13:13:23.142" v="977"/>
          <ac:spMkLst>
            <pc:docMk/>
            <pc:sldMk cId="4109293123" sldId="312"/>
            <ac:spMk id="8" creationId="{65216833-53B7-964B-1843-AA84F3BD57ED}"/>
          </ac:spMkLst>
        </pc:spChg>
        <pc:picChg chg="del">
          <ac:chgData name="Jeanine Cava" userId="S::jcava@njaes.rutgers.edu::dcfad38c-de9f-49bc-a069-121672a0fed6" providerId="AD" clId="Web-{6492F375-E5FB-F5B6-E9C5-7FDCDFCF263E}" dt="2023-09-06T13:13:11.782" v="972"/>
          <ac:picMkLst>
            <pc:docMk/>
            <pc:sldMk cId="4109293123" sldId="312"/>
            <ac:picMk id="5" creationId="{8EF8AADD-DFE9-9349-53B7-B790557B688D}"/>
          </ac:picMkLst>
        </pc:picChg>
        <pc:picChg chg="del">
          <ac:chgData name="Jeanine Cava" userId="S::jcava@njaes.rutgers.edu::dcfad38c-de9f-49bc-a069-121672a0fed6" providerId="AD" clId="Web-{6492F375-E5FB-F5B6-E9C5-7FDCDFCF263E}" dt="2023-09-06T13:13:19.189" v="975"/>
          <ac:picMkLst>
            <pc:docMk/>
            <pc:sldMk cId="4109293123" sldId="312"/>
            <ac:picMk id="6" creationId="{58F1191D-E748-5C11-0CC2-A7D1D7AFDB10}"/>
          </ac:picMkLst>
        </pc:picChg>
      </pc:sldChg>
      <pc:sldChg chg="modSp add replId">
        <pc:chgData name="Jeanine Cava" userId="S::jcava@njaes.rutgers.edu::dcfad38c-de9f-49bc-a069-121672a0fed6" providerId="AD" clId="Web-{6492F375-E5FB-F5B6-E9C5-7FDCDFCF263E}" dt="2023-09-06T13:13:51.189" v="1022" actId="20577"/>
        <pc:sldMkLst>
          <pc:docMk/>
          <pc:sldMk cId="684509909" sldId="313"/>
        </pc:sldMkLst>
        <pc:spChg chg="mod">
          <ac:chgData name="Jeanine Cava" userId="S::jcava@njaes.rutgers.edu::dcfad38c-de9f-49bc-a069-121672a0fed6" providerId="AD" clId="Web-{6492F375-E5FB-F5B6-E9C5-7FDCDFCF263E}" dt="2023-09-06T13:13:51.189" v="1022" actId="20577"/>
          <ac:spMkLst>
            <pc:docMk/>
            <pc:sldMk cId="684509909" sldId="313"/>
            <ac:spMk id="2" creationId="{AC77C949-169F-7743-D421-898973CD3582}"/>
          </ac:spMkLst>
        </pc:spChg>
      </pc:sldChg>
      <pc:sldChg chg="addSp modSp add replId">
        <pc:chgData name="Jeanine Cava" userId="S::jcava@njaes.rutgers.edu::dcfad38c-de9f-49bc-a069-121672a0fed6" providerId="AD" clId="Web-{6492F375-E5FB-F5B6-E9C5-7FDCDFCF263E}" dt="2023-09-07T11:45:06.695" v="1809" actId="20577"/>
        <pc:sldMkLst>
          <pc:docMk/>
          <pc:sldMk cId="2028036480" sldId="315"/>
        </pc:sldMkLst>
        <pc:spChg chg="mod">
          <ac:chgData name="Jeanine Cava" userId="S::jcava@njaes.rutgers.edu::dcfad38c-de9f-49bc-a069-121672a0fed6" providerId="AD" clId="Web-{6492F375-E5FB-F5B6-E9C5-7FDCDFCF263E}" dt="2023-09-07T11:45:06.695" v="1809" actId="20577"/>
          <ac:spMkLst>
            <pc:docMk/>
            <pc:sldMk cId="2028036480" sldId="315"/>
            <ac:spMk id="2" creationId="{AC77C949-169F-7743-D421-898973CD3582}"/>
          </ac:spMkLst>
        </pc:spChg>
        <pc:spChg chg="add mod">
          <ac:chgData name="Jeanine Cava" userId="S::jcava@njaes.rutgers.edu::dcfad38c-de9f-49bc-a069-121672a0fed6" providerId="AD" clId="Web-{6492F375-E5FB-F5B6-E9C5-7FDCDFCF263E}" dt="2023-09-06T15:39:40.479" v="1427" actId="1076"/>
          <ac:spMkLst>
            <pc:docMk/>
            <pc:sldMk cId="2028036480" sldId="315"/>
            <ac:spMk id="4" creationId="{629AEC7F-E892-93F1-C209-E751DB2415C8}"/>
          </ac:spMkLst>
        </pc:spChg>
        <pc:spChg chg="mod">
          <ac:chgData name="Jeanine Cava" userId="S::jcava@njaes.rutgers.edu::dcfad38c-de9f-49bc-a069-121672a0fed6" providerId="AD" clId="Web-{6492F375-E5FB-F5B6-E9C5-7FDCDFCF263E}" dt="2023-09-07T11:44:42.085" v="1805" actId="14100"/>
          <ac:spMkLst>
            <pc:docMk/>
            <pc:sldMk cId="2028036480" sldId="315"/>
            <ac:spMk id="11" creationId="{A4DC6567-53D1-919C-4642-D213C160ACE1}"/>
          </ac:spMkLst>
        </pc:spChg>
      </pc:sldChg>
    </pc:docChg>
  </pc:docChgLst>
  <pc:docChgLst>
    <pc:chgData name="Sabrina Subhit" userId="S::ss2664@njaes.rutgers.edu::f57ff2ff-6f12-488b-86dd-4be04cd2bcbc" providerId="AD" clId="Web-{D6BE760E-CA05-DF3B-03E0-979CEDCBF28F}"/>
    <pc:docChg chg="modSld">
      <pc:chgData name="Sabrina Subhit" userId="S::ss2664@njaes.rutgers.edu::f57ff2ff-6f12-488b-86dd-4be04cd2bcbc" providerId="AD" clId="Web-{D6BE760E-CA05-DF3B-03E0-979CEDCBF28F}" dt="2023-09-11T12:08:50.847" v="23" actId="1076"/>
      <pc:docMkLst>
        <pc:docMk/>
      </pc:docMkLst>
      <pc:sldChg chg="addSp delSp modSp">
        <pc:chgData name="Sabrina Subhit" userId="S::ss2664@njaes.rutgers.edu::f57ff2ff-6f12-488b-86dd-4be04cd2bcbc" providerId="AD" clId="Web-{D6BE760E-CA05-DF3B-03E0-979CEDCBF28F}" dt="2023-09-11T12:03:13.786" v="10" actId="1076"/>
        <pc:sldMkLst>
          <pc:docMk/>
          <pc:sldMk cId="1641165799" sldId="281"/>
        </pc:sldMkLst>
        <pc:picChg chg="add mod">
          <ac:chgData name="Sabrina Subhit" userId="S::ss2664@njaes.rutgers.edu::f57ff2ff-6f12-488b-86dd-4be04cd2bcbc" providerId="AD" clId="Web-{D6BE760E-CA05-DF3B-03E0-979CEDCBF28F}" dt="2023-09-11T12:03:13.786" v="10" actId="1076"/>
          <ac:picMkLst>
            <pc:docMk/>
            <pc:sldMk cId="1641165799" sldId="281"/>
            <ac:picMk id="2" creationId="{C9BC4517-7284-20A6-DAC2-428EFDB20E0C}"/>
          </ac:picMkLst>
        </pc:picChg>
        <pc:picChg chg="del">
          <ac:chgData name="Sabrina Subhit" userId="S::ss2664@njaes.rutgers.edu::f57ff2ff-6f12-488b-86dd-4be04cd2bcbc" providerId="AD" clId="Web-{D6BE760E-CA05-DF3B-03E0-979CEDCBF28F}" dt="2023-09-11T12:03:00.285" v="7"/>
          <ac:picMkLst>
            <pc:docMk/>
            <pc:sldMk cId="1641165799" sldId="281"/>
            <ac:picMk id="5" creationId="{2B68909F-A952-CEDB-3FCF-1ED4405BB2B8}"/>
          </ac:picMkLst>
        </pc:picChg>
      </pc:sldChg>
      <pc:sldChg chg="addSp delSp modSp">
        <pc:chgData name="Sabrina Subhit" userId="S::ss2664@njaes.rutgers.edu::f57ff2ff-6f12-488b-86dd-4be04cd2bcbc" providerId="AD" clId="Web-{D6BE760E-CA05-DF3B-03E0-979CEDCBF28F}" dt="2023-09-11T12:06:42.326" v="19" actId="1076"/>
        <pc:sldMkLst>
          <pc:docMk/>
          <pc:sldMk cId="941314009" sldId="289"/>
        </pc:sldMkLst>
        <pc:picChg chg="add mod">
          <ac:chgData name="Sabrina Subhit" userId="S::ss2664@njaes.rutgers.edu::f57ff2ff-6f12-488b-86dd-4be04cd2bcbc" providerId="AD" clId="Web-{D6BE760E-CA05-DF3B-03E0-979CEDCBF28F}" dt="2023-09-11T12:06:42.326" v="19" actId="1076"/>
          <ac:picMkLst>
            <pc:docMk/>
            <pc:sldMk cId="941314009" sldId="289"/>
            <ac:picMk id="2" creationId="{D26FD451-0AF4-7921-FF1D-43FEE71BAF34}"/>
          </ac:picMkLst>
        </pc:picChg>
        <pc:picChg chg="del">
          <ac:chgData name="Sabrina Subhit" userId="S::ss2664@njaes.rutgers.edu::f57ff2ff-6f12-488b-86dd-4be04cd2bcbc" providerId="AD" clId="Web-{D6BE760E-CA05-DF3B-03E0-979CEDCBF28F}" dt="2023-09-11T12:05:43.027" v="11"/>
          <ac:picMkLst>
            <pc:docMk/>
            <pc:sldMk cId="941314009" sldId="289"/>
            <ac:picMk id="5" creationId="{2B68909F-A952-CEDB-3FCF-1ED4405BB2B8}"/>
          </ac:picMkLst>
        </pc:picChg>
      </pc:sldChg>
      <pc:sldChg chg="modCm">
        <pc:chgData name="Sabrina Subhit" userId="S::ss2664@njaes.rutgers.edu::f57ff2ff-6f12-488b-86dd-4be04cd2bcbc" providerId="AD" clId="Web-{D6BE760E-CA05-DF3B-03E0-979CEDCBF28F}" dt="2023-09-11T11:54:34.075" v="0"/>
        <pc:sldMkLst>
          <pc:docMk/>
          <pc:sldMk cId="4109293123" sldId="312"/>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D6BE760E-CA05-DF3B-03E0-979CEDCBF28F}" dt="2023-09-11T11:54:34.075" v="0"/>
              <pc2:cmMkLst xmlns:pc2="http://schemas.microsoft.com/office/powerpoint/2019/9/main/command">
                <pc:docMk/>
                <pc:sldMk cId="4109293123" sldId="312"/>
                <pc2:cmMk id="{6BD4DA5A-06BE-4EDF-9A13-8229AD990002}"/>
              </pc2:cmMkLst>
            </pc226:cmChg>
          </p:ext>
        </pc:extLst>
      </pc:sldChg>
      <pc:sldChg chg="addSp delSp modSp">
        <pc:chgData name="Sabrina Subhit" userId="S::ss2664@njaes.rutgers.edu::f57ff2ff-6f12-488b-86dd-4be04cd2bcbc" providerId="AD" clId="Web-{D6BE760E-CA05-DF3B-03E0-979CEDCBF28F}" dt="2023-09-11T12:08:50.847" v="23" actId="1076"/>
        <pc:sldMkLst>
          <pc:docMk/>
          <pc:sldMk cId="2101013303" sldId="316"/>
        </pc:sldMkLst>
        <pc:picChg chg="add del mod">
          <ac:chgData name="Sabrina Subhit" userId="S::ss2664@njaes.rutgers.edu::f57ff2ff-6f12-488b-86dd-4be04cd2bcbc" providerId="AD" clId="Web-{D6BE760E-CA05-DF3B-03E0-979CEDCBF28F}" dt="2023-09-11T12:08:37.316" v="20"/>
          <ac:picMkLst>
            <pc:docMk/>
            <pc:sldMk cId="2101013303" sldId="316"/>
            <ac:picMk id="2" creationId="{13FABFDD-EDDC-D639-EE30-20657DEE97AC}"/>
          </ac:picMkLst>
        </pc:picChg>
        <pc:picChg chg="add mod">
          <ac:chgData name="Sabrina Subhit" userId="S::ss2664@njaes.rutgers.edu::f57ff2ff-6f12-488b-86dd-4be04cd2bcbc" providerId="AD" clId="Web-{D6BE760E-CA05-DF3B-03E0-979CEDCBF28F}" dt="2023-09-11T12:08:50.847" v="23" actId="1076"/>
          <ac:picMkLst>
            <pc:docMk/>
            <pc:sldMk cId="2101013303" sldId="316"/>
            <ac:picMk id="3" creationId="{FA035148-7FFD-6343-4B97-E99584658CA6}"/>
          </ac:picMkLst>
        </pc:picChg>
        <pc:picChg chg="del">
          <ac:chgData name="Sabrina Subhit" userId="S::ss2664@njaes.rutgers.edu::f57ff2ff-6f12-488b-86dd-4be04cd2bcbc" providerId="AD" clId="Web-{D6BE760E-CA05-DF3B-03E0-979CEDCBF28F}" dt="2023-09-11T12:02:06.501" v="1"/>
          <ac:picMkLst>
            <pc:docMk/>
            <pc:sldMk cId="2101013303" sldId="316"/>
            <ac:picMk id="5" creationId="{2B68909F-A952-CEDB-3FCF-1ED4405BB2B8}"/>
          </ac:picMkLst>
        </pc:picChg>
      </pc:sldChg>
    </pc:docChg>
  </pc:docChgLst>
  <pc:docChgLst>
    <pc:chgData name="Sabrina Subhit" userId="S::ss2664@njaes.rutgers.edu::f57ff2ff-6f12-488b-86dd-4be04cd2bcbc" providerId="AD" clId="Web-{59866F53-7B98-52CF-FA30-2BA2822FCD7B}"/>
    <pc:docChg chg="modSld">
      <pc:chgData name="Sabrina Subhit" userId="S::ss2664@njaes.rutgers.edu::f57ff2ff-6f12-488b-86dd-4be04cd2bcbc" providerId="AD" clId="Web-{59866F53-7B98-52CF-FA30-2BA2822FCD7B}" dt="2023-09-18T16:58:41.318" v="9"/>
      <pc:docMkLst>
        <pc:docMk/>
      </pc:docMkLst>
      <pc:sldChg chg="addSp delSp modSp">
        <pc:chgData name="Sabrina Subhit" userId="S::ss2664@njaes.rutgers.edu::f57ff2ff-6f12-488b-86dd-4be04cd2bcbc" providerId="AD" clId="Web-{59866F53-7B98-52CF-FA30-2BA2822FCD7B}" dt="2023-09-18T16:36:07.227" v="3" actId="14100"/>
        <pc:sldMkLst>
          <pc:docMk/>
          <pc:sldMk cId="1535495566" sldId="271"/>
        </pc:sldMkLst>
        <pc:picChg chg="add mod">
          <ac:chgData name="Sabrina Subhit" userId="S::ss2664@njaes.rutgers.edu::f57ff2ff-6f12-488b-86dd-4be04cd2bcbc" providerId="AD" clId="Web-{59866F53-7B98-52CF-FA30-2BA2822FCD7B}" dt="2023-09-18T16:36:07.227" v="3" actId="14100"/>
          <ac:picMkLst>
            <pc:docMk/>
            <pc:sldMk cId="1535495566" sldId="271"/>
            <ac:picMk id="2" creationId="{37A0AA19-69E4-5543-9160-B32038ADCD3A}"/>
          </ac:picMkLst>
        </pc:picChg>
        <pc:picChg chg="del">
          <ac:chgData name="Sabrina Subhit" userId="S::ss2664@njaes.rutgers.edu::f57ff2ff-6f12-488b-86dd-4be04cd2bcbc" providerId="AD" clId="Web-{59866F53-7B98-52CF-FA30-2BA2822FCD7B}" dt="2023-09-18T16:36:00.351" v="0"/>
          <ac:picMkLst>
            <pc:docMk/>
            <pc:sldMk cId="1535495566" sldId="271"/>
            <ac:picMk id="11" creationId="{B2E85F31-4053-F89F-3386-502098986FDB}"/>
          </ac:picMkLst>
        </pc:picChg>
      </pc:sldChg>
      <pc:sldChg chg="addSp delSp">
        <pc:chgData name="Sabrina Subhit" userId="S::ss2664@njaes.rutgers.edu::f57ff2ff-6f12-488b-86dd-4be04cd2bcbc" providerId="AD" clId="Web-{59866F53-7B98-52CF-FA30-2BA2822FCD7B}" dt="2023-09-18T16:36:21.478" v="5"/>
        <pc:sldMkLst>
          <pc:docMk/>
          <pc:sldMk cId="2585652797" sldId="272"/>
        </pc:sldMkLst>
        <pc:picChg chg="del">
          <ac:chgData name="Sabrina Subhit" userId="S::ss2664@njaes.rutgers.edu::f57ff2ff-6f12-488b-86dd-4be04cd2bcbc" providerId="AD" clId="Web-{59866F53-7B98-52CF-FA30-2BA2822FCD7B}" dt="2023-09-18T16:36:20.868" v="4"/>
          <ac:picMkLst>
            <pc:docMk/>
            <pc:sldMk cId="2585652797" sldId="272"/>
            <ac:picMk id="11" creationId="{B2E85F31-4053-F89F-3386-502098986FDB}"/>
          </ac:picMkLst>
        </pc:picChg>
        <pc:picChg chg="add">
          <ac:chgData name="Sabrina Subhit" userId="S::ss2664@njaes.rutgers.edu::f57ff2ff-6f12-488b-86dd-4be04cd2bcbc" providerId="AD" clId="Web-{59866F53-7B98-52CF-FA30-2BA2822FCD7B}" dt="2023-09-18T16:36:21.478" v="5"/>
          <ac:picMkLst>
            <pc:docMk/>
            <pc:sldMk cId="2585652797" sldId="272"/>
            <ac:picMk id="12" creationId="{F56810BC-D775-7E6A-5552-8A2BD8A973AE}"/>
          </ac:picMkLst>
        </pc:picChg>
      </pc:sldChg>
      <pc:sldChg chg="addSp delSp addCm modCm">
        <pc:chgData name="Sabrina Subhit" userId="S::ss2664@njaes.rutgers.edu::f57ff2ff-6f12-488b-86dd-4be04cd2bcbc" providerId="AD" clId="Web-{59866F53-7B98-52CF-FA30-2BA2822FCD7B}" dt="2023-09-18T16:58:41.318" v="9"/>
        <pc:sldMkLst>
          <pc:docMk/>
          <pc:sldMk cId="3401002825" sldId="273"/>
        </pc:sldMkLst>
        <pc:picChg chg="del">
          <ac:chgData name="Sabrina Subhit" userId="S::ss2664@njaes.rutgers.edu::f57ff2ff-6f12-488b-86dd-4be04cd2bcbc" providerId="AD" clId="Web-{59866F53-7B98-52CF-FA30-2BA2822FCD7B}" dt="2023-09-18T16:36:27.728" v="6"/>
          <ac:picMkLst>
            <pc:docMk/>
            <pc:sldMk cId="3401002825" sldId="273"/>
            <ac:picMk id="11" creationId="{B2E85F31-4053-F89F-3386-502098986FDB}"/>
          </ac:picMkLst>
        </pc:picChg>
        <pc:picChg chg="add">
          <ac:chgData name="Sabrina Subhit" userId="S::ss2664@njaes.rutgers.edu::f57ff2ff-6f12-488b-86dd-4be04cd2bcbc" providerId="AD" clId="Web-{59866F53-7B98-52CF-FA30-2BA2822FCD7B}" dt="2023-09-18T16:36:28.275" v="7"/>
          <ac:picMkLst>
            <pc:docMk/>
            <pc:sldMk cId="3401002825" sldId="273"/>
            <ac:picMk id="12" creationId="{3BE4F036-B5C7-D8CE-046E-C7A6D79EE7A3}"/>
          </ac:picMkLst>
        </pc:pic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59866F53-7B98-52CF-FA30-2BA2822FCD7B}" dt="2023-09-18T16:57:50.191" v="8"/>
              <pc2:cmMkLst xmlns:pc2="http://schemas.microsoft.com/office/powerpoint/2019/9/main/command">
                <pc:docMk/>
                <pc:sldMk cId="3401002825" sldId="273"/>
                <pc2:cmMk id="{A22FFE52-E721-403E-922F-01C27E99C667}"/>
              </pc2:cmMkLst>
            </pc226:cmChg>
            <pc226:cmChg xmlns:pc226="http://schemas.microsoft.com/office/powerpoint/2022/06/main/command" chg="add">
              <pc226:chgData name="Sabrina Subhit" userId="S::ss2664@njaes.rutgers.edu::f57ff2ff-6f12-488b-86dd-4be04cd2bcbc" providerId="AD" clId="Web-{59866F53-7B98-52CF-FA30-2BA2822FCD7B}" dt="2023-09-18T16:58:41.318" v="9"/>
              <pc2:cmMkLst xmlns:pc2="http://schemas.microsoft.com/office/powerpoint/2019/9/main/command">
                <pc:docMk/>
                <pc:sldMk cId="3401002825" sldId="273"/>
                <pc2:cmMk id="{2A30DB69-4122-4AF7-B1B1-BBE14259C2FE}"/>
              </pc2:cmMkLst>
            </pc226:cmChg>
          </p:ext>
        </pc:extLst>
      </pc:sldChg>
    </pc:docChg>
  </pc:docChgLst>
  <pc:docChgLst>
    <pc:chgData name="Jeanine Cava" userId="S::jcava@njaes.rutgers.edu::dcfad38c-de9f-49bc-a069-121672a0fed6" providerId="AD" clId="Web-{ACF324DD-2962-17EE-B840-C09CD7824137}"/>
    <pc:docChg chg="modSld">
      <pc:chgData name="Jeanine Cava" userId="S::jcava@njaes.rutgers.edu::dcfad38c-de9f-49bc-a069-121672a0fed6" providerId="AD" clId="Web-{ACF324DD-2962-17EE-B840-C09CD7824137}" dt="2023-09-07T23:20:02.897" v="172"/>
      <pc:docMkLst>
        <pc:docMk/>
      </pc:docMkLst>
      <pc:sldChg chg="modSp addCm modCm">
        <pc:chgData name="Jeanine Cava" userId="S::jcava@njaes.rutgers.edu::dcfad38c-de9f-49bc-a069-121672a0fed6" providerId="AD" clId="Web-{ACF324DD-2962-17EE-B840-C09CD7824137}" dt="2023-09-07T23:20:02.897" v="172"/>
        <pc:sldMkLst>
          <pc:docMk/>
          <pc:sldMk cId="520525483" sldId="314"/>
        </pc:sldMkLst>
        <pc:spChg chg="mod">
          <ac:chgData name="Jeanine Cava" userId="S::jcava@njaes.rutgers.edu::dcfad38c-de9f-49bc-a069-121672a0fed6" providerId="AD" clId="Web-{ACF324DD-2962-17EE-B840-C09CD7824137}" dt="2023-09-07T23:18:37.801" v="171" actId="20577"/>
          <ac:spMkLst>
            <pc:docMk/>
            <pc:sldMk cId="520525483" sldId="314"/>
            <ac:spMk id="8" creationId="{65216833-53B7-964B-1843-AA84F3BD57ED}"/>
          </ac:spMkLst>
        </pc:spChg>
        <pc:extLst>
          <p:ext xmlns:p="http://schemas.openxmlformats.org/presentationml/2006/main" uri="{D6D511B9-2390-475A-947B-AFAB55BFBCF1}">
            <pc226:cmChg xmlns:pc226="http://schemas.microsoft.com/office/powerpoint/2022/06/main/command" chg="mod">
              <pc226:chgData name="Jeanine Cava" userId="S::jcava@njaes.rutgers.edu::dcfad38c-de9f-49bc-a069-121672a0fed6" providerId="AD" clId="Web-{ACF324DD-2962-17EE-B840-C09CD7824137}" dt="2023-09-07T23:17:51.081" v="169" actId="20577"/>
              <pc2:cmMkLst xmlns:pc2="http://schemas.microsoft.com/office/powerpoint/2019/9/main/command">
                <pc:docMk/>
                <pc:sldMk cId="520525483" sldId="314"/>
                <pc2:cmMk id="{ED72445E-A36C-49DE-8C70-0019A15EB6A0}"/>
              </pc2:cmMkLst>
              <pc226:cmRplyChg chg="add">
                <pc226:chgData name="Jeanine Cava" userId="S::jcava@njaes.rutgers.edu::dcfad38c-de9f-49bc-a069-121672a0fed6" providerId="AD" clId="Web-{ACF324DD-2962-17EE-B840-C09CD7824137}" dt="2023-09-07T23:14:15.089" v="0"/>
                <pc2:cmRplyMkLst xmlns:pc2="http://schemas.microsoft.com/office/powerpoint/2019/9/main/command">
                  <pc:docMk/>
                  <pc:sldMk cId="520525483" sldId="314"/>
                  <pc2:cmMk id="{ED72445E-A36C-49DE-8C70-0019A15EB6A0}"/>
                  <pc2:cmRplyMk id="{649F6797-7CC1-4594-BB92-604FE24DC9AA}"/>
                </pc2:cmRplyMkLst>
              </pc226:cmRplyChg>
            </pc226:cmChg>
            <pc226:cmChg xmlns:pc226="http://schemas.microsoft.com/office/powerpoint/2022/06/main/command" chg="add">
              <pc226:chgData name="Jeanine Cava" userId="S::jcava@njaes.rutgers.edu::dcfad38c-de9f-49bc-a069-121672a0fed6" providerId="AD" clId="Web-{ACF324DD-2962-17EE-B840-C09CD7824137}" dt="2023-09-07T23:20:02.897" v="172"/>
              <pc2:cmMkLst xmlns:pc2="http://schemas.microsoft.com/office/powerpoint/2019/9/main/command">
                <pc:docMk/>
                <pc:sldMk cId="520525483" sldId="314"/>
                <pc2:cmMk id="{04BF8E70-0F51-4D96-B647-1ECDDC60A426}"/>
              </pc2:cmMkLst>
            </pc226:cmChg>
            <pc226:cmChg xmlns:pc226="http://schemas.microsoft.com/office/powerpoint/2022/06/main/command" chg="add mod">
              <pc226:chgData name="Jeanine Cava" userId="S::jcava@njaes.rutgers.edu::dcfad38c-de9f-49bc-a069-121672a0fed6" providerId="AD" clId="Web-{ACF324DD-2962-17EE-B840-C09CD7824137}" dt="2023-09-07T23:17:51.081" v="169" actId="20577"/>
              <pc2:cmMkLst xmlns:pc2="http://schemas.microsoft.com/office/powerpoint/2019/9/main/command">
                <pc:docMk/>
                <pc:sldMk cId="520525483" sldId="314"/>
                <pc2:cmMk id="{CE0596FC-B3E5-498B-9C79-6CF5F3CD83A5}"/>
              </pc2:cmMkLst>
            </pc226:cmChg>
          </p:ext>
        </pc:extLst>
      </pc:sldChg>
    </pc:docChg>
  </pc:docChgLst>
  <pc:docChgLst>
    <pc:chgData name="Sabrina Subhit" userId="S::ss2664@njaes.rutgers.edu::f57ff2ff-6f12-488b-86dd-4be04cd2bcbc" providerId="AD" clId="Web-{6D6965F9-95D1-E00D-6EDE-B6ABC886856E}"/>
    <pc:docChg chg="">
      <pc:chgData name="Sabrina Subhit" userId="S::ss2664@njaes.rutgers.edu::f57ff2ff-6f12-488b-86dd-4be04cd2bcbc" providerId="AD" clId="Web-{6D6965F9-95D1-E00D-6EDE-B6ABC886856E}" dt="2023-10-11T19:24:30.949" v="0"/>
      <pc:docMkLst>
        <pc:docMk/>
      </pc:docMkLst>
      <pc:sldChg chg="modCm">
        <pc:chgData name="Sabrina Subhit" userId="S::ss2664@njaes.rutgers.edu::f57ff2ff-6f12-488b-86dd-4be04cd2bcbc" providerId="AD" clId="Web-{6D6965F9-95D1-E00D-6EDE-B6ABC886856E}" dt="2023-10-11T19:24:30.949" v="0"/>
        <pc:sldMkLst>
          <pc:docMk/>
          <pc:sldMk cId="39117795" sldId="264"/>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6D6965F9-95D1-E00D-6EDE-B6ABC886856E}" dt="2023-10-11T19:24:30.949" v="0"/>
              <pc2:cmMkLst xmlns:pc2="http://schemas.microsoft.com/office/powerpoint/2019/9/main/command">
                <pc:docMk/>
                <pc:sldMk cId="39117795" sldId="264"/>
                <pc2:cmMk id="{91CD80D0-53DC-4464-B113-A9620772BEBB}"/>
              </pc2:cmMkLst>
            </pc226:cmChg>
          </p:ext>
        </pc:extLst>
      </pc:sldChg>
    </pc:docChg>
  </pc:docChgLst>
  <pc:docChgLst>
    <pc:chgData name="Sabrina Subhit" userId="S::ss2664@njaes.rutgers.edu::f57ff2ff-6f12-488b-86dd-4be04cd2bcbc" providerId="AD" clId="Web-{0513229C-04B4-9BA1-865D-983C51DA0D83}"/>
    <pc:docChg chg="addSld delSld">
      <pc:chgData name="Sabrina Subhit" userId="S::ss2664@njaes.rutgers.edu::f57ff2ff-6f12-488b-86dd-4be04cd2bcbc" providerId="AD" clId="Web-{0513229C-04B4-9BA1-865D-983C51DA0D83}" dt="2023-09-19T17:37:09.838" v="34"/>
      <pc:docMkLst>
        <pc:docMk/>
      </pc:docMkLst>
      <pc:sldChg chg="del">
        <pc:chgData name="Sabrina Subhit" userId="S::ss2664@njaes.rutgers.edu::f57ff2ff-6f12-488b-86dd-4be04cd2bcbc" providerId="AD" clId="Web-{0513229C-04B4-9BA1-865D-983C51DA0D83}" dt="2023-09-19T17:36:12.539" v="11"/>
        <pc:sldMkLst>
          <pc:docMk/>
          <pc:sldMk cId="2585652797" sldId="272"/>
        </pc:sldMkLst>
      </pc:sldChg>
      <pc:sldChg chg="del">
        <pc:chgData name="Sabrina Subhit" userId="S::ss2664@njaes.rutgers.edu::f57ff2ff-6f12-488b-86dd-4be04cd2bcbc" providerId="AD" clId="Web-{0513229C-04B4-9BA1-865D-983C51DA0D83}" dt="2023-09-19T17:36:25.274" v="18"/>
        <pc:sldMkLst>
          <pc:docMk/>
          <pc:sldMk cId="3401002825" sldId="273"/>
        </pc:sldMkLst>
      </pc:sldChg>
      <pc:sldChg chg="del">
        <pc:chgData name="Sabrina Subhit" userId="S::ss2664@njaes.rutgers.edu::f57ff2ff-6f12-488b-86dd-4be04cd2bcbc" providerId="AD" clId="Web-{0513229C-04B4-9BA1-865D-983C51DA0D83}" dt="2023-09-19T17:36:00.679" v="7"/>
        <pc:sldMkLst>
          <pc:docMk/>
          <pc:sldMk cId="2507134698" sldId="274"/>
        </pc:sldMkLst>
      </pc:sldChg>
      <pc:sldChg chg="del">
        <pc:chgData name="Sabrina Subhit" userId="S::ss2664@njaes.rutgers.edu::f57ff2ff-6f12-488b-86dd-4be04cd2bcbc" providerId="AD" clId="Web-{0513229C-04B4-9BA1-865D-983C51DA0D83}" dt="2023-09-19T17:36:02.101" v="8"/>
        <pc:sldMkLst>
          <pc:docMk/>
          <pc:sldMk cId="1883533426" sldId="275"/>
        </pc:sldMkLst>
      </pc:sldChg>
      <pc:sldChg chg="del">
        <pc:chgData name="Sabrina Subhit" userId="S::ss2664@njaes.rutgers.edu::f57ff2ff-6f12-488b-86dd-4be04cd2bcbc" providerId="AD" clId="Web-{0513229C-04B4-9BA1-865D-983C51DA0D83}" dt="2023-09-19T17:36:32.665" v="26"/>
        <pc:sldMkLst>
          <pc:docMk/>
          <pc:sldMk cId="1285622196" sldId="276"/>
        </pc:sldMkLst>
      </pc:sldChg>
      <pc:sldChg chg="del">
        <pc:chgData name="Sabrina Subhit" userId="S::ss2664@njaes.rutgers.edu::f57ff2ff-6f12-488b-86dd-4be04cd2bcbc" providerId="AD" clId="Web-{0513229C-04B4-9BA1-865D-983C51DA0D83}" dt="2023-09-19T17:36:34.353" v="28"/>
        <pc:sldMkLst>
          <pc:docMk/>
          <pc:sldMk cId="2716658361" sldId="277"/>
        </pc:sldMkLst>
      </pc:sldChg>
      <pc:sldChg chg="del">
        <pc:chgData name="Sabrina Subhit" userId="S::ss2664@njaes.rutgers.edu::f57ff2ff-6f12-488b-86dd-4be04cd2bcbc" providerId="AD" clId="Web-{0513229C-04B4-9BA1-865D-983C51DA0D83}" dt="2023-09-19T17:36:35.212" v="29"/>
        <pc:sldMkLst>
          <pc:docMk/>
          <pc:sldMk cId="1443644882" sldId="278"/>
        </pc:sldMkLst>
      </pc:sldChg>
      <pc:sldChg chg="del">
        <pc:chgData name="Sabrina Subhit" userId="S::ss2664@njaes.rutgers.edu::f57ff2ff-6f12-488b-86dd-4be04cd2bcbc" providerId="AD" clId="Web-{0513229C-04B4-9BA1-865D-983C51DA0D83}" dt="2023-09-19T17:36:36.212" v="30"/>
        <pc:sldMkLst>
          <pc:docMk/>
          <pc:sldMk cId="4271606804" sldId="279"/>
        </pc:sldMkLst>
      </pc:sldChg>
      <pc:sldChg chg="del">
        <pc:chgData name="Sabrina Subhit" userId="S::ss2664@njaes.rutgers.edu::f57ff2ff-6f12-488b-86dd-4be04cd2bcbc" providerId="AD" clId="Web-{0513229C-04B4-9BA1-865D-983C51DA0D83}" dt="2023-09-19T17:36:37.243" v="31"/>
        <pc:sldMkLst>
          <pc:docMk/>
          <pc:sldMk cId="367550248" sldId="280"/>
        </pc:sldMkLst>
      </pc:sldChg>
      <pc:sldChg chg="del">
        <pc:chgData name="Sabrina Subhit" userId="S::ss2664@njaes.rutgers.edu::f57ff2ff-6f12-488b-86dd-4be04cd2bcbc" providerId="AD" clId="Web-{0513229C-04B4-9BA1-865D-983C51DA0D83}" dt="2023-09-19T17:36:31.352" v="25"/>
        <pc:sldMkLst>
          <pc:docMk/>
          <pc:sldMk cId="2522024511" sldId="288"/>
        </pc:sldMkLst>
      </pc:sldChg>
      <pc:sldChg chg="del">
        <pc:chgData name="Sabrina Subhit" userId="S::ss2664@njaes.rutgers.edu::f57ff2ff-6f12-488b-86dd-4be04cd2bcbc" providerId="AD" clId="Web-{0513229C-04B4-9BA1-865D-983C51DA0D83}" dt="2023-09-19T17:36:26.243" v="19"/>
        <pc:sldMkLst>
          <pc:docMk/>
          <pc:sldMk cId="941314009" sldId="289"/>
        </pc:sldMkLst>
      </pc:sldChg>
      <pc:sldChg chg="del">
        <pc:chgData name="Sabrina Subhit" userId="S::ss2664@njaes.rutgers.edu::f57ff2ff-6f12-488b-86dd-4be04cd2bcbc" providerId="AD" clId="Web-{0513229C-04B4-9BA1-865D-983C51DA0D83}" dt="2023-09-19T17:35:54.789" v="5"/>
        <pc:sldMkLst>
          <pc:docMk/>
          <pc:sldMk cId="3988498989" sldId="292"/>
        </pc:sldMkLst>
      </pc:sldChg>
      <pc:sldChg chg="del">
        <pc:chgData name="Sabrina Subhit" userId="S::ss2664@njaes.rutgers.edu::f57ff2ff-6f12-488b-86dd-4be04cd2bcbc" providerId="AD" clId="Web-{0513229C-04B4-9BA1-865D-983C51DA0D83}" dt="2023-09-19T17:35:58.351" v="6"/>
        <pc:sldMkLst>
          <pc:docMk/>
          <pc:sldMk cId="2610451151" sldId="293"/>
        </pc:sldMkLst>
      </pc:sldChg>
      <pc:sldChg chg="del">
        <pc:chgData name="Sabrina Subhit" userId="S::ss2664@njaes.rutgers.edu::f57ff2ff-6f12-488b-86dd-4be04cd2bcbc" providerId="AD" clId="Web-{0513229C-04B4-9BA1-865D-983C51DA0D83}" dt="2023-09-19T17:35:47.632" v="0"/>
        <pc:sldMkLst>
          <pc:docMk/>
          <pc:sldMk cId="888923119" sldId="294"/>
        </pc:sldMkLst>
      </pc:sldChg>
      <pc:sldChg chg="del">
        <pc:chgData name="Sabrina Subhit" userId="S::ss2664@njaes.rutgers.edu::f57ff2ff-6f12-488b-86dd-4be04cd2bcbc" providerId="AD" clId="Web-{0513229C-04B4-9BA1-865D-983C51DA0D83}" dt="2023-09-19T17:35:49.085" v="1"/>
        <pc:sldMkLst>
          <pc:docMk/>
          <pc:sldMk cId="3826182092" sldId="295"/>
        </pc:sldMkLst>
      </pc:sldChg>
      <pc:sldChg chg="del">
        <pc:chgData name="Sabrina Subhit" userId="S::ss2664@njaes.rutgers.edu::f57ff2ff-6f12-488b-86dd-4be04cd2bcbc" providerId="AD" clId="Web-{0513229C-04B4-9BA1-865D-983C51DA0D83}" dt="2023-09-19T17:35:50.523" v="2"/>
        <pc:sldMkLst>
          <pc:docMk/>
          <pc:sldMk cId="3685119665" sldId="296"/>
        </pc:sldMkLst>
      </pc:sldChg>
      <pc:sldChg chg="del">
        <pc:chgData name="Sabrina Subhit" userId="S::ss2664@njaes.rutgers.edu::f57ff2ff-6f12-488b-86dd-4be04cd2bcbc" providerId="AD" clId="Web-{0513229C-04B4-9BA1-865D-983C51DA0D83}" dt="2023-09-19T17:35:51.648" v="3"/>
        <pc:sldMkLst>
          <pc:docMk/>
          <pc:sldMk cId="2006820015" sldId="297"/>
        </pc:sldMkLst>
      </pc:sldChg>
      <pc:sldChg chg="del">
        <pc:chgData name="Sabrina Subhit" userId="S::ss2664@njaes.rutgers.edu::f57ff2ff-6f12-488b-86dd-4be04cd2bcbc" providerId="AD" clId="Web-{0513229C-04B4-9BA1-865D-983C51DA0D83}" dt="2023-09-19T17:35:52.976" v="4"/>
        <pc:sldMkLst>
          <pc:docMk/>
          <pc:sldMk cId="3715666183" sldId="298"/>
        </pc:sldMkLst>
      </pc:sldChg>
      <pc:sldChg chg="del">
        <pc:chgData name="Sabrina Subhit" userId="S::ss2664@njaes.rutgers.edu::f57ff2ff-6f12-488b-86dd-4be04cd2bcbc" providerId="AD" clId="Web-{0513229C-04B4-9BA1-865D-983C51DA0D83}" dt="2023-09-19T17:36:20.711" v="15"/>
        <pc:sldMkLst>
          <pc:docMk/>
          <pc:sldMk cId="3641818876" sldId="299"/>
        </pc:sldMkLst>
      </pc:sldChg>
      <pc:sldChg chg="del">
        <pc:chgData name="Sabrina Subhit" userId="S::ss2664@njaes.rutgers.edu::f57ff2ff-6f12-488b-86dd-4be04cd2bcbc" providerId="AD" clId="Web-{0513229C-04B4-9BA1-865D-983C51DA0D83}" dt="2023-09-19T17:36:33.509" v="27"/>
        <pc:sldMkLst>
          <pc:docMk/>
          <pc:sldMk cId="4126575217" sldId="303"/>
        </pc:sldMkLst>
      </pc:sldChg>
      <pc:sldChg chg="del">
        <pc:chgData name="Sabrina Subhit" userId="S::ss2664@njaes.rutgers.edu::f57ff2ff-6f12-488b-86dd-4be04cd2bcbc" providerId="AD" clId="Web-{0513229C-04B4-9BA1-865D-983C51DA0D83}" dt="2023-09-19T17:36:27.087" v="20"/>
        <pc:sldMkLst>
          <pc:docMk/>
          <pc:sldMk cId="3550082716" sldId="306"/>
        </pc:sldMkLst>
      </pc:sldChg>
      <pc:sldChg chg="del">
        <pc:chgData name="Sabrina Subhit" userId="S::ss2664@njaes.rutgers.edu::f57ff2ff-6f12-488b-86dd-4be04cd2bcbc" providerId="AD" clId="Web-{0513229C-04B4-9BA1-865D-983C51DA0D83}" dt="2023-09-19T17:36:30.602" v="24"/>
        <pc:sldMkLst>
          <pc:docMk/>
          <pc:sldMk cId="2445946584" sldId="307"/>
        </pc:sldMkLst>
      </pc:sldChg>
      <pc:sldChg chg="del">
        <pc:chgData name="Sabrina Subhit" userId="S::ss2664@njaes.rutgers.edu::f57ff2ff-6f12-488b-86dd-4be04cd2bcbc" providerId="AD" clId="Web-{0513229C-04B4-9BA1-865D-983C51DA0D83}" dt="2023-09-19T17:36:28.821" v="22"/>
        <pc:sldMkLst>
          <pc:docMk/>
          <pc:sldMk cId="1534363657" sldId="308"/>
        </pc:sldMkLst>
      </pc:sldChg>
      <pc:sldChg chg="del">
        <pc:chgData name="Sabrina Subhit" userId="S::ss2664@njaes.rutgers.edu::f57ff2ff-6f12-488b-86dd-4be04cd2bcbc" providerId="AD" clId="Web-{0513229C-04B4-9BA1-865D-983C51DA0D83}" dt="2023-09-19T17:36:29.665" v="23"/>
        <pc:sldMkLst>
          <pc:docMk/>
          <pc:sldMk cId="3048440259" sldId="309"/>
        </pc:sldMkLst>
      </pc:sldChg>
      <pc:sldChg chg="del">
        <pc:chgData name="Sabrina Subhit" userId="S::ss2664@njaes.rutgers.edu::f57ff2ff-6f12-488b-86dd-4be04cd2bcbc" providerId="AD" clId="Web-{0513229C-04B4-9BA1-865D-983C51DA0D83}" dt="2023-09-19T17:36:22.290" v="16"/>
        <pc:sldMkLst>
          <pc:docMk/>
          <pc:sldMk cId="2457156460" sldId="310"/>
        </pc:sldMkLst>
      </pc:sldChg>
      <pc:sldChg chg="del">
        <pc:chgData name="Sabrina Subhit" userId="S::ss2664@njaes.rutgers.edu::f57ff2ff-6f12-488b-86dd-4be04cd2bcbc" providerId="AD" clId="Web-{0513229C-04B4-9BA1-865D-983C51DA0D83}" dt="2023-09-19T17:36:06.508" v="10"/>
        <pc:sldMkLst>
          <pc:docMk/>
          <pc:sldMk cId="4109293123" sldId="312"/>
        </pc:sldMkLst>
      </pc:sldChg>
      <pc:sldChg chg="del">
        <pc:chgData name="Sabrina Subhit" userId="S::ss2664@njaes.rutgers.edu::f57ff2ff-6f12-488b-86dd-4be04cd2bcbc" providerId="AD" clId="Web-{0513229C-04B4-9BA1-865D-983C51DA0D83}" dt="2023-09-19T17:36:17.008" v="12"/>
        <pc:sldMkLst>
          <pc:docMk/>
          <pc:sldMk cId="684509909" sldId="313"/>
        </pc:sldMkLst>
      </pc:sldChg>
      <pc:sldChg chg="del">
        <pc:chgData name="Sabrina Subhit" userId="S::ss2664@njaes.rutgers.edu::f57ff2ff-6f12-488b-86dd-4be04cd2bcbc" providerId="AD" clId="Web-{0513229C-04B4-9BA1-865D-983C51DA0D83}" dt="2023-09-19T17:36:18.164" v="13"/>
        <pc:sldMkLst>
          <pc:docMk/>
          <pc:sldMk cId="520525483" sldId="314"/>
        </pc:sldMkLst>
      </pc:sldChg>
      <pc:sldChg chg="del">
        <pc:chgData name="Sabrina Subhit" userId="S::ss2664@njaes.rutgers.edu::f57ff2ff-6f12-488b-86dd-4be04cd2bcbc" providerId="AD" clId="Web-{0513229C-04B4-9BA1-865D-983C51DA0D83}" dt="2023-09-19T17:36:28.009" v="21"/>
        <pc:sldMkLst>
          <pc:docMk/>
          <pc:sldMk cId="2028036480" sldId="315"/>
        </pc:sldMkLst>
      </pc:sldChg>
      <pc:sldChg chg="del">
        <pc:chgData name="Sabrina Subhit" userId="S::ss2664@njaes.rutgers.edu::f57ff2ff-6f12-488b-86dd-4be04cd2bcbc" providerId="AD" clId="Web-{0513229C-04B4-9BA1-865D-983C51DA0D83}" dt="2023-09-19T17:36:03.601" v="9"/>
        <pc:sldMkLst>
          <pc:docMk/>
          <pc:sldMk cId="2101013303" sldId="316"/>
        </pc:sldMkLst>
      </pc:sldChg>
      <pc:sldChg chg="del">
        <pc:chgData name="Sabrina Subhit" userId="S::ss2664@njaes.rutgers.edu::f57ff2ff-6f12-488b-86dd-4be04cd2bcbc" providerId="AD" clId="Web-{0513229C-04B4-9BA1-865D-983C51DA0D83}" dt="2023-09-19T17:36:18.946" v="14"/>
        <pc:sldMkLst>
          <pc:docMk/>
          <pc:sldMk cId="730903994" sldId="317"/>
        </pc:sldMkLst>
      </pc:sldChg>
      <pc:sldChg chg="add del">
        <pc:chgData name="Sabrina Subhit" userId="S::ss2664@njaes.rutgers.edu::f57ff2ff-6f12-488b-86dd-4be04cd2bcbc" providerId="AD" clId="Web-{0513229C-04B4-9BA1-865D-983C51DA0D83}" dt="2023-09-19T17:37:09.838" v="34"/>
        <pc:sldMkLst>
          <pc:docMk/>
          <pc:sldMk cId="764750976" sldId="320"/>
        </pc:sldMkLst>
      </pc:sldChg>
      <pc:sldChg chg="del">
        <pc:chgData name="Sabrina Subhit" userId="S::ss2664@njaes.rutgers.edu::f57ff2ff-6f12-488b-86dd-4be04cd2bcbc" providerId="AD" clId="Web-{0513229C-04B4-9BA1-865D-983C51DA0D83}" dt="2023-09-19T17:36:23.571" v="17"/>
        <pc:sldMkLst>
          <pc:docMk/>
          <pc:sldMk cId="1450154082" sldId="321"/>
        </pc:sldMkLst>
      </pc:sldChg>
    </pc:docChg>
  </pc:docChgLst>
  <pc:docChgLst>
    <pc:chgData name="Sabrina Subhit" userId="S::ss2664@njaes.rutgers.edu::f57ff2ff-6f12-488b-86dd-4be04cd2bcbc" providerId="AD" clId="Web-{BB97365F-2657-2F4B-B1A5-DCFF07B5DDAB}"/>
    <pc:docChg chg="modSld sldOrd">
      <pc:chgData name="Sabrina Subhit" userId="S::ss2664@njaes.rutgers.edu::f57ff2ff-6f12-488b-86dd-4be04cd2bcbc" providerId="AD" clId="Web-{BB97365F-2657-2F4B-B1A5-DCFF07B5DDAB}" dt="2023-09-07T19:56:09.595" v="100" actId="1076"/>
      <pc:docMkLst>
        <pc:docMk/>
      </pc:docMkLst>
      <pc:sldChg chg="modSp">
        <pc:chgData name="Sabrina Subhit" userId="S::ss2664@njaes.rutgers.edu::f57ff2ff-6f12-488b-86dd-4be04cd2bcbc" providerId="AD" clId="Web-{BB97365F-2657-2F4B-B1A5-DCFF07B5DDAB}" dt="2023-09-07T19:56:09.595" v="100" actId="1076"/>
        <pc:sldMkLst>
          <pc:docMk/>
          <pc:sldMk cId="1883533426" sldId="275"/>
        </pc:sldMkLst>
        <pc:spChg chg="mod">
          <ac:chgData name="Sabrina Subhit" userId="S::ss2664@njaes.rutgers.edu::f57ff2ff-6f12-488b-86dd-4be04cd2bcbc" providerId="AD" clId="Web-{BB97365F-2657-2F4B-B1A5-DCFF07B5DDAB}" dt="2023-09-07T19:55:05.249" v="89" actId="1076"/>
          <ac:spMkLst>
            <pc:docMk/>
            <pc:sldMk cId="1883533426" sldId="275"/>
            <ac:spMk id="2" creationId="{31D6BBB1-7004-3CD0-AB2F-C91DDB8C8422}"/>
          </ac:spMkLst>
        </pc:spChg>
        <pc:spChg chg="mod">
          <ac:chgData name="Sabrina Subhit" userId="S::ss2664@njaes.rutgers.edu::f57ff2ff-6f12-488b-86dd-4be04cd2bcbc" providerId="AD" clId="Web-{BB97365F-2657-2F4B-B1A5-DCFF07B5DDAB}" dt="2023-09-07T19:56:09.595" v="100" actId="1076"/>
          <ac:spMkLst>
            <pc:docMk/>
            <pc:sldMk cId="1883533426" sldId="275"/>
            <ac:spMk id="17" creationId="{CF007D74-5B13-0D35-75B8-D04928F9E3A9}"/>
          </ac:spMkLst>
        </pc:spChg>
      </pc:sldChg>
      <pc:sldChg chg="modSp modCm">
        <pc:chgData name="Sabrina Subhit" userId="S::ss2664@njaes.rutgers.edu::f57ff2ff-6f12-488b-86dd-4be04cd2bcbc" providerId="AD" clId="Web-{BB97365F-2657-2F4B-B1A5-DCFF07B5DDAB}" dt="2023-09-07T19:52:08.384" v="85" actId="20577"/>
        <pc:sldMkLst>
          <pc:docMk/>
          <pc:sldMk cId="520525483" sldId="314"/>
        </pc:sldMkLst>
        <pc:spChg chg="mod">
          <ac:chgData name="Sabrina Subhit" userId="S::ss2664@njaes.rutgers.edu::f57ff2ff-6f12-488b-86dd-4be04cd2bcbc" providerId="AD" clId="Web-{BB97365F-2657-2F4B-B1A5-DCFF07B5DDAB}" dt="2023-09-07T19:52:08.384" v="85" actId="20577"/>
          <ac:spMkLst>
            <pc:docMk/>
            <pc:sldMk cId="520525483" sldId="314"/>
            <ac:spMk id="8" creationId="{65216833-53B7-964B-1843-AA84F3BD57ED}"/>
          </ac:spMkLst>
        </pc:sp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BB97365F-2657-2F4B-B1A5-DCFF07B5DDAB}" dt="2023-09-07T19:52:00.727" v="84" actId="20577"/>
              <pc2:cmMkLst xmlns:pc2="http://schemas.microsoft.com/office/powerpoint/2019/9/main/command">
                <pc:docMk/>
                <pc:sldMk cId="520525483" sldId="314"/>
                <pc2:cmMk id="{ED72445E-A36C-49DE-8C70-0019A15EB6A0}"/>
              </pc2:cmMkLst>
            </pc226:cmChg>
          </p:ext>
        </pc:extLst>
      </pc:sldChg>
      <pc:sldChg chg="ord">
        <pc:chgData name="Sabrina Subhit" userId="S::ss2664@njaes.rutgers.edu::f57ff2ff-6f12-488b-86dd-4be04cd2bcbc" providerId="AD" clId="Web-{BB97365F-2657-2F4B-B1A5-DCFF07B5DDAB}" dt="2023-09-07T19:55:48.625" v="90"/>
        <pc:sldMkLst>
          <pc:docMk/>
          <pc:sldMk cId="2101013303" sldId="316"/>
        </pc:sldMkLst>
      </pc:sldChg>
    </pc:docChg>
  </pc:docChgLst>
  <pc:docChgLst>
    <pc:chgData name="Sabrina Subhit" userId="S::ss2664@njaes.rutgers.edu::f57ff2ff-6f12-488b-86dd-4be04cd2bcbc" providerId="AD" clId="Web-{0FC0C471-8BE2-1DF3-B08D-795538245272}"/>
    <pc:docChg chg="modSld">
      <pc:chgData name="Sabrina Subhit" userId="S::ss2664@njaes.rutgers.edu::f57ff2ff-6f12-488b-86dd-4be04cd2bcbc" providerId="AD" clId="Web-{0FC0C471-8BE2-1DF3-B08D-795538245272}" dt="2023-09-15T19:41:26.126" v="2" actId="20577"/>
      <pc:docMkLst>
        <pc:docMk/>
      </pc:docMkLst>
      <pc:sldChg chg="modSp">
        <pc:chgData name="Sabrina Subhit" userId="S::ss2664@njaes.rutgers.edu::f57ff2ff-6f12-488b-86dd-4be04cd2bcbc" providerId="AD" clId="Web-{0FC0C471-8BE2-1DF3-B08D-795538245272}" dt="2023-09-15T19:40:55.046" v="0" actId="14100"/>
        <pc:sldMkLst>
          <pc:docMk/>
          <pc:sldMk cId="2101013303" sldId="316"/>
        </pc:sldMkLst>
        <pc:spChg chg="mod">
          <ac:chgData name="Sabrina Subhit" userId="S::ss2664@njaes.rutgers.edu::f57ff2ff-6f12-488b-86dd-4be04cd2bcbc" providerId="AD" clId="Web-{0FC0C471-8BE2-1DF3-B08D-795538245272}" dt="2023-09-15T19:40:55.046" v="0" actId="14100"/>
          <ac:spMkLst>
            <pc:docMk/>
            <pc:sldMk cId="2101013303" sldId="316"/>
            <ac:spMk id="20" creationId="{B984B4F0-4ECC-6B67-7AEA-D7C45A42AD39}"/>
          </ac:spMkLst>
        </pc:spChg>
      </pc:sldChg>
      <pc:sldChg chg="modSp">
        <pc:chgData name="Sabrina Subhit" userId="S::ss2664@njaes.rutgers.edu::f57ff2ff-6f12-488b-86dd-4be04cd2bcbc" providerId="AD" clId="Web-{0FC0C471-8BE2-1DF3-B08D-795538245272}" dt="2023-09-15T19:41:26.126" v="2" actId="20577"/>
        <pc:sldMkLst>
          <pc:docMk/>
          <pc:sldMk cId="3997037692" sldId="318"/>
        </pc:sldMkLst>
        <pc:spChg chg="mod">
          <ac:chgData name="Sabrina Subhit" userId="S::ss2664@njaes.rutgers.edu::f57ff2ff-6f12-488b-86dd-4be04cd2bcbc" providerId="AD" clId="Web-{0FC0C471-8BE2-1DF3-B08D-795538245272}" dt="2023-09-15T19:41:26.126" v="2" actId="20577"/>
          <ac:spMkLst>
            <pc:docMk/>
            <pc:sldMk cId="3997037692" sldId="318"/>
            <ac:spMk id="9" creationId="{7A73E747-D4B3-0823-FCCC-35BA4C7F94CC}"/>
          </ac:spMkLst>
        </pc:spChg>
      </pc:sldChg>
    </pc:docChg>
  </pc:docChgLst>
  <pc:docChgLst>
    <pc:chgData name="Sabrina Subhit" userId="S::ss2664@njaes.rutgers.edu::f57ff2ff-6f12-488b-86dd-4be04cd2bcbc" providerId="AD" clId="Web-{3731B9D2-68C5-90E3-F080-739B0A816B55}"/>
    <pc:docChg chg="mod addSld sldOrd">
      <pc:chgData name="Sabrina Subhit" userId="S::ss2664@njaes.rutgers.edu::f57ff2ff-6f12-488b-86dd-4be04cd2bcbc" providerId="AD" clId="Web-{3731B9D2-68C5-90E3-F080-739B0A816B55}" dt="2023-09-06T16:24:24.179" v="5"/>
      <pc:docMkLst>
        <pc:docMk/>
      </pc:docMkLst>
      <pc:sldChg chg="modCm">
        <pc:chgData name="Sabrina Subhit" userId="S::ss2664@njaes.rutgers.edu::f57ff2ff-6f12-488b-86dd-4be04cd2bcbc" providerId="AD" clId="Web-{3731B9D2-68C5-90E3-F080-739B0A816B55}" dt="2023-09-06T16:14:53.718" v="1"/>
        <pc:sldMkLst>
          <pc:docMk/>
          <pc:sldMk cId="558156244" sldId="304"/>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3731B9D2-68C5-90E3-F080-739B0A816B55}" dt="2023-09-06T16:14:53.718" v="1"/>
              <pc2:cmMkLst xmlns:pc2="http://schemas.microsoft.com/office/powerpoint/2019/9/main/command">
                <pc:docMk/>
                <pc:sldMk cId="558156244" sldId="304"/>
                <pc2:cmMk id="{294D99F1-63D0-452F-A56C-79EBA9C4B1EB}"/>
              </pc2:cmMkLst>
              <pc226:cmRplyChg chg="add">
                <pc226:chgData name="Sabrina Subhit" userId="S::ss2664@njaes.rutgers.edu::f57ff2ff-6f12-488b-86dd-4be04cd2bcbc" providerId="AD" clId="Web-{3731B9D2-68C5-90E3-F080-739B0A816B55}" dt="2023-09-06T16:14:53.718" v="1"/>
                <pc2:cmRplyMkLst xmlns:pc2="http://schemas.microsoft.com/office/powerpoint/2019/9/main/command">
                  <pc:docMk/>
                  <pc:sldMk cId="558156244" sldId="304"/>
                  <pc2:cmMk id="{294D99F1-63D0-452F-A56C-79EBA9C4B1EB}"/>
                  <pc2:cmRplyMk id="{AB2C22F0-48E7-4009-80D2-82E1CE419B6B}"/>
                </pc2:cmRplyMkLst>
              </pc226:cmRplyChg>
            </pc226:cmChg>
          </p:ext>
        </pc:extLst>
      </pc:sldChg>
      <pc:sldChg chg="modCm">
        <pc:chgData name="Sabrina Subhit" userId="S::ss2664@njaes.rutgers.edu::f57ff2ff-6f12-488b-86dd-4be04cd2bcbc" providerId="AD" clId="Web-{3731B9D2-68C5-90E3-F080-739B0A816B55}" dt="2023-09-06T16:19:41.066" v="2"/>
        <pc:sldMkLst>
          <pc:docMk/>
          <pc:sldMk cId="3550082716" sldId="306"/>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3731B9D2-68C5-90E3-F080-739B0A816B55}" dt="2023-09-06T16:19:41.066" v="2"/>
              <pc2:cmMkLst xmlns:pc2="http://schemas.microsoft.com/office/powerpoint/2019/9/main/command">
                <pc:docMk/>
                <pc:sldMk cId="3550082716" sldId="306"/>
                <pc2:cmMk id="{F2DB4031-8707-4520-88DC-A9DE29BBA8BB}"/>
              </pc2:cmMkLst>
              <pc226:cmRplyChg chg="add">
                <pc226:chgData name="Sabrina Subhit" userId="S::ss2664@njaes.rutgers.edu::f57ff2ff-6f12-488b-86dd-4be04cd2bcbc" providerId="AD" clId="Web-{3731B9D2-68C5-90E3-F080-739B0A816B55}" dt="2023-09-06T16:19:41.066" v="2"/>
                <pc2:cmRplyMkLst xmlns:pc2="http://schemas.microsoft.com/office/powerpoint/2019/9/main/command">
                  <pc:docMk/>
                  <pc:sldMk cId="3550082716" sldId="306"/>
                  <pc2:cmMk id="{F2DB4031-8707-4520-88DC-A9DE29BBA8BB}"/>
                  <pc2:cmRplyMk id="{21B73829-C051-40AC-84B2-29E75A7470B3}"/>
                </pc2:cmRplyMkLst>
              </pc226:cmRplyChg>
            </pc226:cmChg>
          </p:ext>
        </pc:extLst>
      </pc:sldChg>
      <pc:sldChg chg="add ord replId addCm">
        <pc:chgData name="Sabrina Subhit" userId="S::ss2664@njaes.rutgers.edu::f57ff2ff-6f12-488b-86dd-4be04cd2bcbc" providerId="AD" clId="Web-{3731B9D2-68C5-90E3-F080-739B0A816B55}" dt="2023-09-06T16:24:24.179" v="5"/>
        <pc:sldMkLst>
          <pc:docMk/>
          <pc:sldMk cId="2101013303" sldId="316"/>
        </pc:sldMkLst>
        <pc:extLst>
          <p:ext xmlns:p="http://schemas.openxmlformats.org/presentationml/2006/main" uri="{D6D511B9-2390-475A-947B-AFAB55BFBCF1}">
            <pc226:cmChg xmlns:pc226="http://schemas.microsoft.com/office/powerpoint/2022/06/main/command" chg="add">
              <pc226:chgData name="Sabrina Subhit" userId="S::ss2664@njaes.rutgers.edu::f57ff2ff-6f12-488b-86dd-4be04cd2bcbc" providerId="AD" clId="Web-{3731B9D2-68C5-90E3-F080-739B0A816B55}" dt="2023-09-06T16:24:24.179" v="5"/>
              <pc2:cmMkLst xmlns:pc2="http://schemas.microsoft.com/office/powerpoint/2019/9/main/command">
                <pc:docMk/>
                <pc:sldMk cId="2101013303" sldId="316"/>
                <pc2:cmMk id="{8E97F7FB-789A-4753-BAB5-80A09CA5CB82}"/>
              </pc2:cmMkLst>
            </pc226:cmChg>
          </p:ext>
        </pc:extLst>
      </pc:sldChg>
    </pc:docChg>
  </pc:docChgLst>
  <pc:docChgLst>
    <pc:chgData name="Jeanine Cava" userId="S::jcava@njaes.rutgers.edu::dcfad38c-de9f-49bc-a069-121672a0fed6" providerId="AD" clId="Web-{8E06D086-5E83-822F-604A-B0B9F077E5A2}"/>
    <pc:docChg chg="delSld modSld">
      <pc:chgData name="Jeanine Cava" userId="S::jcava@njaes.rutgers.edu::dcfad38c-de9f-49bc-a069-121672a0fed6" providerId="AD" clId="Web-{8E06D086-5E83-822F-604A-B0B9F077E5A2}" dt="2023-09-18T15:43:25.257" v="71"/>
      <pc:docMkLst>
        <pc:docMk/>
      </pc:docMkLst>
      <pc:sldChg chg="modCm">
        <pc:chgData name="Jeanine Cava" userId="S::jcava@njaes.rutgers.edu::dcfad38c-de9f-49bc-a069-121672a0fed6" providerId="AD" clId="Web-{8E06D086-5E83-822F-604A-B0B9F077E5A2}" dt="2023-09-18T15:40:04.468" v="1"/>
        <pc:sldMkLst>
          <pc:docMk/>
          <pc:sldMk cId="39117795" sldId="264"/>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8E06D086-5E83-822F-604A-B0B9F077E5A2}" dt="2023-09-18T15:40:04.468" v="1"/>
              <pc2:cmMkLst xmlns:pc2="http://schemas.microsoft.com/office/powerpoint/2019/9/main/command">
                <pc:docMk/>
                <pc:sldMk cId="39117795" sldId="264"/>
                <pc2:cmMk id="{91CD80D0-53DC-4464-B113-A9620772BEBB}"/>
              </pc2:cmMkLst>
              <pc226:cmRplyChg chg="add">
                <pc226:chgData name="Jeanine Cava" userId="S::jcava@njaes.rutgers.edu::dcfad38c-de9f-49bc-a069-121672a0fed6" providerId="AD" clId="Web-{8E06D086-5E83-822F-604A-B0B9F077E5A2}" dt="2023-09-18T15:40:04.468" v="1"/>
                <pc2:cmRplyMkLst xmlns:pc2="http://schemas.microsoft.com/office/powerpoint/2019/9/main/command">
                  <pc:docMk/>
                  <pc:sldMk cId="39117795" sldId="264"/>
                  <pc2:cmMk id="{91CD80D0-53DC-4464-B113-A9620772BEBB}"/>
                  <pc2:cmRplyMk id="{4440B23C-0E41-4004-A27E-2F573230AA73}"/>
                </pc2:cmRplyMkLst>
              </pc226:cmRplyChg>
            </pc226:cmChg>
          </p:ext>
        </pc:extLst>
      </pc:sldChg>
      <pc:sldChg chg="modCm">
        <pc:chgData name="Jeanine Cava" userId="S::jcava@njaes.rutgers.edu::dcfad38c-de9f-49bc-a069-121672a0fed6" providerId="AD" clId="Web-{8E06D086-5E83-822F-604A-B0B9F077E5A2}" dt="2023-09-18T15:39:48.452" v="0"/>
        <pc:sldMkLst>
          <pc:docMk/>
          <pc:sldMk cId="1233454830" sldId="265"/>
        </pc:sldMkLst>
        <pc:extLst>
          <p:ext xmlns:p="http://schemas.openxmlformats.org/presentationml/2006/main" uri="{D6D511B9-2390-475A-947B-AFAB55BFBCF1}">
            <pc226:cmChg xmlns:pc226="http://schemas.microsoft.com/office/powerpoint/2022/06/main/command" chg="mod">
              <pc226:chgData name="Jeanine Cava" userId="S::jcava@njaes.rutgers.edu::dcfad38c-de9f-49bc-a069-121672a0fed6" providerId="AD" clId="Web-{8E06D086-5E83-822F-604A-B0B9F077E5A2}" dt="2023-09-18T15:39:48.452" v="0"/>
              <pc2:cmMkLst xmlns:pc2="http://schemas.microsoft.com/office/powerpoint/2019/9/main/command">
                <pc:docMk/>
                <pc:sldMk cId="1233454830" sldId="265"/>
                <pc2:cmMk id="{59FB13D0-6C3C-4C3D-85FF-884D317CF445}"/>
              </pc2:cmMkLst>
            </pc226:cmChg>
          </p:ext>
        </pc:extLst>
      </pc:sldChg>
      <pc:sldChg chg="del">
        <pc:chgData name="Jeanine Cava" userId="S::jcava@njaes.rutgers.edu::dcfad38c-de9f-49bc-a069-121672a0fed6" providerId="AD" clId="Web-{8E06D086-5E83-822F-604A-B0B9F077E5A2}" dt="2023-09-18T15:43:25.257" v="71"/>
        <pc:sldMkLst>
          <pc:docMk/>
          <pc:sldMk cId="2471979841" sldId="301"/>
        </pc:sldMkLst>
      </pc:sldChg>
      <pc:sldChg chg="modSp modCm">
        <pc:chgData name="Jeanine Cava" userId="S::jcava@njaes.rutgers.edu::dcfad38c-de9f-49bc-a069-121672a0fed6" providerId="AD" clId="Web-{8E06D086-5E83-822F-604A-B0B9F077E5A2}" dt="2023-09-18T15:43:20.600" v="70" actId="20577"/>
        <pc:sldMkLst>
          <pc:docMk/>
          <pc:sldMk cId="520525483" sldId="314"/>
        </pc:sldMkLst>
        <pc:spChg chg="mod">
          <ac:chgData name="Jeanine Cava" userId="S::jcava@njaes.rutgers.edu::dcfad38c-de9f-49bc-a069-121672a0fed6" providerId="AD" clId="Web-{8E06D086-5E83-822F-604A-B0B9F077E5A2}" dt="2023-09-18T15:43:20.600" v="70" actId="20577"/>
          <ac:spMkLst>
            <pc:docMk/>
            <pc:sldMk cId="520525483" sldId="314"/>
            <ac:spMk id="8" creationId="{65216833-53B7-964B-1843-AA84F3BD57ED}"/>
          </ac:spMkLst>
        </pc:spChg>
        <pc:extLst>
          <p:ext xmlns:p="http://schemas.openxmlformats.org/presentationml/2006/main" uri="{D6D511B9-2390-475A-947B-AFAB55BFBCF1}">
            <pc226:cmChg xmlns:pc226="http://schemas.microsoft.com/office/powerpoint/2022/06/main/command" chg="mod">
              <pc226:chgData name="Jeanine Cava" userId="S::jcava@njaes.rutgers.edu::dcfad38c-de9f-49bc-a069-121672a0fed6" providerId="AD" clId="Web-{8E06D086-5E83-822F-604A-B0B9F077E5A2}" dt="2023-09-18T15:43:19.053" v="69" actId="20577"/>
              <pc2:cmMkLst xmlns:pc2="http://schemas.microsoft.com/office/powerpoint/2019/9/main/command">
                <pc:docMk/>
                <pc:sldMk cId="520525483" sldId="314"/>
                <pc2:cmMk id="{ED72445E-A36C-49DE-8C70-0019A15EB6A0}"/>
              </pc2:cmMkLst>
            </pc226:cmChg>
            <pc226:cmChg xmlns:pc226="http://schemas.microsoft.com/office/powerpoint/2022/06/main/command" chg="mod">
              <pc226:chgData name="Jeanine Cava" userId="S::jcava@njaes.rutgers.edu::dcfad38c-de9f-49bc-a069-121672a0fed6" providerId="AD" clId="Web-{8E06D086-5E83-822F-604A-B0B9F077E5A2}" dt="2023-09-18T15:42:28.161" v="43"/>
              <pc2:cmMkLst xmlns:pc2="http://schemas.microsoft.com/office/powerpoint/2019/9/main/command">
                <pc:docMk/>
                <pc:sldMk cId="520525483" sldId="314"/>
                <pc2:cmMk id="{04BF8E70-0F51-4D96-B647-1ECDDC60A426}"/>
              </pc2:cmMkLst>
            </pc226:cmChg>
            <pc226:cmChg xmlns:pc226="http://schemas.microsoft.com/office/powerpoint/2022/06/main/command" chg="mod">
              <pc226:chgData name="Jeanine Cava" userId="S::jcava@njaes.rutgers.edu::dcfad38c-de9f-49bc-a069-121672a0fed6" providerId="AD" clId="Web-{8E06D086-5E83-822F-604A-B0B9F077E5A2}" dt="2023-09-18T15:43:19.053" v="69" actId="20577"/>
              <pc2:cmMkLst xmlns:pc2="http://schemas.microsoft.com/office/powerpoint/2019/9/main/command">
                <pc:docMk/>
                <pc:sldMk cId="520525483" sldId="314"/>
                <pc2:cmMk id="{CE0596FC-B3E5-498B-9C79-6CF5F3CD83A5}"/>
              </pc2:cmMkLst>
            </pc226:cmChg>
          </p:ext>
        </pc:extLst>
      </pc:sldChg>
    </pc:docChg>
  </pc:docChgLst>
  <pc:docChgLst>
    <pc:chgData name="Sabrina Subhit" userId="S::ss2664@njaes.rutgers.edu::f57ff2ff-6f12-488b-86dd-4be04cd2bcbc" providerId="AD" clId="Web-{1BAB1BE2-7DAE-BA36-91B0-40E6EE6367EB}"/>
    <pc:docChg chg="modSld">
      <pc:chgData name="Sabrina Subhit" userId="S::ss2664@njaes.rutgers.edu::f57ff2ff-6f12-488b-86dd-4be04cd2bcbc" providerId="AD" clId="Web-{1BAB1BE2-7DAE-BA36-91B0-40E6EE6367EB}" dt="2023-09-26T12:58:39.083" v="34" actId="1076"/>
      <pc:docMkLst>
        <pc:docMk/>
      </pc:docMkLst>
      <pc:sldChg chg="addSp delSp modSp modCm">
        <pc:chgData name="Sabrina Subhit" userId="S::ss2664@njaes.rutgers.edu::f57ff2ff-6f12-488b-86dd-4be04cd2bcbc" providerId="AD" clId="Web-{1BAB1BE2-7DAE-BA36-91B0-40E6EE6367EB}" dt="2023-09-26T12:58:39.083" v="34" actId="1076"/>
        <pc:sldMkLst>
          <pc:docMk/>
          <pc:sldMk cId="3881532569" sldId="270"/>
        </pc:sldMkLst>
        <pc:spChg chg="mod">
          <ac:chgData name="Sabrina Subhit" userId="S::ss2664@njaes.rutgers.edu::f57ff2ff-6f12-488b-86dd-4be04cd2bcbc" providerId="AD" clId="Web-{1BAB1BE2-7DAE-BA36-91B0-40E6EE6367EB}" dt="2023-09-26T12:56:54.736" v="18" actId="14100"/>
          <ac:spMkLst>
            <pc:docMk/>
            <pc:sldMk cId="3881532569" sldId="270"/>
            <ac:spMk id="2" creationId="{6F130742-AA51-A961-E390-2D2E036B946C}"/>
          </ac:spMkLst>
        </pc:spChg>
        <pc:spChg chg="add mod">
          <ac:chgData name="Sabrina Subhit" userId="S::ss2664@njaes.rutgers.edu::f57ff2ff-6f12-488b-86dd-4be04cd2bcbc" providerId="AD" clId="Web-{1BAB1BE2-7DAE-BA36-91B0-40E6EE6367EB}" dt="2023-09-26T12:58:39.083" v="34" actId="1076"/>
          <ac:spMkLst>
            <pc:docMk/>
            <pc:sldMk cId="3881532569" sldId="270"/>
            <ac:spMk id="3" creationId="{40762BD6-8ADE-24F4-A507-8B9EAB518C59}"/>
          </ac:spMkLst>
        </pc:spChg>
        <pc:spChg chg="add">
          <ac:chgData name="Sabrina Subhit" userId="S::ss2664@njaes.rutgers.edu::f57ff2ff-6f12-488b-86dd-4be04cd2bcbc" providerId="AD" clId="Web-{1BAB1BE2-7DAE-BA36-91B0-40E6EE6367EB}" dt="2023-09-26T12:56:36.626" v="14"/>
          <ac:spMkLst>
            <pc:docMk/>
            <pc:sldMk cId="3881532569" sldId="270"/>
            <ac:spMk id="9" creationId="{8CDDF891-1CA6-17B3-7CB6-BF7DBAE2C001}"/>
          </ac:spMkLst>
        </pc:spChg>
        <pc:spChg chg="add">
          <ac:chgData name="Sabrina Subhit" userId="S::ss2664@njaes.rutgers.edu::f57ff2ff-6f12-488b-86dd-4be04cd2bcbc" providerId="AD" clId="Web-{1BAB1BE2-7DAE-BA36-91B0-40E6EE6367EB}" dt="2023-09-26T12:56:36.626" v="14"/>
          <ac:spMkLst>
            <pc:docMk/>
            <pc:sldMk cId="3881532569" sldId="270"/>
            <ac:spMk id="11" creationId="{2CBC6B41-0743-80B4-FBF1-355DFCDA6951}"/>
          </ac:spMkLst>
        </pc:spChg>
        <pc:spChg chg="add">
          <ac:chgData name="Sabrina Subhit" userId="S::ss2664@njaes.rutgers.edu::f57ff2ff-6f12-488b-86dd-4be04cd2bcbc" providerId="AD" clId="Web-{1BAB1BE2-7DAE-BA36-91B0-40E6EE6367EB}" dt="2023-09-26T12:56:36.626" v="14"/>
          <ac:spMkLst>
            <pc:docMk/>
            <pc:sldMk cId="3881532569" sldId="270"/>
            <ac:spMk id="13" creationId="{5A2BA8C6-4F6B-EA1C-A080-9FC1E881EE4C}"/>
          </ac:spMkLst>
        </pc:spChg>
        <pc:spChg chg="add mod ord">
          <ac:chgData name="Sabrina Subhit" userId="S::ss2664@njaes.rutgers.edu::f57ff2ff-6f12-488b-86dd-4be04cd2bcbc" providerId="AD" clId="Web-{1BAB1BE2-7DAE-BA36-91B0-40E6EE6367EB}" dt="2023-09-26T12:58:10.942" v="29" actId="14100"/>
          <ac:spMkLst>
            <pc:docMk/>
            <pc:sldMk cId="3881532569" sldId="270"/>
            <ac:spMk id="15" creationId="{58A73DC7-1A3F-B810-85E1-0CF23C7832FE}"/>
          </ac:spMkLst>
        </pc:spChg>
        <pc:grpChg chg="add mod">
          <ac:chgData name="Sabrina Subhit" userId="S::ss2664@njaes.rutgers.edu::f57ff2ff-6f12-488b-86dd-4be04cd2bcbc" providerId="AD" clId="Web-{1BAB1BE2-7DAE-BA36-91B0-40E6EE6367EB}" dt="2023-09-26T12:57:25.440" v="21" actId="1076"/>
          <ac:grpSpMkLst>
            <pc:docMk/>
            <pc:sldMk cId="3881532569" sldId="270"/>
            <ac:grpSpMk id="6" creationId="{BDB6F6CB-C9D4-0D88-8A1D-90E5E1AA0622}"/>
          </ac:grpSpMkLst>
        </pc:grpChg>
        <pc:grpChg chg="add mod">
          <ac:chgData name="Sabrina Subhit" userId="S::ss2664@njaes.rutgers.edu::f57ff2ff-6f12-488b-86dd-4be04cd2bcbc" providerId="AD" clId="Web-{1BAB1BE2-7DAE-BA36-91B0-40E6EE6367EB}" dt="2023-09-26T12:57:14.956" v="20" actId="1076"/>
          <ac:grpSpMkLst>
            <pc:docMk/>
            <pc:sldMk cId="3881532569" sldId="270"/>
            <ac:grpSpMk id="7" creationId="{16B11F94-792D-1FC7-D704-4130B2595100}"/>
          </ac:grpSpMkLst>
        </pc:grpChg>
        <pc:grpChg chg="add mod">
          <ac:chgData name="Sabrina Subhit" userId="S::ss2664@njaes.rutgers.edu::f57ff2ff-6f12-488b-86dd-4be04cd2bcbc" providerId="AD" clId="Web-{1BAB1BE2-7DAE-BA36-91B0-40E6EE6367EB}" dt="2023-09-26T12:57:31.581" v="22" actId="1076"/>
          <ac:grpSpMkLst>
            <pc:docMk/>
            <pc:sldMk cId="3881532569" sldId="270"/>
            <ac:grpSpMk id="8" creationId="{6D0E06FB-01F3-6066-6FBA-22521656E6D2}"/>
          </ac:grpSpMkLst>
        </pc:grpChg>
        <pc:picChg chg="del">
          <ac:chgData name="Sabrina Subhit" userId="S::ss2664@njaes.rutgers.edu::f57ff2ff-6f12-488b-86dd-4be04cd2bcbc" providerId="AD" clId="Web-{1BAB1BE2-7DAE-BA36-91B0-40E6EE6367EB}" dt="2023-09-26T12:55:34.328" v="0"/>
          <ac:picMkLst>
            <pc:docMk/>
            <pc:sldMk cId="3881532569" sldId="270"/>
            <ac:picMk id="4" creationId="{00000000-0000-0000-0000-000000000000}"/>
          </ac:picMkLst>
        </pc:picChg>
        <pc:picChg chg="add mod ord">
          <ac:chgData name="Sabrina Subhit" userId="S::ss2664@njaes.rutgers.edu::f57ff2ff-6f12-488b-86dd-4be04cd2bcbc" providerId="AD" clId="Web-{1BAB1BE2-7DAE-BA36-91B0-40E6EE6367EB}" dt="2023-09-26T12:58:16.707" v="31" actId="1076"/>
          <ac:picMkLst>
            <pc:docMk/>
            <pc:sldMk cId="3881532569" sldId="270"/>
            <ac:picMk id="5" creationId="{517A6AAA-7F59-FD24-323D-4677971A260E}"/>
          </ac:picMkLst>
        </pc:picChg>
        <pc:picChg chg="add">
          <ac:chgData name="Sabrina Subhit" userId="S::ss2664@njaes.rutgers.edu::f57ff2ff-6f12-488b-86dd-4be04cd2bcbc" providerId="AD" clId="Web-{1BAB1BE2-7DAE-BA36-91B0-40E6EE6367EB}" dt="2023-09-26T12:56:36.626" v="14"/>
          <ac:picMkLst>
            <pc:docMk/>
            <pc:sldMk cId="3881532569" sldId="270"/>
            <ac:picMk id="10" creationId="{E9EA187B-6C88-AD9F-D897-69FA1462078B}"/>
          </ac:picMkLst>
        </pc:picChg>
        <pc:picChg chg="add">
          <ac:chgData name="Sabrina Subhit" userId="S::ss2664@njaes.rutgers.edu::f57ff2ff-6f12-488b-86dd-4be04cd2bcbc" providerId="AD" clId="Web-{1BAB1BE2-7DAE-BA36-91B0-40E6EE6367EB}" dt="2023-09-26T12:56:36.626" v="14"/>
          <ac:picMkLst>
            <pc:docMk/>
            <pc:sldMk cId="3881532569" sldId="270"/>
            <ac:picMk id="12" creationId="{638A086E-E501-E2B9-9005-D4D3B0785BB3}"/>
          </ac:picMkLst>
        </pc:picChg>
        <pc:picChg chg="add">
          <ac:chgData name="Sabrina Subhit" userId="S::ss2664@njaes.rutgers.edu::f57ff2ff-6f12-488b-86dd-4be04cd2bcbc" providerId="AD" clId="Web-{1BAB1BE2-7DAE-BA36-91B0-40E6EE6367EB}" dt="2023-09-26T12:56:36.626" v="14"/>
          <ac:picMkLst>
            <pc:docMk/>
            <pc:sldMk cId="3881532569" sldId="270"/>
            <ac:picMk id="14" creationId="{4920BC52-B2CD-FCEA-22BD-3BE4385D4820}"/>
          </ac:picMkLst>
        </pc:pic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1BAB1BE2-7DAE-BA36-91B0-40E6EE6367EB}" dt="2023-09-26T12:55:54.031" v="3" actId="20577"/>
              <pc2:cmMkLst xmlns:pc2="http://schemas.microsoft.com/office/powerpoint/2019/9/main/command">
                <pc:docMk/>
                <pc:sldMk cId="3881532569" sldId="270"/>
                <pc2:cmMk id="{4C7EB1EF-CFC4-45DE-93BB-AB6EC275DD9E}"/>
              </pc2:cmMkLst>
            </pc226:cmChg>
          </p:ext>
        </pc:extLst>
      </pc:sldChg>
    </pc:docChg>
  </pc:docChgLst>
  <pc:docChgLst>
    <pc:chgData name="Sabrina Subhit" userId="S::ss2664@njaes.rutgers.edu::f57ff2ff-6f12-488b-86dd-4be04cd2bcbc" providerId="AD" clId="Web-{63C2F1AE-84F7-E240-E8D8-43CE04FC9A0B}"/>
    <pc:docChg chg="addSld modSld sldOrd">
      <pc:chgData name="Sabrina Subhit" userId="S::ss2664@njaes.rutgers.edu::f57ff2ff-6f12-488b-86dd-4be04cd2bcbc" providerId="AD" clId="Web-{63C2F1AE-84F7-E240-E8D8-43CE04FC9A0B}" dt="2023-09-07T17:43:00.682" v="469"/>
      <pc:docMkLst>
        <pc:docMk/>
      </pc:docMkLst>
      <pc:sldChg chg="addSp">
        <pc:chgData name="Sabrina Subhit" userId="S::ss2664@njaes.rutgers.edu::f57ff2ff-6f12-488b-86dd-4be04cd2bcbc" providerId="AD" clId="Web-{63C2F1AE-84F7-E240-E8D8-43CE04FC9A0B}" dt="2023-09-07T17:36:05.827" v="424"/>
        <pc:sldMkLst>
          <pc:docMk/>
          <pc:sldMk cId="553397667" sldId="259"/>
        </pc:sldMkLst>
        <pc:picChg chg="add">
          <ac:chgData name="Sabrina Subhit" userId="S::ss2664@njaes.rutgers.edu::f57ff2ff-6f12-488b-86dd-4be04cd2bcbc" providerId="AD" clId="Web-{63C2F1AE-84F7-E240-E8D8-43CE04FC9A0B}" dt="2023-09-07T17:36:05.827" v="424"/>
          <ac:picMkLst>
            <pc:docMk/>
            <pc:sldMk cId="553397667" sldId="259"/>
            <ac:picMk id="2" creationId="{5D304B7C-35EA-7891-BA61-CD65CDF0F79E}"/>
          </ac:picMkLst>
        </pc:picChg>
      </pc:sldChg>
      <pc:sldChg chg="addSp delSp modSp">
        <pc:chgData name="Sabrina Subhit" userId="S::ss2664@njaes.rutgers.edu::f57ff2ff-6f12-488b-86dd-4be04cd2bcbc" providerId="AD" clId="Web-{63C2F1AE-84F7-E240-E8D8-43CE04FC9A0B}" dt="2023-09-07T17:37:11.282" v="441" actId="1076"/>
        <pc:sldMkLst>
          <pc:docMk/>
          <pc:sldMk cId="3091258817" sldId="263"/>
        </pc:sldMkLst>
        <pc:spChg chg="mod">
          <ac:chgData name="Sabrina Subhit" userId="S::ss2664@njaes.rutgers.edu::f57ff2ff-6f12-488b-86dd-4be04cd2bcbc" providerId="AD" clId="Web-{63C2F1AE-84F7-E240-E8D8-43CE04FC9A0B}" dt="2023-09-07T17:35:49.264" v="419" actId="1076"/>
          <ac:spMkLst>
            <pc:docMk/>
            <pc:sldMk cId="3091258817" sldId="263"/>
            <ac:spMk id="8" creationId="{1F1C6994-121D-EBF9-D6CB-A1D1352D35C1}"/>
          </ac:spMkLst>
        </pc:spChg>
        <pc:grpChg chg="mod">
          <ac:chgData name="Sabrina Subhit" userId="S::ss2664@njaes.rutgers.edu::f57ff2ff-6f12-488b-86dd-4be04cd2bcbc" providerId="AD" clId="Web-{63C2F1AE-84F7-E240-E8D8-43CE04FC9A0B}" dt="2023-09-07T17:37:11.282" v="441" actId="1076"/>
          <ac:grpSpMkLst>
            <pc:docMk/>
            <pc:sldMk cId="3091258817" sldId="263"/>
            <ac:grpSpMk id="10" creationId="{82955441-C5F3-6AAA-5650-B17FFBA1A3E5}"/>
          </ac:grpSpMkLst>
        </pc:grpChg>
        <pc:picChg chg="mod">
          <ac:chgData name="Sabrina Subhit" userId="S::ss2664@njaes.rutgers.edu::f57ff2ff-6f12-488b-86dd-4be04cd2bcbc" providerId="AD" clId="Web-{63C2F1AE-84F7-E240-E8D8-43CE04FC9A0B}" dt="2023-09-07T17:36:25.484" v="431" actId="1076"/>
          <ac:picMkLst>
            <pc:docMk/>
            <pc:sldMk cId="3091258817" sldId="263"/>
            <ac:picMk id="4" creationId="{EF298DCA-EF30-FA3D-E80A-5F5ABB88ECF7}"/>
          </ac:picMkLst>
        </pc:picChg>
        <pc:picChg chg="del">
          <ac:chgData name="Sabrina Subhit" userId="S::ss2664@njaes.rutgers.edu::f57ff2ff-6f12-488b-86dd-4be04cd2bcbc" providerId="AD" clId="Web-{63C2F1AE-84F7-E240-E8D8-43CE04FC9A0B}" dt="2023-09-07T17:35:02.122" v="405"/>
          <ac:picMkLst>
            <pc:docMk/>
            <pc:sldMk cId="3091258817" sldId="263"/>
            <ac:picMk id="5" creationId="{53798F0F-FACD-F3C7-C9DD-C654C83A1F59}"/>
          </ac:picMkLst>
        </pc:picChg>
        <pc:picChg chg="mod">
          <ac:chgData name="Sabrina Subhit" userId="S::ss2664@njaes.rutgers.edu::f57ff2ff-6f12-488b-86dd-4be04cd2bcbc" providerId="AD" clId="Web-{63C2F1AE-84F7-E240-E8D8-43CE04FC9A0B}" dt="2023-09-07T17:37:07.610" v="440" actId="1076"/>
          <ac:picMkLst>
            <pc:docMk/>
            <pc:sldMk cId="3091258817" sldId="263"/>
            <ac:picMk id="9" creationId="{EAF808D3-EF44-1918-B7AD-6E8D133B94CD}"/>
          </ac:picMkLst>
        </pc:picChg>
        <pc:picChg chg="add mod">
          <ac:chgData name="Sabrina Subhit" userId="S::ss2664@njaes.rutgers.edu::f57ff2ff-6f12-488b-86dd-4be04cd2bcbc" providerId="AD" clId="Web-{63C2F1AE-84F7-E240-E8D8-43CE04FC9A0B}" dt="2023-09-07T17:36:33.640" v="433" actId="1076"/>
          <ac:picMkLst>
            <pc:docMk/>
            <pc:sldMk cId="3091258817" sldId="263"/>
            <ac:picMk id="12" creationId="{88B0EE3E-1409-5045-0103-81827618039B}"/>
          </ac:picMkLst>
        </pc:picChg>
        <pc:picChg chg="add mod">
          <ac:chgData name="Sabrina Subhit" userId="S::ss2664@njaes.rutgers.edu::f57ff2ff-6f12-488b-86dd-4be04cd2bcbc" providerId="AD" clId="Web-{63C2F1AE-84F7-E240-E8D8-43CE04FC9A0B}" dt="2023-09-07T17:36:48.203" v="436" actId="1076"/>
          <ac:picMkLst>
            <pc:docMk/>
            <pc:sldMk cId="3091258817" sldId="263"/>
            <ac:picMk id="14" creationId="{DB26B002-A781-76C1-E31D-018DD964B019}"/>
          </ac:picMkLst>
        </pc:picChg>
        <pc:picChg chg="add mod">
          <ac:chgData name="Sabrina Subhit" userId="S::ss2664@njaes.rutgers.edu::f57ff2ff-6f12-488b-86dd-4be04cd2bcbc" providerId="AD" clId="Web-{63C2F1AE-84F7-E240-E8D8-43CE04FC9A0B}" dt="2023-09-07T17:37:05.094" v="439" actId="1076"/>
          <ac:picMkLst>
            <pc:docMk/>
            <pc:sldMk cId="3091258817" sldId="263"/>
            <ac:picMk id="16" creationId="{374D72C1-3296-EE5D-2344-E68E9E11FDFB}"/>
          </ac:picMkLst>
        </pc:picChg>
      </pc:sldChg>
      <pc:sldChg chg="addSp delSp modSp">
        <pc:chgData name="Sabrina Subhit" userId="S::ss2664@njaes.rutgers.edu::f57ff2ff-6f12-488b-86dd-4be04cd2bcbc" providerId="AD" clId="Web-{63C2F1AE-84F7-E240-E8D8-43CE04FC9A0B}" dt="2023-09-07T16:15:16.848" v="26"/>
        <pc:sldMkLst>
          <pc:docMk/>
          <pc:sldMk cId="610492239" sldId="267"/>
        </pc:sldMkLst>
        <pc:picChg chg="add del mod">
          <ac:chgData name="Sabrina Subhit" userId="S::ss2664@njaes.rutgers.edu::f57ff2ff-6f12-488b-86dd-4be04cd2bcbc" providerId="AD" clId="Web-{63C2F1AE-84F7-E240-E8D8-43CE04FC9A0B}" dt="2023-09-07T16:15:16.848" v="26"/>
          <ac:picMkLst>
            <pc:docMk/>
            <pc:sldMk cId="610492239" sldId="267"/>
            <ac:picMk id="6" creationId="{D5543872-E83C-265E-ADCD-1995274995A8}"/>
          </ac:picMkLst>
        </pc:picChg>
      </pc:sldChg>
      <pc:sldChg chg="modSp">
        <pc:chgData name="Sabrina Subhit" userId="S::ss2664@njaes.rutgers.edu::f57ff2ff-6f12-488b-86dd-4be04cd2bcbc" providerId="AD" clId="Web-{63C2F1AE-84F7-E240-E8D8-43CE04FC9A0B}" dt="2023-09-07T14:39:33.269" v="7" actId="1076"/>
        <pc:sldMkLst>
          <pc:docMk/>
          <pc:sldMk cId="2716658361" sldId="277"/>
        </pc:sldMkLst>
        <pc:picChg chg="mod">
          <ac:chgData name="Sabrina Subhit" userId="S::ss2664@njaes.rutgers.edu::f57ff2ff-6f12-488b-86dd-4be04cd2bcbc" providerId="AD" clId="Web-{63C2F1AE-84F7-E240-E8D8-43CE04FC9A0B}" dt="2023-09-07T14:39:33.269" v="7" actId="1076"/>
          <ac:picMkLst>
            <pc:docMk/>
            <pc:sldMk cId="2716658361" sldId="277"/>
            <ac:picMk id="6" creationId="{921930CB-0E90-CDBD-1F79-B35F7D856121}"/>
          </ac:picMkLst>
        </pc:picChg>
      </pc:sldChg>
      <pc:sldChg chg="modSp">
        <pc:chgData name="Sabrina Subhit" userId="S::ss2664@njaes.rutgers.edu::f57ff2ff-6f12-488b-86dd-4be04cd2bcbc" providerId="AD" clId="Web-{63C2F1AE-84F7-E240-E8D8-43CE04FC9A0B}" dt="2023-09-07T17:37:51.205" v="452" actId="20577"/>
        <pc:sldMkLst>
          <pc:docMk/>
          <pc:sldMk cId="2823585965" sldId="282"/>
        </pc:sldMkLst>
        <pc:spChg chg="mod">
          <ac:chgData name="Sabrina Subhit" userId="S::ss2664@njaes.rutgers.edu::f57ff2ff-6f12-488b-86dd-4be04cd2bcbc" providerId="AD" clId="Web-{63C2F1AE-84F7-E240-E8D8-43CE04FC9A0B}" dt="2023-09-07T16:52:28.368" v="159" actId="14100"/>
          <ac:spMkLst>
            <pc:docMk/>
            <pc:sldMk cId="2823585965" sldId="282"/>
            <ac:spMk id="2" creationId="{FCA75317-22FC-854F-CECA-E5831C160820}"/>
          </ac:spMkLst>
        </pc:spChg>
        <pc:spChg chg="mod">
          <ac:chgData name="Sabrina Subhit" userId="S::ss2664@njaes.rutgers.edu::f57ff2ff-6f12-488b-86dd-4be04cd2bcbc" providerId="AD" clId="Web-{63C2F1AE-84F7-E240-E8D8-43CE04FC9A0B}" dt="2023-09-07T17:37:51.205" v="452" actId="20577"/>
          <ac:spMkLst>
            <pc:docMk/>
            <pc:sldMk cId="2823585965" sldId="282"/>
            <ac:spMk id="3" creationId="{2DA40D00-3D69-8469-1F8D-EED4AABA4DE5}"/>
          </ac:spMkLst>
        </pc:spChg>
      </pc:sldChg>
      <pc:sldChg chg="modSp">
        <pc:chgData name="Sabrina Subhit" userId="S::ss2664@njaes.rutgers.edu::f57ff2ff-6f12-488b-86dd-4be04cd2bcbc" providerId="AD" clId="Web-{63C2F1AE-84F7-E240-E8D8-43CE04FC9A0B}" dt="2023-09-07T16:52:49.650" v="166" actId="20577"/>
        <pc:sldMkLst>
          <pc:docMk/>
          <pc:sldMk cId="65140761" sldId="285"/>
        </pc:sldMkLst>
        <pc:spChg chg="mod">
          <ac:chgData name="Sabrina Subhit" userId="S::ss2664@njaes.rutgers.edu::f57ff2ff-6f12-488b-86dd-4be04cd2bcbc" providerId="AD" clId="Web-{63C2F1AE-84F7-E240-E8D8-43CE04FC9A0B}" dt="2023-09-07T16:52:49.650" v="166" actId="20577"/>
          <ac:spMkLst>
            <pc:docMk/>
            <pc:sldMk cId="65140761" sldId="285"/>
            <ac:spMk id="2" creationId="{8CBD977D-F2A1-0BBF-A7D4-340998B7BE2C}"/>
          </ac:spMkLst>
        </pc:spChg>
      </pc:sldChg>
      <pc:sldChg chg="mod modShow">
        <pc:chgData name="Sabrina Subhit" userId="S::ss2664@njaes.rutgers.edu::f57ff2ff-6f12-488b-86dd-4be04cd2bcbc" providerId="AD" clId="Web-{63C2F1AE-84F7-E240-E8D8-43CE04FC9A0B}" dt="2023-09-07T15:38:54.614" v="10"/>
        <pc:sldMkLst>
          <pc:docMk/>
          <pc:sldMk cId="3641818876" sldId="299"/>
        </pc:sldMkLst>
      </pc:sldChg>
      <pc:sldChg chg="addSp delSp modSp">
        <pc:chgData name="Sabrina Subhit" userId="S::ss2664@njaes.rutgers.edu::f57ff2ff-6f12-488b-86dd-4be04cd2bcbc" providerId="AD" clId="Web-{63C2F1AE-84F7-E240-E8D8-43CE04FC9A0B}" dt="2023-09-07T14:40:03.942" v="8"/>
        <pc:sldMkLst>
          <pc:docMk/>
          <pc:sldMk cId="4126575217" sldId="303"/>
        </pc:sldMkLst>
        <pc:picChg chg="add del mod">
          <ac:chgData name="Sabrina Subhit" userId="S::ss2664@njaes.rutgers.edu::f57ff2ff-6f12-488b-86dd-4be04cd2bcbc" providerId="AD" clId="Web-{63C2F1AE-84F7-E240-E8D8-43CE04FC9A0B}" dt="2023-09-07T14:40:03.942" v="8"/>
          <ac:picMkLst>
            <pc:docMk/>
            <pc:sldMk cId="4126575217" sldId="303"/>
            <ac:picMk id="6" creationId="{C2B26101-4A2F-CF81-0351-19C790B27B11}"/>
          </ac:picMkLst>
        </pc:picChg>
      </pc:sldChg>
      <pc:sldChg chg="addSp delSp modSp ord">
        <pc:chgData name="Sabrina Subhit" userId="S::ss2664@njaes.rutgers.edu::f57ff2ff-6f12-488b-86dd-4be04cd2bcbc" providerId="AD" clId="Web-{63C2F1AE-84F7-E240-E8D8-43CE04FC9A0B}" dt="2023-09-07T17:43:00.682" v="469"/>
        <pc:sldMkLst>
          <pc:docMk/>
          <pc:sldMk cId="520525483" sldId="314"/>
        </pc:sldMkLst>
        <pc:spChg chg="mod">
          <ac:chgData name="Sabrina Subhit" userId="S::ss2664@njaes.rutgers.edu::f57ff2ff-6f12-488b-86dd-4be04cd2bcbc" providerId="AD" clId="Web-{63C2F1AE-84F7-E240-E8D8-43CE04FC9A0B}" dt="2023-09-07T17:29:25.348" v="400" actId="20577"/>
          <ac:spMkLst>
            <pc:docMk/>
            <pc:sldMk cId="520525483" sldId="314"/>
            <ac:spMk id="8" creationId="{65216833-53B7-964B-1843-AA84F3BD57ED}"/>
          </ac:spMkLst>
        </pc:spChg>
        <pc:spChg chg="add del">
          <ac:chgData name="Sabrina Subhit" userId="S::ss2664@njaes.rutgers.edu::f57ff2ff-6f12-488b-86dd-4be04cd2bcbc" providerId="AD" clId="Web-{63C2F1AE-84F7-E240-E8D8-43CE04FC9A0B}" dt="2023-09-07T17:42:55.025" v="466"/>
          <ac:spMkLst>
            <pc:docMk/>
            <pc:sldMk cId="520525483" sldId="314"/>
            <ac:spMk id="11" creationId="{02687BFA-836B-5D03-ADE6-2B79D2FC6022}"/>
          </ac:spMkLst>
        </pc:spChg>
        <pc:spChg chg="add del">
          <ac:chgData name="Sabrina Subhit" userId="S::ss2664@njaes.rutgers.edu::f57ff2ff-6f12-488b-86dd-4be04cd2bcbc" providerId="AD" clId="Web-{63C2F1AE-84F7-E240-E8D8-43CE04FC9A0B}" dt="2023-09-07T17:42:55.025" v="465"/>
          <ac:spMkLst>
            <pc:docMk/>
            <pc:sldMk cId="520525483" sldId="314"/>
            <ac:spMk id="13" creationId="{9C1EFC13-4F62-A610-B28E-1A349AC4056C}"/>
          </ac:spMkLst>
        </pc:spChg>
        <pc:spChg chg="add del">
          <ac:chgData name="Sabrina Subhit" userId="S::ss2664@njaes.rutgers.edu::f57ff2ff-6f12-488b-86dd-4be04cd2bcbc" providerId="AD" clId="Web-{63C2F1AE-84F7-E240-E8D8-43CE04FC9A0B}" dt="2023-09-07T17:42:55.025" v="464"/>
          <ac:spMkLst>
            <pc:docMk/>
            <pc:sldMk cId="520525483" sldId="314"/>
            <ac:spMk id="15" creationId="{FE0A80B9-5876-5802-36E9-BAF1AD6795ED}"/>
          </ac:spMkLst>
        </pc:spChg>
        <pc:spChg chg="add del">
          <ac:chgData name="Sabrina Subhit" userId="S::ss2664@njaes.rutgers.edu::f57ff2ff-6f12-488b-86dd-4be04cd2bcbc" providerId="AD" clId="Web-{63C2F1AE-84F7-E240-E8D8-43CE04FC9A0B}" dt="2023-09-07T17:42:55.025" v="463"/>
          <ac:spMkLst>
            <pc:docMk/>
            <pc:sldMk cId="520525483" sldId="314"/>
            <ac:spMk id="17" creationId="{C4885AB0-6945-A539-A3AE-305B52F9AF07}"/>
          </ac:spMkLst>
        </pc:spChg>
        <pc:picChg chg="add del mod">
          <ac:chgData name="Sabrina Subhit" userId="S::ss2664@njaes.rutgers.edu::f57ff2ff-6f12-488b-86dd-4be04cd2bcbc" providerId="AD" clId="Web-{63C2F1AE-84F7-E240-E8D8-43CE04FC9A0B}" dt="2023-09-07T17:43:00.682" v="469"/>
          <ac:picMkLst>
            <pc:docMk/>
            <pc:sldMk cId="520525483" sldId="314"/>
            <ac:picMk id="3" creationId="{6E758056-A5B9-A7DB-894C-00F98ADC8B84}"/>
          </ac:picMkLst>
        </pc:picChg>
        <pc:picChg chg="del">
          <ac:chgData name="Sabrina Subhit" userId="S::ss2664@njaes.rutgers.edu::f57ff2ff-6f12-488b-86dd-4be04cd2bcbc" providerId="AD" clId="Web-{63C2F1AE-84F7-E240-E8D8-43CE04FC9A0B}" dt="2023-09-07T17:29:00.300" v="389"/>
          <ac:picMkLst>
            <pc:docMk/>
            <pc:sldMk cId="520525483" sldId="314"/>
            <ac:picMk id="5" creationId="{8EF8AADD-DFE9-9349-53B7-B790557B688D}"/>
          </ac:picMkLst>
        </pc:picChg>
        <pc:picChg chg="add del mod ord">
          <ac:chgData name="Sabrina Subhit" userId="S::ss2664@njaes.rutgers.edu::f57ff2ff-6f12-488b-86dd-4be04cd2bcbc" providerId="AD" clId="Web-{63C2F1AE-84F7-E240-E8D8-43CE04FC9A0B}" dt="2023-09-07T17:42:57.822" v="468"/>
          <ac:picMkLst>
            <pc:docMk/>
            <pc:sldMk cId="520525483" sldId="314"/>
            <ac:picMk id="6" creationId="{58F1191D-E748-5C11-0CC2-A7D1D7AFDB10}"/>
          </ac:picMkLst>
        </pc:picChg>
        <pc:picChg chg="add del">
          <ac:chgData name="Sabrina Subhit" userId="S::ss2664@njaes.rutgers.edu::f57ff2ff-6f12-488b-86dd-4be04cd2bcbc" providerId="AD" clId="Web-{63C2F1AE-84F7-E240-E8D8-43CE04FC9A0B}" dt="2023-09-07T17:42:55.025" v="467"/>
          <ac:picMkLst>
            <pc:docMk/>
            <pc:sldMk cId="520525483" sldId="314"/>
            <ac:picMk id="9" creationId="{76D610AD-3728-AA51-178F-3C2288FDC1F2}"/>
          </ac:picMkLst>
        </pc:picChg>
      </pc:sldChg>
      <pc:sldChg chg="addSp delSp modSp add replId addCm">
        <pc:chgData name="Sabrina Subhit" userId="S::ss2664@njaes.rutgers.edu::f57ff2ff-6f12-488b-86dd-4be04cd2bcbc" providerId="AD" clId="Web-{63C2F1AE-84F7-E240-E8D8-43CE04FC9A0B}" dt="2023-09-07T17:41:57.993" v="453"/>
        <pc:sldMkLst>
          <pc:docMk/>
          <pc:sldMk cId="730903994" sldId="317"/>
        </pc:sldMkLst>
        <pc:spChg chg="add del mod">
          <ac:chgData name="Sabrina Subhit" userId="S::ss2664@njaes.rutgers.edu::f57ff2ff-6f12-488b-86dd-4be04cd2bcbc" providerId="AD" clId="Web-{63C2F1AE-84F7-E240-E8D8-43CE04FC9A0B}" dt="2023-09-07T17:26:51.672" v="362"/>
          <ac:spMkLst>
            <pc:docMk/>
            <pc:sldMk cId="730903994" sldId="317"/>
            <ac:spMk id="3" creationId="{60EBAD0E-EAC3-C238-0164-B171CB19A07B}"/>
          </ac:spMkLst>
        </pc:spChg>
        <pc:spChg chg="mod ord">
          <ac:chgData name="Sabrina Subhit" userId="S::ss2664@njaes.rutgers.edu::f57ff2ff-6f12-488b-86dd-4be04cd2bcbc" providerId="AD" clId="Web-{63C2F1AE-84F7-E240-E8D8-43CE04FC9A0B}" dt="2023-09-07T17:02:33.103" v="181" actId="1076"/>
          <ac:spMkLst>
            <pc:docMk/>
            <pc:sldMk cId="730903994" sldId="317"/>
            <ac:spMk id="7" creationId="{435363E9-A2F3-5ADC-433A-FE29041A87CD}"/>
          </ac:spMkLst>
        </pc:spChg>
        <pc:spChg chg="mod">
          <ac:chgData name="Sabrina Subhit" userId="S::ss2664@njaes.rutgers.edu::f57ff2ff-6f12-488b-86dd-4be04cd2bcbc" providerId="AD" clId="Web-{63C2F1AE-84F7-E240-E8D8-43CE04FC9A0B}" dt="2023-09-07T17:02:52.916" v="185" actId="1076"/>
          <ac:spMkLst>
            <pc:docMk/>
            <pc:sldMk cId="730903994" sldId="317"/>
            <ac:spMk id="8" creationId="{65216833-53B7-964B-1843-AA84F3BD57ED}"/>
          </ac:spMkLst>
        </pc:spChg>
        <pc:spChg chg="add mod ord">
          <ac:chgData name="Sabrina Subhit" userId="S::ss2664@njaes.rutgers.edu::f57ff2ff-6f12-488b-86dd-4be04cd2bcbc" providerId="AD" clId="Web-{63C2F1AE-84F7-E240-E8D8-43CE04FC9A0B}" dt="2023-09-07T17:28:40.472" v="386" actId="1076"/>
          <ac:spMkLst>
            <pc:docMk/>
            <pc:sldMk cId="730903994" sldId="317"/>
            <ac:spMk id="9" creationId="{6028BDF0-BBAA-80AB-DD13-7A008C2A5E54}"/>
          </ac:spMkLst>
        </pc:spChg>
        <pc:spChg chg="add mod ord">
          <ac:chgData name="Sabrina Subhit" userId="S::ss2664@njaes.rutgers.edu::f57ff2ff-6f12-488b-86dd-4be04cd2bcbc" providerId="AD" clId="Web-{63C2F1AE-84F7-E240-E8D8-43CE04FC9A0B}" dt="2023-09-07T17:28:35.331" v="385"/>
          <ac:spMkLst>
            <pc:docMk/>
            <pc:sldMk cId="730903994" sldId="317"/>
            <ac:spMk id="10" creationId="{6196FB99-8894-FDB8-D12F-1F02DF235EE9}"/>
          </ac:spMkLst>
        </pc:spChg>
        <pc:spChg chg="add mod ord">
          <ac:chgData name="Sabrina Subhit" userId="S::ss2664@njaes.rutgers.edu::f57ff2ff-6f12-488b-86dd-4be04cd2bcbc" providerId="AD" clId="Web-{63C2F1AE-84F7-E240-E8D8-43CE04FC9A0B}" dt="2023-09-07T17:28:46.003" v="388" actId="1076"/>
          <ac:spMkLst>
            <pc:docMk/>
            <pc:sldMk cId="730903994" sldId="317"/>
            <ac:spMk id="11" creationId="{8F2DDEF9-4C4E-F16D-CCE8-622E7F545BDF}"/>
          </ac:spMkLst>
        </pc:spChg>
        <pc:spChg chg="add mod ord">
          <ac:chgData name="Sabrina Subhit" userId="S::ss2664@njaes.rutgers.edu::f57ff2ff-6f12-488b-86dd-4be04cd2bcbc" providerId="AD" clId="Web-{63C2F1AE-84F7-E240-E8D8-43CE04FC9A0B}" dt="2023-09-07T17:28:42.862" v="387" actId="1076"/>
          <ac:spMkLst>
            <pc:docMk/>
            <pc:sldMk cId="730903994" sldId="317"/>
            <ac:spMk id="12" creationId="{15DCCB2F-7416-40C3-1F8F-EB3FF3D31E1B}"/>
          </ac:spMkLst>
        </pc:spChg>
        <pc:spChg chg="add mod ord">
          <ac:chgData name="Sabrina Subhit" userId="S::ss2664@njaes.rutgers.edu::f57ff2ff-6f12-488b-86dd-4be04cd2bcbc" providerId="AD" clId="Web-{63C2F1AE-84F7-E240-E8D8-43CE04FC9A0B}" dt="2023-09-07T17:27:59.642" v="376"/>
          <ac:spMkLst>
            <pc:docMk/>
            <pc:sldMk cId="730903994" sldId="317"/>
            <ac:spMk id="13" creationId="{FF55C00E-1A90-A9C8-3549-9A750AA9E29B}"/>
          </ac:spMkLst>
        </pc:spChg>
        <pc:picChg chg="add del mod">
          <ac:chgData name="Sabrina Subhit" userId="S::ss2664@njaes.rutgers.edu::f57ff2ff-6f12-488b-86dd-4be04cd2bcbc" providerId="AD" clId="Web-{63C2F1AE-84F7-E240-E8D8-43CE04FC9A0B}" dt="2023-09-07T17:11:21.866" v="227"/>
          <ac:picMkLst>
            <pc:docMk/>
            <pc:sldMk cId="730903994" sldId="317"/>
            <ac:picMk id="2" creationId="{5E391E0E-4986-8509-F5BA-F68D3983368A}"/>
          </ac:picMkLst>
        </pc:picChg>
        <pc:picChg chg="add del mod">
          <ac:chgData name="Sabrina Subhit" userId="S::ss2664@njaes.rutgers.edu::f57ff2ff-6f12-488b-86dd-4be04cd2bcbc" providerId="AD" clId="Web-{63C2F1AE-84F7-E240-E8D8-43CE04FC9A0B}" dt="2023-09-07T15:40:13.273" v="16"/>
          <ac:picMkLst>
            <pc:docMk/>
            <pc:sldMk cId="730903994" sldId="317"/>
            <ac:picMk id="2" creationId="{E959C217-ADFB-2708-E578-8B85B9C6BA41}"/>
          </ac:picMkLst>
        </pc:picChg>
        <pc:picChg chg="add del mod">
          <ac:chgData name="Sabrina Subhit" userId="S::ss2664@njaes.rutgers.edu::f57ff2ff-6f12-488b-86dd-4be04cd2bcbc" providerId="AD" clId="Web-{63C2F1AE-84F7-E240-E8D8-43CE04FC9A0B}" dt="2023-09-07T15:41:22.134" v="23"/>
          <ac:picMkLst>
            <pc:docMk/>
            <pc:sldMk cId="730903994" sldId="317"/>
            <ac:picMk id="3" creationId="{5FCF595D-4711-5242-C39E-99C3FF9CB432}"/>
          </ac:picMkLst>
        </pc:picChg>
        <pc:picChg chg="add del mod">
          <ac:chgData name="Sabrina Subhit" userId="S::ss2664@njaes.rutgers.edu::f57ff2ff-6f12-488b-86dd-4be04cd2bcbc" providerId="AD" clId="Web-{63C2F1AE-84F7-E240-E8D8-43CE04FC9A0B}" dt="2023-09-07T17:26:22.124" v="355"/>
          <ac:picMkLst>
            <pc:docMk/>
            <pc:sldMk cId="730903994" sldId="317"/>
            <ac:picMk id="4" creationId="{D0227B34-1787-1C9C-53B2-7D774BDA8AF5}"/>
          </ac:picMkLst>
        </pc:picChg>
        <pc:picChg chg="add mod ord">
          <ac:chgData name="Sabrina Subhit" userId="S::ss2664@njaes.rutgers.edu::f57ff2ff-6f12-488b-86dd-4be04cd2bcbc" providerId="AD" clId="Web-{63C2F1AE-84F7-E240-E8D8-43CE04FC9A0B}" dt="2023-09-07T17:27:25.720" v="373"/>
          <ac:picMkLst>
            <pc:docMk/>
            <pc:sldMk cId="730903994" sldId="317"/>
            <ac:picMk id="5" creationId="{4676DB49-7766-7B47-225E-7121C6314A6A}"/>
          </ac:picMkLst>
        </pc:picChg>
        <pc:picChg chg="del">
          <ac:chgData name="Sabrina Subhit" userId="S::ss2664@njaes.rutgers.edu::f57ff2ff-6f12-488b-86dd-4be04cd2bcbc" providerId="AD" clId="Web-{63C2F1AE-84F7-E240-E8D8-43CE04FC9A0B}" dt="2023-09-07T15:38:56.442" v="11"/>
          <ac:picMkLst>
            <pc:docMk/>
            <pc:sldMk cId="730903994" sldId="317"/>
            <ac:picMk id="5" creationId="{8EF8AADD-DFE9-9349-53B7-B790557B688D}"/>
          </ac:picMkLst>
        </pc:picChg>
        <pc:picChg chg="mod ord">
          <ac:chgData name="Sabrina Subhit" userId="S::ss2664@njaes.rutgers.edu::f57ff2ff-6f12-488b-86dd-4be04cd2bcbc" providerId="AD" clId="Web-{63C2F1AE-84F7-E240-E8D8-43CE04FC9A0B}" dt="2023-09-07T17:27:30.454" v="374"/>
          <ac:picMkLst>
            <pc:docMk/>
            <pc:sldMk cId="730903994" sldId="317"/>
            <ac:picMk id="6" creationId="{58F1191D-E748-5C11-0CC2-A7D1D7AFDB10}"/>
          </ac:picMkLst>
        </pc:picChg>
        <pc:picChg chg="add mod">
          <ac:chgData name="Sabrina Subhit" userId="S::ss2664@njaes.rutgers.edu::f57ff2ff-6f12-488b-86dd-4be04cd2bcbc" providerId="AD" clId="Web-{63C2F1AE-84F7-E240-E8D8-43CE04FC9A0B}" dt="2023-09-07T17:27:20.485" v="372" actId="1076"/>
          <ac:picMkLst>
            <pc:docMk/>
            <pc:sldMk cId="730903994" sldId="317"/>
            <ac:picMk id="14" creationId="{C0434302-1ABE-4880-C628-F8AD901A4A2D}"/>
          </ac:picMkLst>
        </pc:picChg>
        <pc:extLst>
          <p:ext xmlns:p="http://schemas.openxmlformats.org/presentationml/2006/main" uri="{D6D511B9-2390-475A-947B-AFAB55BFBCF1}">
            <pc226:cmChg xmlns:pc226="http://schemas.microsoft.com/office/powerpoint/2022/06/main/command" chg="add">
              <pc226:chgData name="Sabrina Subhit" userId="S::ss2664@njaes.rutgers.edu::f57ff2ff-6f12-488b-86dd-4be04cd2bcbc" providerId="AD" clId="Web-{63C2F1AE-84F7-E240-E8D8-43CE04FC9A0B}" dt="2023-09-07T17:41:57.993" v="453"/>
              <pc2:cmMkLst xmlns:pc2="http://schemas.microsoft.com/office/powerpoint/2019/9/main/command">
                <pc:docMk/>
                <pc:sldMk cId="730903994" sldId="317"/>
                <pc2:cmMk id="{D0BA5E0F-1658-4C51-9851-FFE41080ECA2}"/>
              </pc2:cmMkLst>
            </pc226:cmChg>
          </p:ext>
        </pc:extLst>
      </pc:sldChg>
    </pc:docChg>
  </pc:docChgLst>
  <pc:docChgLst>
    <pc:chgData name="Brielle Kociolek" userId="S::bkk34@docs.rutgers.edu::10be7d01-deae-4f0e-bfcb-7f99a859edfc" providerId="AD" clId="Web-{621EE0CA-BE31-AAB2-E1E4-EA475146D4FD}"/>
    <pc:docChg chg="addSld delSld modSld sldOrd addMainMaster modMainMaster">
      <pc:chgData name="Brielle Kociolek" userId="S::bkk34@docs.rutgers.edu::10be7d01-deae-4f0e-bfcb-7f99a859edfc" providerId="AD" clId="Web-{621EE0CA-BE31-AAB2-E1E4-EA475146D4FD}" dt="2023-08-31T18:22:10.234" v="90" actId="20577"/>
      <pc:docMkLst>
        <pc:docMk/>
      </pc:docMkLst>
      <pc:sldChg chg="del">
        <pc:chgData name="Brielle Kociolek" userId="S::bkk34@docs.rutgers.edu::10be7d01-deae-4f0e-bfcb-7f99a859edfc" providerId="AD" clId="Web-{621EE0CA-BE31-AAB2-E1E4-EA475146D4FD}" dt="2023-08-31T18:08:50.454" v="15"/>
        <pc:sldMkLst>
          <pc:docMk/>
          <pc:sldMk cId="109857222" sldId="256"/>
        </pc:sldMkLst>
      </pc:sldChg>
      <pc:sldChg chg="add">
        <pc:chgData name="Brielle Kociolek" userId="S::bkk34@docs.rutgers.edu::10be7d01-deae-4f0e-bfcb-7f99a859edfc" providerId="AD" clId="Web-{621EE0CA-BE31-AAB2-E1E4-EA475146D4FD}" dt="2023-08-31T18:08:03.015" v="0"/>
        <pc:sldMkLst>
          <pc:docMk/>
          <pc:sldMk cId="1057995478" sldId="257"/>
        </pc:sldMkLst>
      </pc:sldChg>
      <pc:sldChg chg="add">
        <pc:chgData name="Brielle Kociolek" userId="S::bkk34@docs.rutgers.edu::10be7d01-deae-4f0e-bfcb-7f99a859edfc" providerId="AD" clId="Web-{621EE0CA-BE31-AAB2-E1E4-EA475146D4FD}" dt="2023-08-31T18:08:03.343" v="1"/>
        <pc:sldMkLst>
          <pc:docMk/>
          <pc:sldMk cId="1667279423" sldId="258"/>
        </pc:sldMkLst>
      </pc:sldChg>
      <pc:sldChg chg="add">
        <pc:chgData name="Brielle Kociolek" userId="S::bkk34@docs.rutgers.edu::10be7d01-deae-4f0e-bfcb-7f99a859edfc" providerId="AD" clId="Web-{621EE0CA-BE31-AAB2-E1E4-EA475146D4FD}" dt="2023-08-31T18:08:03.718" v="2"/>
        <pc:sldMkLst>
          <pc:docMk/>
          <pc:sldMk cId="553397667" sldId="259"/>
        </pc:sldMkLst>
      </pc:sldChg>
      <pc:sldChg chg="add">
        <pc:chgData name="Brielle Kociolek" userId="S::bkk34@docs.rutgers.edu::10be7d01-deae-4f0e-bfcb-7f99a859edfc" providerId="AD" clId="Web-{621EE0CA-BE31-AAB2-E1E4-EA475146D4FD}" dt="2023-08-31T18:08:04.359" v="3"/>
        <pc:sldMkLst>
          <pc:docMk/>
          <pc:sldMk cId="3154331798" sldId="260"/>
        </pc:sldMkLst>
      </pc:sldChg>
      <pc:sldChg chg="add">
        <pc:chgData name="Brielle Kociolek" userId="S::bkk34@docs.rutgers.edu::10be7d01-deae-4f0e-bfcb-7f99a859edfc" providerId="AD" clId="Web-{621EE0CA-BE31-AAB2-E1E4-EA475146D4FD}" dt="2023-08-31T18:08:04.656" v="4"/>
        <pc:sldMkLst>
          <pc:docMk/>
          <pc:sldMk cId="3380444920" sldId="261"/>
        </pc:sldMkLst>
      </pc:sldChg>
      <pc:sldChg chg="add">
        <pc:chgData name="Brielle Kociolek" userId="S::bkk34@docs.rutgers.edu::10be7d01-deae-4f0e-bfcb-7f99a859edfc" providerId="AD" clId="Web-{621EE0CA-BE31-AAB2-E1E4-EA475146D4FD}" dt="2023-08-31T18:08:04.968" v="5"/>
        <pc:sldMkLst>
          <pc:docMk/>
          <pc:sldMk cId="2341574792" sldId="262"/>
        </pc:sldMkLst>
      </pc:sldChg>
      <pc:sldChg chg="add">
        <pc:chgData name="Brielle Kociolek" userId="S::bkk34@docs.rutgers.edu::10be7d01-deae-4f0e-bfcb-7f99a859edfc" providerId="AD" clId="Web-{621EE0CA-BE31-AAB2-E1E4-EA475146D4FD}" dt="2023-08-31T18:08:05.265" v="6"/>
        <pc:sldMkLst>
          <pc:docMk/>
          <pc:sldMk cId="3091258817" sldId="263"/>
        </pc:sldMkLst>
      </pc:sldChg>
      <pc:sldChg chg="add">
        <pc:chgData name="Brielle Kociolek" userId="S::bkk34@docs.rutgers.edu::10be7d01-deae-4f0e-bfcb-7f99a859edfc" providerId="AD" clId="Web-{621EE0CA-BE31-AAB2-E1E4-EA475146D4FD}" dt="2023-08-31T18:08:05.359" v="7"/>
        <pc:sldMkLst>
          <pc:docMk/>
          <pc:sldMk cId="39117795" sldId="264"/>
        </pc:sldMkLst>
      </pc:sldChg>
      <pc:sldChg chg="add">
        <pc:chgData name="Brielle Kociolek" userId="S::bkk34@docs.rutgers.edu::10be7d01-deae-4f0e-bfcb-7f99a859edfc" providerId="AD" clId="Web-{621EE0CA-BE31-AAB2-E1E4-EA475146D4FD}" dt="2023-08-31T18:08:05.640" v="8"/>
        <pc:sldMkLst>
          <pc:docMk/>
          <pc:sldMk cId="1233454830" sldId="265"/>
        </pc:sldMkLst>
      </pc:sldChg>
      <pc:sldChg chg="add">
        <pc:chgData name="Brielle Kociolek" userId="S::bkk34@docs.rutgers.edu::10be7d01-deae-4f0e-bfcb-7f99a859edfc" providerId="AD" clId="Web-{621EE0CA-BE31-AAB2-E1E4-EA475146D4FD}" dt="2023-08-31T18:08:07.781" v="9"/>
        <pc:sldMkLst>
          <pc:docMk/>
          <pc:sldMk cId="853564049" sldId="266"/>
        </pc:sldMkLst>
      </pc:sldChg>
      <pc:sldChg chg="add">
        <pc:chgData name="Brielle Kociolek" userId="S::bkk34@docs.rutgers.edu::10be7d01-deae-4f0e-bfcb-7f99a859edfc" providerId="AD" clId="Web-{621EE0CA-BE31-AAB2-E1E4-EA475146D4FD}" dt="2023-08-31T18:08:08.344" v="10"/>
        <pc:sldMkLst>
          <pc:docMk/>
          <pc:sldMk cId="610492239" sldId="267"/>
        </pc:sldMkLst>
      </pc:sldChg>
      <pc:sldChg chg="add">
        <pc:chgData name="Brielle Kociolek" userId="S::bkk34@docs.rutgers.edu::10be7d01-deae-4f0e-bfcb-7f99a859edfc" providerId="AD" clId="Web-{621EE0CA-BE31-AAB2-E1E4-EA475146D4FD}" dt="2023-08-31T18:08:08.844" v="11"/>
        <pc:sldMkLst>
          <pc:docMk/>
          <pc:sldMk cId="1185557085" sldId="268"/>
        </pc:sldMkLst>
      </pc:sldChg>
      <pc:sldChg chg="add">
        <pc:chgData name="Brielle Kociolek" userId="S::bkk34@docs.rutgers.edu::10be7d01-deae-4f0e-bfcb-7f99a859edfc" providerId="AD" clId="Web-{621EE0CA-BE31-AAB2-E1E4-EA475146D4FD}" dt="2023-08-31T18:08:09.437" v="12"/>
        <pc:sldMkLst>
          <pc:docMk/>
          <pc:sldMk cId="2803966325" sldId="269"/>
        </pc:sldMkLst>
      </pc:sldChg>
      <pc:sldChg chg="add">
        <pc:chgData name="Brielle Kociolek" userId="S::bkk34@docs.rutgers.edu::10be7d01-deae-4f0e-bfcb-7f99a859edfc" providerId="AD" clId="Web-{621EE0CA-BE31-AAB2-E1E4-EA475146D4FD}" dt="2023-08-31T18:08:10.016" v="13"/>
        <pc:sldMkLst>
          <pc:docMk/>
          <pc:sldMk cId="3881532569" sldId="270"/>
        </pc:sldMkLst>
      </pc:sldChg>
      <pc:sldChg chg="modSp add">
        <pc:chgData name="Brielle Kociolek" userId="S::bkk34@docs.rutgers.edu::10be7d01-deae-4f0e-bfcb-7f99a859edfc" providerId="AD" clId="Web-{621EE0CA-BE31-AAB2-E1E4-EA475146D4FD}" dt="2023-08-31T18:08:56.423" v="18" actId="20577"/>
        <pc:sldMkLst>
          <pc:docMk/>
          <pc:sldMk cId="1535495566" sldId="271"/>
        </pc:sldMkLst>
        <pc:spChg chg="mod">
          <ac:chgData name="Brielle Kociolek" userId="S::bkk34@docs.rutgers.edu::10be7d01-deae-4f0e-bfcb-7f99a859edfc" providerId="AD" clId="Web-{621EE0CA-BE31-AAB2-E1E4-EA475146D4FD}" dt="2023-08-31T18:08:56.423" v="18" actId="20577"/>
          <ac:spMkLst>
            <pc:docMk/>
            <pc:sldMk cId="1535495566" sldId="271"/>
            <ac:spMk id="10" creationId="{00000000-0000-0000-0000-000000000000}"/>
          </ac:spMkLst>
        </pc:spChg>
      </pc:sldChg>
      <pc:sldChg chg="modSp add">
        <pc:chgData name="Brielle Kociolek" userId="S::bkk34@docs.rutgers.edu::10be7d01-deae-4f0e-bfcb-7f99a859edfc" providerId="AD" clId="Web-{621EE0CA-BE31-AAB2-E1E4-EA475146D4FD}" dt="2023-08-31T18:09:12.987" v="25" actId="20577"/>
        <pc:sldMkLst>
          <pc:docMk/>
          <pc:sldMk cId="2585652797" sldId="272"/>
        </pc:sldMkLst>
        <pc:spChg chg="mod">
          <ac:chgData name="Brielle Kociolek" userId="S::bkk34@docs.rutgers.edu::10be7d01-deae-4f0e-bfcb-7f99a859edfc" providerId="AD" clId="Web-{621EE0CA-BE31-AAB2-E1E4-EA475146D4FD}" dt="2023-08-31T18:09:12.987" v="25" actId="20577"/>
          <ac:spMkLst>
            <pc:docMk/>
            <pc:sldMk cId="2585652797" sldId="272"/>
            <ac:spMk id="10" creationId="{00000000-0000-0000-0000-000000000000}"/>
          </ac:spMkLst>
        </pc:spChg>
      </pc:sldChg>
      <pc:sldChg chg="modSp add replId">
        <pc:chgData name="Brielle Kociolek" userId="S::bkk34@docs.rutgers.edu::10be7d01-deae-4f0e-bfcb-7f99a859edfc" providerId="AD" clId="Web-{621EE0CA-BE31-AAB2-E1E4-EA475146D4FD}" dt="2023-08-31T18:09:29.909" v="31" actId="20577"/>
        <pc:sldMkLst>
          <pc:docMk/>
          <pc:sldMk cId="3401002825" sldId="273"/>
        </pc:sldMkLst>
        <pc:spChg chg="mod">
          <ac:chgData name="Brielle Kociolek" userId="S::bkk34@docs.rutgers.edu::10be7d01-deae-4f0e-bfcb-7f99a859edfc" providerId="AD" clId="Web-{621EE0CA-BE31-AAB2-E1E4-EA475146D4FD}" dt="2023-08-31T18:09:29.909" v="31" actId="20577"/>
          <ac:spMkLst>
            <pc:docMk/>
            <pc:sldMk cId="3401002825" sldId="273"/>
            <ac:spMk id="10" creationId="{00000000-0000-0000-0000-000000000000}"/>
          </ac:spMkLst>
        </pc:spChg>
      </pc:sldChg>
      <pc:sldChg chg="add">
        <pc:chgData name="Brielle Kociolek" userId="S::bkk34@docs.rutgers.edu::10be7d01-deae-4f0e-bfcb-7f99a859edfc" providerId="AD" clId="Web-{621EE0CA-BE31-AAB2-E1E4-EA475146D4FD}" dt="2023-08-31T18:09:45.300" v="32"/>
        <pc:sldMkLst>
          <pc:docMk/>
          <pc:sldMk cId="2507134698" sldId="274"/>
        </pc:sldMkLst>
      </pc:sldChg>
      <pc:sldChg chg="add delCm">
        <pc:chgData name="Brielle Kociolek" userId="S::bkk34@docs.rutgers.edu::10be7d01-deae-4f0e-bfcb-7f99a859edfc" providerId="AD" clId="Web-{621EE0CA-BE31-AAB2-E1E4-EA475146D4FD}" dt="2023-08-31T18:09:50.004" v="34"/>
        <pc:sldMkLst>
          <pc:docMk/>
          <pc:sldMk cId="1883533426" sldId="275"/>
        </pc:sldMkLst>
        <pc:extLst>
          <p:ext xmlns:p="http://schemas.openxmlformats.org/presentationml/2006/main" uri="{D6D511B9-2390-475A-947B-AFAB55BFBCF1}">
            <pc226:cmChg xmlns:pc226="http://schemas.microsoft.com/office/powerpoint/2022/06/main/command" chg="del">
              <pc226:chgData name="Brielle Kociolek" userId="S::bkk34@docs.rutgers.edu::10be7d01-deae-4f0e-bfcb-7f99a859edfc" providerId="AD" clId="Web-{621EE0CA-BE31-AAB2-E1E4-EA475146D4FD}" dt="2023-08-31T18:09:50.004" v="34"/>
              <pc2:cmMkLst xmlns:pc2="http://schemas.microsoft.com/office/powerpoint/2019/9/main/command">
                <pc:docMk/>
                <pc:sldMk cId="1883533426" sldId="275"/>
                <pc2:cmMk id="{162C3FA2-1581-4188-B6EC-217F3923348A}"/>
              </pc2:cmMkLst>
            </pc226:cmChg>
          </p:ext>
        </pc:extLst>
      </pc:sldChg>
      <pc:sldChg chg="add">
        <pc:chgData name="Brielle Kociolek" userId="S::bkk34@docs.rutgers.edu::10be7d01-deae-4f0e-bfcb-7f99a859edfc" providerId="AD" clId="Web-{621EE0CA-BE31-AAB2-E1E4-EA475146D4FD}" dt="2023-08-31T18:10:19.395" v="35"/>
        <pc:sldMkLst>
          <pc:docMk/>
          <pc:sldMk cId="1285622196" sldId="276"/>
        </pc:sldMkLst>
      </pc:sldChg>
      <pc:sldChg chg="add">
        <pc:chgData name="Brielle Kociolek" userId="S::bkk34@docs.rutgers.edu::10be7d01-deae-4f0e-bfcb-7f99a859edfc" providerId="AD" clId="Web-{621EE0CA-BE31-AAB2-E1E4-EA475146D4FD}" dt="2023-08-31T18:10:19.692" v="36"/>
        <pc:sldMkLst>
          <pc:docMk/>
          <pc:sldMk cId="2716658361" sldId="277"/>
        </pc:sldMkLst>
      </pc:sldChg>
      <pc:sldChg chg="add">
        <pc:chgData name="Brielle Kociolek" userId="S::bkk34@docs.rutgers.edu::10be7d01-deae-4f0e-bfcb-7f99a859edfc" providerId="AD" clId="Web-{621EE0CA-BE31-AAB2-E1E4-EA475146D4FD}" dt="2023-08-31T18:10:20.114" v="37"/>
        <pc:sldMkLst>
          <pc:docMk/>
          <pc:sldMk cId="1443644882" sldId="278"/>
        </pc:sldMkLst>
      </pc:sldChg>
      <pc:sldChg chg="add">
        <pc:chgData name="Brielle Kociolek" userId="S::bkk34@docs.rutgers.edu::10be7d01-deae-4f0e-bfcb-7f99a859edfc" providerId="AD" clId="Web-{621EE0CA-BE31-AAB2-E1E4-EA475146D4FD}" dt="2023-08-31T18:10:20.411" v="38"/>
        <pc:sldMkLst>
          <pc:docMk/>
          <pc:sldMk cId="4271606804" sldId="279"/>
        </pc:sldMkLst>
      </pc:sldChg>
      <pc:sldChg chg="add">
        <pc:chgData name="Brielle Kociolek" userId="S::bkk34@docs.rutgers.edu::10be7d01-deae-4f0e-bfcb-7f99a859edfc" providerId="AD" clId="Web-{621EE0CA-BE31-AAB2-E1E4-EA475146D4FD}" dt="2023-08-31T18:10:20.880" v="39"/>
        <pc:sldMkLst>
          <pc:docMk/>
          <pc:sldMk cId="367550248" sldId="280"/>
        </pc:sldMkLst>
      </pc:sldChg>
      <pc:sldChg chg="add addCm delCm">
        <pc:chgData name="Brielle Kociolek" userId="S::bkk34@docs.rutgers.edu::10be7d01-deae-4f0e-bfcb-7f99a859edfc" providerId="AD" clId="Web-{621EE0CA-BE31-AAB2-E1E4-EA475146D4FD}" dt="2023-08-31T18:19:20.087" v="42"/>
        <pc:sldMkLst>
          <pc:docMk/>
          <pc:sldMk cId="1641165799" sldId="281"/>
        </pc:sldMkLst>
        <pc:extLst>
          <p:ext xmlns:p="http://schemas.openxmlformats.org/presentationml/2006/main" uri="{D6D511B9-2390-475A-947B-AFAB55BFBCF1}">
            <pc226:cmChg xmlns:pc226="http://schemas.microsoft.com/office/powerpoint/2022/06/main/command" chg="add">
              <pc226:chgData name="Brielle Kociolek" userId="S::bkk34@docs.rutgers.edu::10be7d01-deae-4f0e-bfcb-7f99a859edfc" providerId="AD" clId="Web-{621EE0CA-BE31-AAB2-E1E4-EA475146D4FD}" dt="2023-08-31T18:19:16.087" v="41"/>
              <pc2:cmMkLst xmlns:pc2="http://schemas.microsoft.com/office/powerpoint/2019/9/main/command">
                <pc:docMk/>
                <pc:sldMk cId="1641165799" sldId="281"/>
                <pc2:cmMk id="{636A9EED-F4F0-40D0-A807-9A2B3AD82A1E}"/>
              </pc2:cmMkLst>
            </pc226:cmChg>
            <pc226:cmChg xmlns:pc226="http://schemas.microsoft.com/office/powerpoint/2022/06/main/command" chg="del">
              <pc226:chgData name="Brielle Kociolek" userId="S::bkk34@docs.rutgers.edu::10be7d01-deae-4f0e-bfcb-7f99a859edfc" providerId="AD" clId="Web-{621EE0CA-BE31-AAB2-E1E4-EA475146D4FD}" dt="2023-08-31T18:19:20.087" v="42"/>
              <pc2:cmMkLst xmlns:pc2="http://schemas.microsoft.com/office/powerpoint/2019/9/main/command">
                <pc:docMk/>
                <pc:sldMk cId="1641165799" sldId="281"/>
                <pc2:cmMk id="{DDC466F3-6D64-47AA-AC0B-DA2CB4022A4E}"/>
              </pc2:cmMkLst>
            </pc226:cmChg>
          </p:ext>
        </pc:extLst>
      </pc:sldChg>
      <pc:sldChg chg="addSp modSp new addCm">
        <pc:chgData name="Brielle Kociolek" userId="S::bkk34@docs.rutgers.edu::10be7d01-deae-4f0e-bfcb-7f99a859edfc" providerId="AD" clId="Web-{621EE0CA-BE31-AAB2-E1E4-EA475146D4FD}" dt="2023-08-31T18:21:56.499" v="79" actId="1076"/>
        <pc:sldMkLst>
          <pc:docMk/>
          <pc:sldMk cId="2823585965" sldId="282"/>
        </pc:sldMkLst>
        <pc:spChg chg="mod">
          <ac:chgData name="Brielle Kociolek" userId="S::bkk34@docs.rutgers.edu::10be7d01-deae-4f0e-bfcb-7f99a859edfc" providerId="AD" clId="Web-{621EE0CA-BE31-AAB2-E1E4-EA475146D4FD}" dt="2023-08-31T18:21:08.528" v="74" actId="20577"/>
          <ac:spMkLst>
            <pc:docMk/>
            <pc:sldMk cId="2823585965" sldId="282"/>
            <ac:spMk id="2" creationId="{FCA75317-22FC-854F-CECA-E5831C160820}"/>
          </ac:spMkLst>
        </pc:spChg>
        <pc:spChg chg="add mod">
          <ac:chgData name="Brielle Kociolek" userId="S::bkk34@docs.rutgers.edu::10be7d01-deae-4f0e-bfcb-7f99a859edfc" providerId="AD" clId="Web-{621EE0CA-BE31-AAB2-E1E4-EA475146D4FD}" dt="2023-08-31T18:21:56.499" v="79" actId="1076"/>
          <ac:spMkLst>
            <pc:docMk/>
            <pc:sldMk cId="2823585965" sldId="282"/>
            <ac:spMk id="3" creationId="{2DA40D00-3D69-8469-1F8D-EED4AABA4DE5}"/>
          </ac:spMkLst>
        </pc:spChg>
        <pc:extLst>
          <p:ext xmlns:p="http://schemas.openxmlformats.org/presentationml/2006/main" uri="{D6D511B9-2390-475A-947B-AFAB55BFBCF1}">
            <pc226:cmChg xmlns:pc226="http://schemas.microsoft.com/office/powerpoint/2022/06/main/command" chg="add">
              <pc226:chgData name="Brielle Kociolek" userId="S::bkk34@docs.rutgers.edu::10be7d01-deae-4f0e-bfcb-7f99a859edfc" providerId="AD" clId="Web-{621EE0CA-BE31-AAB2-E1E4-EA475146D4FD}" dt="2023-08-31T18:21:31.654" v="75"/>
              <pc2:cmMkLst xmlns:pc2="http://schemas.microsoft.com/office/powerpoint/2019/9/main/command">
                <pc:docMk/>
                <pc:sldMk cId="2823585965" sldId="282"/>
                <pc2:cmMk id="{C30B55DE-126D-47A5-B9E6-E0120A0AC4D8}"/>
              </pc2:cmMkLst>
            </pc226:cmChg>
          </p:ext>
        </pc:extLst>
      </pc:sldChg>
      <pc:sldChg chg="new del ord">
        <pc:chgData name="Brielle Kociolek" userId="S::bkk34@docs.rutgers.edu::10be7d01-deae-4f0e-bfcb-7f99a859edfc" providerId="AD" clId="Web-{621EE0CA-BE31-AAB2-E1E4-EA475146D4FD}" dt="2023-08-31T18:20:46.715" v="47"/>
        <pc:sldMkLst>
          <pc:docMk/>
          <pc:sldMk cId="2080880846" sldId="283"/>
        </pc:sldMkLst>
      </pc:sldChg>
      <pc:sldChg chg="add">
        <pc:chgData name="Brielle Kociolek" userId="S::bkk34@docs.rutgers.edu::10be7d01-deae-4f0e-bfcb-7f99a859edfc" providerId="AD" clId="Web-{621EE0CA-BE31-AAB2-E1E4-EA475146D4FD}" dt="2023-08-31T18:20:45.152" v="46"/>
        <pc:sldMkLst>
          <pc:docMk/>
          <pc:sldMk cId="597051987" sldId="284"/>
        </pc:sldMkLst>
      </pc:sldChg>
      <pc:sldChg chg="modSp new">
        <pc:chgData name="Brielle Kociolek" userId="S::bkk34@docs.rutgers.edu::10be7d01-deae-4f0e-bfcb-7f99a859edfc" providerId="AD" clId="Web-{621EE0CA-BE31-AAB2-E1E4-EA475146D4FD}" dt="2023-08-31T18:22:10.234" v="90" actId="20577"/>
        <pc:sldMkLst>
          <pc:docMk/>
          <pc:sldMk cId="65140761" sldId="285"/>
        </pc:sldMkLst>
        <pc:spChg chg="mod">
          <ac:chgData name="Brielle Kociolek" userId="S::bkk34@docs.rutgers.edu::10be7d01-deae-4f0e-bfcb-7f99a859edfc" providerId="AD" clId="Web-{621EE0CA-BE31-AAB2-E1E4-EA475146D4FD}" dt="2023-08-31T18:22:10.234" v="90" actId="20577"/>
          <ac:spMkLst>
            <pc:docMk/>
            <pc:sldMk cId="65140761" sldId="285"/>
            <ac:spMk id="2" creationId="{8CBD977D-F2A1-0BBF-A7D4-340998B7BE2C}"/>
          </ac:spMkLst>
        </pc:spChg>
      </pc:sldChg>
      <pc:sldMasterChg chg="add addSldLayout">
        <pc:chgData name="Brielle Kociolek" userId="S::bkk34@docs.rutgers.edu::10be7d01-deae-4f0e-bfcb-7f99a859edfc" providerId="AD" clId="Web-{621EE0CA-BE31-AAB2-E1E4-EA475146D4FD}" dt="2023-08-31T18:08:03.015" v="0"/>
        <pc:sldMasterMkLst>
          <pc:docMk/>
          <pc:sldMasterMk cId="0" sldId="2147483648"/>
        </pc:sldMasterMkLst>
        <pc:sldLayoutChg chg="add">
          <pc:chgData name="Brielle Kociolek" userId="S::bkk34@docs.rutgers.edu::10be7d01-deae-4f0e-bfcb-7f99a859edfc" providerId="AD" clId="Web-{621EE0CA-BE31-AAB2-E1E4-EA475146D4FD}" dt="2023-08-31T18:08:03.015" v="0"/>
          <pc:sldLayoutMkLst>
            <pc:docMk/>
            <pc:sldMasterMk cId="0" sldId="2147483648"/>
            <pc:sldLayoutMk cId="0" sldId="2147483661"/>
          </pc:sldLayoutMkLst>
        </pc:sldLayoutChg>
        <pc:sldLayoutChg chg="add">
          <pc:chgData name="Brielle Kociolek" userId="S::bkk34@docs.rutgers.edu::10be7d01-deae-4f0e-bfcb-7f99a859edfc" providerId="AD" clId="Web-{621EE0CA-BE31-AAB2-E1E4-EA475146D4FD}" dt="2023-08-31T18:08:03.015" v="0"/>
          <pc:sldLayoutMkLst>
            <pc:docMk/>
            <pc:sldMasterMk cId="0" sldId="2147483648"/>
            <pc:sldLayoutMk cId="0" sldId="2147483662"/>
          </pc:sldLayoutMkLst>
        </pc:sldLayoutChg>
        <pc:sldLayoutChg chg="add">
          <pc:chgData name="Brielle Kociolek" userId="S::bkk34@docs.rutgers.edu::10be7d01-deae-4f0e-bfcb-7f99a859edfc" providerId="AD" clId="Web-{621EE0CA-BE31-AAB2-E1E4-EA475146D4FD}" dt="2023-08-31T18:08:03.015" v="0"/>
          <pc:sldLayoutMkLst>
            <pc:docMk/>
            <pc:sldMasterMk cId="0" sldId="2147483648"/>
            <pc:sldLayoutMk cId="0" sldId="2147483663"/>
          </pc:sldLayoutMkLst>
        </pc:sldLayoutChg>
        <pc:sldLayoutChg chg="add">
          <pc:chgData name="Brielle Kociolek" userId="S::bkk34@docs.rutgers.edu::10be7d01-deae-4f0e-bfcb-7f99a859edfc" providerId="AD" clId="Web-{621EE0CA-BE31-AAB2-E1E4-EA475146D4FD}" dt="2023-08-31T18:08:03.015" v="0"/>
          <pc:sldLayoutMkLst>
            <pc:docMk/>
            <pc:sldMasterMk cId="0" sldId="2147483648"/>
            <pc:sldLayoutMk cId="0" sldId="2147483664"/>
          </pc:sldLayoutMkLst>
        </pc:sldLayoutChg>
        <pc:sldLayoutChg chg="add">
          <pc:chgData name="Brielle Kociolek" userId="S::bkk34@docs.rutgers.edu::10be7d01-deae-4f0e-bfcb-7f99a859edfc" providerId="AD" clId="Web-{621EE0CA-BE31-AAB2-E1E4-EA475146D4FD}" dt="2023-08-31T18:08:03.015" v="0"/>
          <pc:sldLayoutMkLst>
            <pc:docMk/>
            <pc:sldMasterMk cId="0" sldId="2147483648"/>
            <pc:sldLayoutMk cId="0" sldId="2147483665"/>
          </pc:sldLayoutMkLst>
        </pc:sldLayoutChg>
      </pc:sldMasterChg>
      <pc:sldMasterChg chg="modSldLayout">
        <pc:chgData name="Brielle Kociolek" userId="S::bkk34@docs.rutgers.edu::10be7d01-deae-4f0e-bfcb-7f99a859edfc" providerId="AD" clId="Web-{621EE0CA-BE31-AAB2-E1E4-EA475146D4FD}" dt="2023-08-31T18:08:05.359" v="7"/>
        <pc:sldMasterMkLst>
          <pc:docMk/>
          <pc:sldMasterMk cId="2460954070" sldId="2147483660"/>
        </pc:sldMasterMkLst>
        <pc:sldLayoutChg chg="replId">
          <pc:chgData name="Brielle Kociolek" userId="S::bkk34@docs.rutgers.edu::10be7d01-deae-4f0e-bfcb-7f99a859edfc" providerId="AD" clId="Web-{621EE0CA-BE31-AAB2-E1E4-EA475146D4FD}" dt="2023-08-31T18:08:03.015" v="0"/>
          <pc:sldLayoutMkLst>
            <pc:docMk/>
            <pc:sldMasterMk cId="2460954070" sldId="2147483660"/>
            <pc:sldLayoutMk cId="2385387890" sldId="2147483672"/>
          </pc:sldLayoutMkLst>
        </pc:sldLayoutChg>
        <pc:sldLayoutChg chg="replId">
          <pc:chgData name="Brielle Kociolek" userId="S::bkk34@docs.rutgers.edu::10be7d01-deae-4f0e-bfcb-7f99a859edfc" providerId="AD" clId="Web-{621EE0CA-BE31-AAB2-E1E4-EA475146D4FD}" dt="2023-08-31T18:08:03.015" v="0"/>
          <pc:sldLayoutMkLst>
            <pc:docMk/>
            <pc:sldMasterMk cId="2460954070" sldId="2147483660"/>
            <pc:sldLayoutMk cId="949138452" sldId="2147483673"/>
          </pc:sldLayoutMkLst>
        </pc:sldLayoutChg>
        <pc:sldLayoutChg chg="replId">
          <pc:chgData name="Brielle Kociolek" userId="S::bkk34@docs.rutgers.edu::10be7d01-deae-4f0e-bfcb-7f99a859edfc" providerId="AD" clId="Web-{621EE0CA-BE31-AAB2-E1E4-EA475146D4FD}" dt="2023-08-31T18:08:03.015" v="0"/>
          <pc:sldLayoutMkLst>
            <pc:docMk/>
            <pc:sldMasterMk cId="2460954070" sldId="2147483660"/>
            <pc:sldLayoutMk cId="2591524520" sldId="2147483674"/>
          </pc:sldLayoutMkLst>
        </pc:sldLayoutChg>
        <pc:sldLayoutChg chg="replId">
          <pc:chgData name="Brielle Kociolek" userId="S::bkk34@docs.rutgers.edu::10be7d01-deae-4f0e-bfcb-7f99a859edfc" providerId="AD" clId="Web-{621EE0CA-BE31-AAB2-E1E4-EA475146D4FD}" dt="2023-08-31T18:08:03.015" v="0"/>
          <pc:sldLayoutMkLst>
            <pc:docMk/>
            <pc:sldMasterMk cId="2460954070" sldId="2147483660"/>
            <pc:sldLayoutMk cId="1203092039" sldId="2147483675"/>
          </pc:sldLayoutMkLst>
        </pc:sldLayoutChg>
        <pc:sldLayoutChg chg="replId">
          <pc:chgData name="Brielle Kociolek" userId="S::bkk34@docs.rutgers.edu::10be7d01-deae-4f0e-bfcb-7f99a859edfc" providerId="AD" clId="Web-{621EE0CA-BE31-AAB2-E1E4-EA475146D4FD}" dt="2023-08-31T18:08:03.015" v="0"/>
          <pc:sldLayoutMkLst>
            <pc:docMk/>
            <pc:sldMasterMk cId="2460954070" sldId="2147483660"/>
            <pc:sldLayoutMk cId="3733172339" sldId="2147483676"/>
          </pc:sldLayoutMkLst>
        </pc:sldLayoutChg>
        <pc:sldLayoutChg chg="replId">
          <pc:chgData name="Brielle Kociolek" userId="S::bkk34@docs.rutgers.edu::10be7d01-deae-4f0e-bfcb-7f99a859edfc" providerId="AD" clId="Web-{621EE0CA-BE31-AAB2-E1E4-EA475146D4FD}" dt="2023-08-31T18:08:05.359" v="7"/>
          <pc:sldLayoutMkLst>
            <pc:docMk/>
            <pc:sldMasterMk cId="2460954070" sldId="2147483660"/>
            <pc:sldLayoutMk cId="3210312558" sldId="2147483677"/>
          </pc:sldLayoutMkLst>
        </pc:sldLayoutChg>
        <pc:sldLayoutChg chg="replId">
          <pc:chgData name="Brielle Kociolek" userId="S::bkk34@docs.rutgers.edu::10be7d01-deae-4f0e-bfcb-7f99a859edfc" providerId="AD" clId="Web-{621EE0CA-BE31-AAB2-E1E4-EA475146D4FD}" dt="2023-08-31T18:08:05.359" v="7"/>
          <pc:sldLayoutMkLst>
            <pc:docMk/>
            <pc:sldMasterMk cId="2460954070" sldId="2147483660"/>
            <pc:sldLayoutMk cId="3146388984" sldId="2147483678"/>
          </pc:sldLayoutMkLst>
        </pc:sldLayoutChg>
        <pc:sldLayoutChg chg="replId">
          <pc:chgData name="Brielle Kociolek" userId="S::bkk34@docs.rutgers.edu::10be7d01-deae-4f0e-bfcb-7f99a859edfc" providerId="AD" clId="Web-{621EE0CA-BE31-AAB2-E1E4-EA475146D4FD}" dt="2023-08-31T18:08:05.359" v="7"/>
          <pc:sldLayoutMkLst>
            <pc:docMk/>
            <pc:sldMasterMk cId="2460954070" sldId="2147483660"/>
            <pc:sldLayoutMk cId="3171841454" sldId="2147483679"/>
          </pc:sldLayoutMkLst>
        </pc:sldLayoutChg>
        <pc:sldLayoutChg chg="replId">
          <pc:chgData name="Brielle Kociolek" userId="S::bkk34@docs.rutgers.edu::10be7d01-deae-4f0e-bfcb-7f99a859edfc" providerId="AD" clId="Web-{621EE0CA-BE31-AAB2-E1E4-EA475146D4FD}" dt="2023-08-31T18:08:05.359" v="7"/>
          <pc:sldLayoutMkLst>
            <pc:docMk/>
            <pc:sldMasterMk cId="2460954070" sldId="2147483660"/>
            <pc:sldLayoutMk cId="1718958274" sldId="2147483680"/>
          </pc:sldLayoutMkLst>
        </pc:sldLayoutChg>
        <pc:sldLayoutChg chg="replId">
          <pc:chgData name="Brielle Kociolek" userId="S::bkk34@docs.rutgers.edu::10be7d01-deae-4f0e-bfcb-7f99a859edfc" providerId="AD" clId="Web-{621EE0CA-BE31-AAB2-E1E4-EA475146D4FD}" dt="2023-08-31T18:08:05.359" v="7"/>
          <pc:sldLayoutMkLst>
            <pc:docMk/>
            <pc:sldMasterMk cId="2460954070" sldId="2147483660"/>
            <pc:sldLayoutMk cId="2202905451" sldId="2147483681"/>
          </pc:sldLayoutMkLst>
        </pc:sldLayoutChg>
        <pc:sldLayoutChg chg="replId">
          <pc:chgData name="Brielle Kociolek" userId="S::bkk34@docs.rutgers.edu::10be7d01-deae-4f0e-bfcb-7f99a859edfc" providerId="AD" clId="Web-{621EE0CA-BE31-AAB2-E1E4-EA475146D4FD}" dt="2023-08-31T18:08:05.359" v="7"/>
          <pc:sldLayoutMkLst>
            <pc:docMk/>
            <pc:sldMasterMk cId="2460954070" sldId="2147483660"/>
            <pc:sldLayoutMk cId="3479445657" sldId="2147483682"/>
          </pc:sldLayoutMkLst>
        </pc:sldLayoutChg>
      </pc:sldMasterChg>
      <pc:sldMasterChg chg="add addSldLayout">
        <pc:chgData name="Brielle Kociolek" userId="S::bkk34@docs.rutgers.edu::10be7d01-deae-4f0e-bfcb-7f99a859edfc" providerId="AD" clId="Web-{621EE0CA-BE31-AAB2-E1E4-EA475146D4FD}" dt="2023-08-31T18:08:05.359" v="7"/>
        <pc:sldMasterMkLst>
          <pc:docMk/>
          <pc:sldMasterMk cId="0" sldId="2147483666"/>
        </pc:sldMasterMkLst>
        <pc:sldLayoutChg chg="add">
          <pc:chgData name="Brielle Kociolek" userId="S::bkk34@docs.rutgers.edu::10be7d01-deae-4f0e-bfcb-7f99a859edfc" providerId="AD" clId="Web-{621EE0CA-BE31-AAB2-E1E4-EA475146D4FD}" dt="2023-08-31T18:08:05.359" v="7"/>
          <pc:sldLayoutMkLst>
            <pc:docMk/>
            <pc:sldMasterMk cId="0" sldId="2147483666"/>
            <pc:sldLayoutMk cId="0" sldId="2147483667"/>
          </pc:sldLayoutMkLst>
        </pc:sldLayoutChg>
        <pc:sldLayoutChg chg="add">
          <pc:chgData name="Brielle Kociolek" userId="S::bkk34@docs.rutgers.edu::10be7d01-deae-4f0e-bfcb-7f99a859edfc" providerId="AD" clId="Web-{621EE0CA-BE31-AAB2-E1E4-EA475146D4FD}" dt="2023-08-31T18:08:05.359" v="7"/>
          <pc:sldLayoutMkLst>
            <pc:docMk/>
            <pc:sldMasterMk cId="0" sldId="2147483666"/>
            <pc:sldLayoutMk cId="0" sldId="2147483668"/>
          </pc:sldLayoutMkLst>
        </pc:sldLayoutChg>
        <pc:sldLayoutChg chg="add">
          <pc:chgData name="Brielle Kociolek" userId="S::bkk34@docs.rutgers.edu::10be7d01-deae-4f0e-bfcb-7f99a859edfc" providerId="AD" clId="Web-{621EE0CA-BE31-AAB2-E1E4-EA475146D4FD}" dt="2023-08-31T18:08:05.359" v="7"/>
          <pc:sldLayoutMkLst>
            <pc:docMk/>
            <pc:sldMasterMk cId="0" sldId="2147483666"/>
            <pc:sldLayoutMk cId="0" sldId="2147483669"/>
          </pc:sldLayoutMkLst>
        </pc:sldLayoutChg>
        <pc:sldLayoutChg chg="add">
          <pc:chgData name="Brielle Kociolek" userId="S::bkk34@docs.rutgers.edu::10be7d01-deae-4f0e-bfcb-7f99a859edfc" providerId="AD" clId="Web-{621EE0CA-BE31-AAB2-E1E4-EA475146D4FD}" dt="2023-08-31T18:08:05.359" v="7"/>
          <pc:sldLayoutMkLst>
            <pc:docMk/>
            <pc:sldMasterMk cId="0" sldId="2147483666"/>
            <pc:sldLayoutMk cId="0" sldId="2147483670"/>
          </pc:sldLayoutMkLst>
        </pc:sldLayoutChg>
        <pc:sldLayoutChg chg="add">
          <pc:chgData name="Brielle Kociolek" userId="S::bkk34@docs.rutgers.edu::10be7d01-deae-4f0e-bfcb-7f99a859edfc" providerId="AD" clId="Web-{621EE0CA-BE31-AAB2-E1E4-EA475146D4FD}" dt="2023-08-31T18:08:05.359" v="7"/>
          <pc:sldLayoutMkLst>
            <pc:docMk/>
            <pc:sldMasterMk cId="0" sldId="2147483666"/>
            <pc:sldLayoutMk cId="0" sldId="2147483671"/>
          </pc:sldLayoutMkLst>
        </pc:sldLayoutChg>
      </pc:sldMasterChg>
    </pc:docChg>
  </pc:docChgLst>
  <pc:docChgLst>
    <pc:chgData name="Shannon Barlow" userId="S::sab516@njaes.rutgers.edu::8a9e116c-a8ba-48cd-bf87-6b13e12bca2f" providerId="AD" clId="Web-{910CA6B7-5226-070C-2774-80E16CCDF136}"/>
    <pc:docChg chg="modSld">
      <pc:chgData name="Shannon Barlow" userId="S::sab516@njaes.rutgers.edu::8a9e116c-a8ba-48cd-bf87-6b13e12bca2f" providerId="AD" clId="Web-{910CA6B7-5226-070C-2774-80E16CCDF136}" dt="2023-09-06T15:53:22.013" v="5"/>
      <pc:docMkLst>
        <pc:docMk/>
      </pc:docMkLst>
      <pc:sldChg chg="addCm">
        <pc:chgData name="Shannon Barlow" userId="S::sab516@njaes.rutgers.edu::8a9e116c-a8ba-48cd-bf87-6b13e12bca2f" providerId="AD" clId="Web-{910CA6B7-5226-070C-2774-80E16CCDF136}" dt="2023-09-06T15:47:10.314" v="4"/>
        <pc:sldMkLst>
          <pc:docMk/>
          <pc:sldMk cId="1285622196" sldId="276"/>
        </pc:sldMkLst>
        <pc:extLst>
          <p:ext xmlns:p="http://schemas.openxmlformats.org/presentationml/2006/main" uri="{D6D511B9-2390-475A-947B-AFAB55BFBCF1}">
            <pc226:cmChg xmlns:pc226="http://schemas.microsoft.com/office/powerpoint/2022/06/main/command" chg="add">
              <pc226:chgData name="Shannon Barlow" userId="S::sab516@njaes.rutgers.edu::8a9e116c-a8ba-48cd-bf87-6b13e12bca2f" providerId="AD" clId="Web-{910CA6B7-5226-070C-2774-80E16CCDF136}" dt="2023-09-06T15:47:10.314" v="4"/>
              <pc2:cmMkLst xmlns:pc2="http://schemas.microsoft.com/office/powerpoint/2019/9/main/command">
                <pc:docMk/>
                <pc:sldMk cId="1285622196" sldId="276"/>
                <pc2:cmMk id="{A2C8A66E-88EF-48F5-9442-86A745F5CC02}"/>
              </pc2:cmMkLst>
            </pc226:cmChg>
          </p:ext>
        </pc:extLst>
      </pc:sldChg>
      <pc:sldChg chg="addCm">
        <pc:chgData name="Shannon Barlow" userId="S::sab516@njaes.rutgers.edu::8a9e116c-a8ba-48cd-bf87-6b13e12bca2f" providerId="AD" clId="Web-{910CA6B7-5226-070C-2774-80E16CCDF136}" dt="2023-09-06T15:46:36.016" v="3"/>
        <pc:sldMkLst>
          <pc:docMk/>
          <pc:sldMk cId="2716658361" sldId="277"/>
        </pc:sldMkLst>
        <pc:extLst>
          <p:ext xmlns:p="http://schemas.openxmlformats.org/presentationml/2006/main" uri="{D6D511B9-2390-475A-947B-AFAB55BFBCF1}">
            <pc226:cmChg xmlns:pc226="http://schemas.microsoft.com/office/powerpoint/2022/06/main/command" chg="add">
              <pc226:chgData name="Shannon Barlow" userId="S::sab516@njaes.rutgers.edu::8a9e116c-a8ba-48cd-bf87-6b13e12bca2f" providerId="AD" clId="Web-{910CA6B7-5226-070C-2774-80E16CCDF136}" dt="2023-09-06T15:46:36.016" v="3"/>
              <pc2:cmMkLst xmlns:pc2="http://schemas.microsoft.com/office/powerpoint/2019/9/main/command">
                <pc:docMk/>
                <pc:sldMk cId="2716658361" sldId="277"/>
                <pc2:cmMk id="{FF096B06-235A-4F75-94C0-CDCE09356837}"/>
              </pc2:cmMkLst>
            </pc226:cmChg>
          </p:ext>
        </pc:extLst>
      </pc:sldChg>
      <pc:sldChg chg="addSp delSp addCm">
        <pc:chgData name="Shannon Barlow" userId="S::sab516@njaes.rutgers.edu::8a9e116c-a8ba-48cd-bf87-6b13e12bca2f" providerId="AD" clId="Web-{910CA6B7-5226-070C-2774-80E16CCDF136}" dt="2023-09-06T15:45:37.154" v="2"/>
        <pc:sldMkLst>
          <pc:docMk/>
          <pc:sldMk cId="367550248" sldId="280"/>
        </pc:sldMkLst>
        <pc:picChg chg="add del">
          <ac:chgData name="Shannon Barlow" userId="S::sab516@njaes.rutgers.edu::8a9e116c-a8ba-48cd-bf87-6b13e12bca2f" providerId="AD" clId="Web-{910CA6B7-5226-070C-2774-80E16CCDF136}" dt="2023-09-06T15:43:44.885" v="1"/>
          <ac:picMkLst>
            <pc:docMk/>
            <pc:sldMk cId="367550248" sldId="280"/>
            <ac:picMk id="6" creationId="{921930CB-0E90-CDBD-1F79-B35F7D856121}"/>
          </ac:picMkLst>
        </pc:picChg>
        <pc:extLst>
          <p:ext xmlns:p="http://schemas.openxmlformats.org/presentationml/2006/main" uri="{D6D511B9-2390-475A-947B-AFAB55BFBCF1}">
            <pc226:cmChg xmlns:pc226="http://schemas.microsoft.com/office/powerpoint/2022/06/main/command" chg="add">
              <pc226:chgData name="Shannon Barlow" userId="S::sab516@njaes.rutgers.edu::8a9e116c-a8ba-48cd-bf87-6b13e12bca2f" providerId="AD" clId="Web-{910CA6B7-5226-070C-2774-80E16CCDF136}" dt="2023-09-06T15:45:37.154" v="2"/>
              <pc2:cmMkLst xmlns:pc2="http://schemas.microsoft.com/office/powerpoint/2019/9/main/command">
                <pc:docMk/>
                <pc:sldMk cId="367550248" sldId="280"/>
                <pc2:cmMk id="{8731D424-8730-4FC1-85CC-1EE648A1A0A7}"/>
              </pc2:cmMkLst>
            </pc226:cmChg>
          </p:ext>
        </pc:extLst>
      </pc:sldChg>
      <pc:sldChg chg="modCm">
        <pc:chgData name="Shannon Barlow" userId="S::sab516@njaes.rutgers.edu::8a9e116c-a8ba-48cd-bf87-6b13e12bca2f" providerId="AD" clId="Web-{910CA6B7-5226-070C-2774-80E16CCDF136}" dt="2023-09-06T15:53:22.013" v="5"/>
        <pc:sldMkLst>
          <pc:docMk/>
          <pc:sldMk cId="3641818876" sldId="299"/>
        </pc:sldMkLst>
        <pc:extLst>
          <p:ext xmlns:p="http://schemas.openxmlformats.org/presentationml/2006/main" uri="{D6D511B9-2390-475A-947B-AFAB55BFBCF1}">
            <pc226:cmChg xmlns:pc226="http://schemas.microsoft.com/office/powerpoint/2022/06/main/command" chg="">
              <pc226:chgData name="Shannon Barlow" userId="S::sab516@njaes.rutgers.edu::8a9e116c-a8ba-48cd-bf87-6b13e12bca2f" providerId="AD" clId="Web-{910CA6B7-5226-070C-2774-80E16CCDF136}" dt="2023-09-06T15:53:22.013" v="5"/>
              <pc2:cmMkLst xmlns:pc2="http://schemas.microsoft.com/office/powerpoint/2019/9/main/command">
                <pc:docMk/>
                <pc:sldMk cId="3641818876" sldId="299"/>
                <pc2:cmMk id="{022EAD40-35C3-406F-AB2D-07B53905D4BB}"/>
              </pc2:cmMkLst>
              <pc226:cmRplyChg chg="mod modRxn">
                <pc226:chgData name="Shannon Barlow" userId="S::sab516@njaes.rutgers.edu::8a9e116c-a8ba-48cd-bf87-6b13e12bca2f" providerId="AD" clId="Web-{910CA6B7-5226-070C-2774-80E16CCDF136}" dt="2023-09-06T15:53:22.013" v="5"/>
                <pc2:cmRplyMkLst xmlns:pc2="http://schemas.microsoft.com/office/powerpoint/2019/9/main/command">
                  <pc:docMk/>
                  <pc:sldMk cId="3641818876" sldId="299"/>
                  <pc2:cmMk id="{022EAD40-35C3-406F-AB2D-07B53905D4BB}"/>
                  <pc2:cmRplyMk id="{7D0F69F1-F5E5-4370-B5EB-F5A320D6367D}"/>
                </pc2:cmRplyMkLst>
              </pc226:cmRplyChg>
            </pc226:cmChg>
          </p:ext>
        </pc:extLst>
      </pc:sldChg>
    </pc:docChg>
  </pc:docChgLst>
  <pc:docChgLst>
    <pc:chgData name="Jeanine Cava" userId="S::jcava@njaes.rutgers.edu::dcfad38c-de9f-49bc-a069-121672a0fed6" providerId="AD" clId="Web-{A2AB9556-C73F-F981-F20B-3541B303597A}"/>
    <pc:docChg chg="addSld delSld modSld">
      <pc:chgData name="Jeanine Cava" userId="S::jcava@njaes.rutgers.edu::dcfad38c-de9f-49bc-a069-121672a0fed6" providerId="AD" clId="Web-{A2AB9556-C73F-F981-F20B-3541B303597A}" dt="2023-09-01T21:05:26.999" v="43" actId="20577"/>
      <pc:docMkLst>
        <pc:docMk/>
      </pc:docMkLst>
      <pc:sldChg chg="del">
        <pc:chgData name="Jeanine Cava" userId="S::jcava@njaes.rutgers.edu::dcfad38c-de9f-49bc-a069-121672a0fed6" providerId="AD" clId="Web-{A2AB9556-C73F-F981-F20B-3541B303597A}" dt="2023-09-01T21:04:18.822" v="4"/>
        <pc:sldMkLst>
          <pc:docMk/>
          <pc:sldMk cId="3577493232" sldId="302"/>
        </pc:sldMkLst>
      </pc:sldChg>
      <pc:sldChg chg="addSp modSp">
        <pc:chgData name="Jeanine Cava" userId="S::jcava@njaes.rutgers.edu::dcfad38c-de9f-49bc-a069-121672a0fed6" providerId="AD" clId="Web-{A2AB9556-C73F-F981-F20B-3541B303597A}" dt="2023-09-01T21:05:26.999" v="43" actId="20577"/>
        <pc:sldMkLst>
          <pc:docMk/>
          <pc:sldMk cId="4126575217" sldId="303"/>
        </pc:sldMkLst>
        <pc:spChg chg="add mod">
          <ac:chgData name="Jeanine Cava" userId="S::jcava@njaes.rutgers.edu::dcfad38c-de9f-49bc-a069-121672a0fed6" providerId="AD" clId="Web-{A2AB9556-C73F-F981-F20B-3541B303597A}" dt="2023-09-01T21:05:26.999" v="43" actId="20577"/>
          <ac:spMkLst>
            <pc:docMk/>
            <pc:sldMk cId="4126575217" sldId="303"/>
            <ac:spMk id="4" creationId="{DF67B488-A6A4-1D0A-E618-B90421BCD846}"/>
          </ac:spMkLst>
        </pc:spChg>
      </pc:sldChg>
      <pc:sldChg chg="add del">
        <pc:chgData name="Jeanine Cava" userId="S::jcava@njaes.rutgers.edu::dcfad38c-de9f-49bc-a069-121672a0fed6" providerId="AD" clId="Web-{A2AB9556-C73F-F981-F20B-3541B303597A}" dt="2023-09-01T21:04:14.291" v="3"/>
        <pc:sldMkLst>
          <pc:docMk/>
          <pc:sldMk cId="550884589" sldId="304"/>
        </pc:sldMkLst>
      </pc:sldChg>
      <pc:sldChg chg="add del">
        <pc:chgData name="Jeanine Cava" userId="S::jcava@njaes.rutgers.edu::dcfad38c-de9f-49bc-a069-121672a0fed6" providerId="AD" clId="Web-{A2AB9556-C73F-F981-F20B-3541B303597A}" dt="2023-09-01T21:04:14.291" v="2"/>
        <pc:sldMkLst>
          <pc:docMk/>
          <pc:sldMk cId="3849407950" sldId="305"/>
        </pc:sldMkLst>
      </pc:sldChg>
    </pc:docChg>
  </pc:docChgLst>
  <pc:docChgLst>
    <pc:chgData name="Brielle Kociolek" userId="S::bkk34@docs.rutgers.edu::10be7d01-deae-4f0e-bfcb-7f99a859edfc" providerId="AD" clId="Web-{7712BBE3-48D2-B973-FA4B-29AB74F0E5C5}"/>
    <pc:docChg chg="addSld delSld modSld sldOrd">
      <pc:chgData name="Brielle Kociolek" userId="S::bkk34@docs.rutgers.edu::10be7d01-deae-4f0e-bfcb-7f99a859edfc" providerId="AD" clId="Web-{7712BBE3-48D2-B973-FA4B-29AB74F0E5C5}" dt="2023-09-01T18:25:51.856" v="86"/>
      <pc:docMkLst>
        <pc:docMk/>
      </pc:docMkLst>
      <pc:sldChg chg="addSp modSp addCm">
        <pc:chgData name="Brielle Kociolek" userId="S::bkk34@docs.rutgers.edu::10be7d01-deae-4f0e-bfcb-7f99a859edfc" providerId="AD" clId="Web-{7712BBE3-48D2-B973-FA4B-29AB74F0E5C5}" dt="2023-09-01T12:33:26.143" v="12"/>
        <pc:sldMkLst>
          <pc:docMk/>
          <pc:sldMk cId="2416775018" sldId="286"/>
        </pc:sldMkLst>
        <pc:spChg chg="add mod">
          <ac:chgData name="Brielle Kociolek" userId="S::bkk34@docs.rutgers.edu::10be7d01-deae-4f0e-bfcb-7f99a859edfc" providerId="AD" clId="Web-{7712BBE3-48D2-B973-FA4B-29AB74F0E5C5}" dt="2023-09-01T12:32:41.828" v="11" actId="20577"/>
          <ac:spMkLst>
            <pc:docMk/>
            <pc:sldMk cId="2416775018" sldId="286"/>
            <ac:spMk id="2" creationId="{94FFC6AC-1656-CE3F-5AE9-5D5EA3FFC449}"/>
          </ac:spMkLst>
        </pc:spChg>
        <pc:extLst>
          <p:ext xmlns:p="http://schemas.openxmlformats.org/presentationml/2006/main" uri="{D6D511B9-2390-475A-947B-AFAB55BFBCF1}">
            <pc226:cmChg xmlns:pc226="http://schemas.microsoft.com/office/powerpoint/2022/06/main/command" chg="add">
              <pc226:chgData name="Brielle Kociolek" userId="S::bkk34@docs.rutgers.edu::10be7d01-deae-4f0e-bfcb-7f99a859edfc" providerId="AD" clId="Web-{7712BBE3-48D2-B973-FA4B-29AB74F0E5C5}" dt="2023-09-01T12:33:26.143" v="12"/>
              <pc2:cmMkLst xmlns:pc2="http://schemas.microsoft.com/office/powerpoint/2019/9/main/command">
                <pc:docMk/>
                <pc:sldMk cId="2416775018" sldId="286"/>
                <pc2:cmMk id="{77A47F49-9611-47CE-A4E1-1B0796770E9A}"/>
              </pc2:cmMkLst>
            </pc226:cmChg>
          </p:ext>
        </pc:extLst>
      </pc:sldChg>
      <pc:sldChg chg="addSp modSp new addCm">
        <pc:chgData name="Brielle Kociolek" userId="S::bkk34@docs.rutgers.edu::10be7d01-deae-4f0e-bfcb-7f99a859edfc" providerId="AD" clId="Web-{7712BBE3-48D2-B973-FA4B-29AB74F0E5C5}" dt="2023-09-01T13:44:22.262" v="21"/>
        <pc:sldMkLst>
          <pc:docMk/>
          <pc:sldMk cId="996207670" sldId="287"/>
        </pc:sldMkLst>
        <pc:spChg chg="add mod">
          <ac:chgData name="Brielle Kociolek" userId="S::bkk34@docs.rutgers.edu::10be7d01-deae-4f0e-bfcb-7f99a859edfc" providerId="AD" clId="Web-{7712BBE3-48D2-B973-FA4B-29AB74F0E5C5}" dt="2023-09-01T13:39:05.157" v="16" actId="1076"/>
          <ac:spMkLst>
            <pc:docMk/>
            <pc:sldMk cId="996207670" sldId="287"/>
            <ac:spMk id="2" creationId="{6453D4D6-E5B5-15CD-3042-A80EB3B0BA9C}"/>
          </ac:spMkLst>
        </pc:spChg>
        <pc:spChg chg="add mod">
          <ac:chgData name="Brielle Kociolek" userId="S::bkk34@docs.rutgers.edu::10be7d01-deae-4f0e-bfcb-7f99a859edfc" providerId="AD" clId="Web-{7712BBE3-48D2-B973-FA4B-29AB74F0E5C5}" dt="2023-09-01T13:39:21.814" v="20" actId="1076"/>
          <ac:spMkLst>
            <pc:docMk/>
            <pc:sldMk cId="996207670" sldId="287"/>
            <ac:spMk id="3" creationId="{5C826AD1-5BE2-7593-1654-BE76A15D6E73}"/>
          </ac:spMkLst>
        </pc:spChg>
        <pc:extLst>
          <p:ext xmlns:p="http://schemas.openxmlformats.org/presentationml/2006/main" uri="{D6D511B9-2390-475A-947B-AFAB55BFBCF1}">
            <pc226:cmChg xmlns:pc226="http://schemas.microsoft.com/office/powerpoint/2022/06/main/command" chg="add">
              <pc226:chgData name="Brielle Kociolek" userId="S::bkk34@docs.rutgers.edu::10be7d01-deae-4f0e-bfcb-7f99a859edfc" providerId="AD" clId="Web-{7712BBE3-48D2-B973-FA4B-29AB74F0E5C5}" dt="2023-09-01T13:44:22.262" v="21"/>
              <pc2:cmMkLst xmlns:pc2="http://schemas.microsoft.com/office/powerpoint/2019/9/main/command">
                <pc:docMk/>
                <pc:sldMk cId="996207670" sldId="287"/>
                <pc2:cmMk id="{65628CE7-086F-433E-99D8-799A77F6C359}"/>
              </pc2:cmMkLst>
            </pc226:cmChg>
          </p:ext>
        </pc:extLst>
      </pc:sldChg>
      <pc:sldChg chg="add ord">
        <pc:chgData name="Brielle Kociolek" userId="S::bkk34@docs.rutgers.edu::10be7d01-deae-4f0e-bfcb-7f99a859edfc" providerId="AD" clId="Web-{7712BBE3-48D2-B973-FA4B-29AB74F0E5C5}" dt="2023-09-01T13:44:40.294" v="23"/>
        <pc:sldMkLst>
          <pc:docMk/>
          <pc:sldMk cId="2522024511" sldId="288"/>
        </pc:sldMkLst>
      </pc:sldChg>
      <pc:sldChg chg="add replId modCm">
        <pc:chgData name="Brielle Kociolek" userId="S::bkk34@docs.rutgers.edu::10be7d01-deae-4f0e-bfcb-7f99a859edfc" providerId="AD" clId="Web-{7712BBE3-48D2-B973-FA4B-29AB74F0E5C5}" dt="2023-09-01T13:59:21.422" v="25"/>
        <pc:sldMkLst>
          <pc:docMk/>
          <pc:sldMk cId="941314009" sldId="289"/>
        </pc:sldMkLst>
        <pc:extLst>
          <p:ext xmlns:p="http://schemas.openxmlformats.org/presentationml/2006/main" uri="{D6D511B9-2390-475A-947B-AFAB55BFBCF1}">
            <pc226:cmChg xmlns:pc226="http://schemas.microsoft.com/office/powerpoint/2022/06/main/command" chg="mod">
              <pc226:chgData name="Brielle Kociolek" userId="S::bkk34@docs.rutgers.edu::10be7d01-deae-4f0e-bfcb-7f99a859edfc" providerId="AD" clId="Web-{7712BBE3-48D2-B973-FA4B-29AB74F0E5C5}" dt="2023-09-01T13:59:21.422" v="25"/>
              <pc2:cmMkLst xmlns:pc2="http://schemas.microsoft.com/office/powerpoint/2019/9/main/command">
                <pc:docMk/>
                <pc:sldMk cId="941314009" sldId="289"/>
                <pc2:cmMk id="{C9ABA2D1-318C-4C99-A4D9-19D7D913749B}"/>
              </pc2:cmMkLst>
            </pc226:cmChg>
          </p:ext>
        </pc:extLst>
      </pc:sldChg>
      <pc:sldChg chg="addSp modSp new del">
        <pc:chgData name="Brielle Kociolek" userId="S::bkk34@docs.rutgers.edu::10be7d01-deae-4f0e-bfcb-7f99a859edfc" providerId="AD" clId="Web-{7712BBE3-48D2-B973-FA4B-29AB74F0E5C5}" dt="2023-09-01T18:25:51.856" v="86"/>
        <pc:sldMkLst>
          <pc:docMk/>
          <pc:sldMk cId="601189705" sldId="290"/>
        </pc:sldMkLst>
        <pc:spChg chg="add mod">
          <ac:chgData name="Brielle Kociolek" userId="S::bkk34@docs.rutgers.edu::10be7d01-deae-4f0e-bfcb-7f99a859edfc" providerId="AD" clId="Web-{7712BBE3-48D2-B973-FA4B-29AB74F0E5C5}" dt="2023-09-01T14:02:28.382" v="35" actId="20577"/>
          <ac:spMkLst>
            <pc:docMk/>
            <pc:sldMk cId="601189705" sldId="290"/>
            <ac:spMk id="3" creationId="{BF838C18-F105-3F97-99AA-988EFFE71E8A}"/>
          </ac:spMkLst>
        </pc:spChg>
      </pc:sldChg>
      <pc:sldChg chg="add del">
        <pc:chgData name="Brielle Kociolek" userId="S::bkk34@docs.rutgers.edu::10be7d01-deae-4f0e-bfcb-7f99a859edfc" providerId="AD" clId="Web-{7712BBE3-48D2-B973-FA4B-29AB74F0E5C5}" dt="2023-09-01T14:02:52.242" v="39"/>
        <pc:sldMkLst>
          <pc:docMk/>
          <pc:sldMk cId="2642294586" sldId="291"/>
        </pc:sldMkLst>
      </pc:sldChg>
      <pc:sldChg chg="add">
        <pc:chgData name="Brielle Kociolek" userId="S::bkk34@docs.rutgers.edu::10be7d01-deae-4f0e-bfcb-7f99a859edfc" providerId="AD" clId="Web-{7712BBE3-48D2-B973-FA4B-29AB74F0E5C5}" dt="2023-09-01T14:02:39.257" v="36"/>
        <pc:sldMkLst>
          <pc:docMk/>
          <pc:sldMk cId="3988498989" sldId="292"/>
        </pc:sldMkLst>
      </pc:sldChg>
      <pc:sldChg chg="add delCm">
        <pc:chgData name="Brielle Kociolek" userId="S::bkk34@docs.rutgers.edu::10be7d01-deae-4f0e-bfcb-7f99a859edfc" providerId="AD" clId="Web-{7712BBE3-48D2-B973-FA4B-29AB74F0E5C5}" dt="2023-09-01T14:02:47.258" v="38"/>
        <pc:sldMkLst>
          <pc:docMk/>
          <pc:sldMk cId="2610451151" sldId="293"/>
        </pc:sldMkLst>
        <pc:extLst>
          <p:ext xmlns:p="http://schemas.openxmlformats.org/presentationml/2006/main" uri="{D6D511B9-2390-475A-947B-AFAB55BFBCF1}">
            <pc226:cmChg xmlns:pc226="http://schemas.microsoft.com/office/powerpoint/2022/06/main/command" chg="del">
              <pc226:chgData name="Brielle Kociolek" userId="S::bkk34@docs.rutgers.edu::10be7d01-deae-4f0e-bfcb-7f99a859edfc" providerId="AD" clId="Web-{7712BBE3-48D2-B973-FA4B-29AB74F0E5C5}" dt="2023-09-01T14:02:47.258" v="38"/>
              <pc2:cmMkLst xmlns:pc2="http://schemas.microsoft.com/office/powerpoint/2019/9/main/command">
                <pc:docMk/>
                <pc:sldMk cId="2610451151" sldId="293"/>
                <pc2:cmMk id="{6D8398C6-C57B-439E-9126-62644FFC3DCE}"/>
              </pc2:cmMkLst>
            </pc226:cmChg>
          </p:ext>
        </pc:extLst>
      </pc:sldChg>
      <pc:sldChg chg="add mod modShow">
        <pc:chgData name="Brielle Kociolek" userId="S::bkk34@docs.rutgers.edu::10be7d01-deae-4f0e-bfcb-7f99a859edfc" providerId="AD" clId="Web-{7712BBE3-48D2-B973-FA4B-29AB74F0E5C5}" dt="2023-09-01T14:03:57.963" v="49"/>
        <pc:sldMkLst>
          <pc:docMk/>
          <pc:sldMk cId="888923119" sldId="294"/>
        </pc:sldMkLst>
      </pc:sldChg>
      <pc:sldChg chg="add mod modShow">
        <pc:chgData name="Brielle Kociolek" userId="S::bkk34@docs.rutgers.edu::10be7d01-deae-4f0e-bfcb-7f99a859edfc" providerId="AD" clId="Web-{7712BBE3-48D2-B973-FA4B-29AB74F0E5C5}" dt="2023-09-01T14:03:55.182" v="48"/>
        <pc:sldMkLst>
          <pc:docMk/>
          <pc:sldMk cId="3826182092" sldId="295"/>
        </pc:sldMkLst>
      </pc:sldChg>
      <pc:sldChg chg="add mod modShow">
        <pc:chgData name="Brielle Kociolek" userId="S::bkk34@docs.rutgers.edu::10be7d01-deae-4f0e-bfcb-7f99a859edfc" providerId="AD" clId="Web-{7712BBE3-48D2-B973-FA4B-29AB74F0E5C5}" dt="2023-09-01T14:03:53.151" v="47"/>
        <pc:sldMkLst>
          <pc:docMk/>
          <pc:sldMk cId="3685119665" sldId="296"/>
        </pc:sldMkLst>
      </pc:sldChg>
      <pc:sldChg chg="add mod modShow">
        <pc:chgData name="Brielle Kociolek" userId="S::bkk34@docs.rutgers.edu::10be7d01-deae-4f0e-bfcb-7f99a859edfc" providerId="AD" clId="Web-{7712BBE3-48D2-B973-FA4B-29AB74F0E5C5}" dt="2023-09-01T14:03:50.541" v="46"/>
        <pc:sldMkLst>
          <pc:docMk/>
          <pc:sldMk cId="2006820015" sldId="297"/>
        </pc:sldMkLst>
      </pc:sldChg>
      <pc:sldChg chg="add mod modShow">
        <pc:chgData name="Brielle Kociolek" userId="S::bkk34@docs.rutgers.edu::10be7d01-deae-4f0e-bfcb-7f99a859edfc" providerId="AD" clId="Web-{7712BBE3-48D2-B973-FA4B-29AB74F0E5C5}" dt="2023-09-01T14:03:48.541" v="45"/>
        <pc:sldMkLst>
          <pc:docMk/>
          <pc:sldMk cId="3715666183" sldId="298"/>
        </pc:sldMkLst>
      </pc:sldChg>
      <pc:sldChg chg="add addCm delCm">
        <pc:chgData name="Brielle Kociolek" userId="S::bkk34@docs.rutgers.edu::10be7d01-deae-4f0e-bfcb-7f99a859edfc" providerId="AD" clId="Web-{7712BBE3-48D2-B973-FA4B-29AB74F0E5C5}" dt="2023-09-01T17:47:45.513" v="64"/>
        <pc:sldMkLst>
          <pc:docMk/>
          <pc:sldMk cId="3641818876" sldId="299"/>
        </pc:sldMkLst>
        <pc:extLst>
          <p:ext xmlns:p="http://schemas.openxmlformats.org/presentationml/2006/main" uri="{D6D511B9-2390-475A-947B-AFAB55BFBCF1}">
            <pc226:cmChg xmlns:pc226="http://schemas.microsoft.com/office/powerpoint/2022/06/main/command" chg="del">
              <pc226:chgData name="Brielle Kociolek" userId="S::bkk34@docs.rutgers.edu::10be7d01-deae-4f0e-bfcb-7f99a859edfc" providerId="AD" clId="Web-{7712BBE3-48D2-B973-FA4B-29AB74F0E5C5}" dt="2023-09-01T17:46:51.730" v="62"/>
              <pc2:cmMkLst xmlns:pc2="http://schemas.microsoft.com/office/powerpoint/2019/9/main/command">
                <pc:docMk/>
                <pc:sldMk cId="3641818876" sldId="299"/>
                <pc2:cmMk id="{92CF4C26-E17B-4741-B051-C845BE8B13D9}"/>
              </pc2:cmMkLst>
            </pc226:cmChg>
            <pc226:cmChg xmlns:pc226="http://schemas.microsoft.com/office/powerpoint/2022/06/main/command" chg="add">
              <pc226:chgData name="Brielle Kociolek" userId="S::bkk34@docs.rutgers.edu::10be7d01-deae-4f0e-bfcb-7f99a859edfc" providerId="AD" clId="Web-{7712BBE3-48D2-B973-FA4B-29AB74F0E5C5}" dt="2023-09-01T17:47:45.513" v="64"/>
              <pc2:cmMkLst xmlns:pc2="http://schemas.microsoft.com/office/powerpoint/2019/9/main/command">
                <pc:docMk/>
                <pc:sldMk cId="3641818876" sldId="299"/>
                <pc2:cmMk id="{8ECE0E8C-FA55-48B4-8ACF-119026B2F726}"/>
              </pc2:cmMkLst>
            </pc226:cmChg>
            <pc226:cmChg xmlns:pc226="http://schemas.microsoft.com/office/powerpoint/2022/06/main/command" chg="del">
              <pc226:chgData name="Brielle Kociolek" userId="S::bkk34@docs.rutgers.edu::10be7d01-deae-4f0e-bfcb-7f99a859edfc" providerId="AD" clId="Web-{7712BBE3-48D2-B973-FA4B-29AB74F0E5C5}" dt="2023-09-01T17:46:53.761" v="63"/>
              <pc2:cmMkLst xmlns:pc2="http://schemas.microsoft.com/office/powerpoint/2019/9/main/command">
                <pc:docMk/>
                <pc:sldMk cId="3641818876" sldId="299"/>
                <pc2:cmMk id="{AF90C0B5-6C41-40DC-8DF3-AABB3B04F342}"/>
              </pc2:cmMkLst>
            </pc226:cmChg>
          </p:ext>
        </pc:extLst>
      </pc:sldChg>
      <pc:sldChg chg="addSp modSp new">
        <pc:chgData name="Brielle Kociolek" userId="S::bkk34@docs.rutgers.edu::10be7d01-deae-4f0e-bfcb-7f99a859edfc" providerId="AD" clId="Web-{7712BBE3-48D2-B973-FA4B-29AB74F0E5C5}" dt="2023-09-01T17:30:28.340" v="61" actId="20577"/>
        <pc:sldMkLst>
          <pc:docMk/>
          <pc:sldMk cId="4023169406" sldId="300"/>
        </pc:sldMkLst>
        <pc:spChg chg="add mod">
          <ac:chgData name="Brielle Kociolek" userId="S::bkk34@docs.rutgers.edu::10be7d01-deae-4f0e-bfcb-7f99a859edfc" providerId="AD" clId="Web-{7712BBE3-48D2-B973-FA4B-29AB74F0E5C5}" dt="2023-09-01T17:30:28.340" v="61" actId="20577"/>
          <ac:spMkLst>
            <pc:docMk/>
            <pc:sldMk cId="4023169406" sldId="300"/>
            <ac:spMk id="2" creationId="{8EEC1A32-1762-E6F7-CDCA-9F5D3A1DC601}"/>
          </ac:spMkLst>
        </pc:spChg>
      </pc:sldChg>
      <pc:sldChg chg="modSp add replId addCm">
        <pc:chgData name="Brielle Kociolek" userId="S::bkk34@docs.rutgers.edu::10be7d01-deae-4f0e-bfcb-7f99a859edfc" providerId="AD" clId="Web-{7712BBE3-48D2-B973-FA4B-29AB74F0E5C5}" dt="2023-09-01T18:15:43.720" v="85" actId="20577"/>
        <pc:sldMkLst>
          <pc:docMk/>
          <pc:sldMk cId="2471979841" sldId="301"/>
        </pc:sldMkLst>
        <pc:spChg chg="mod">
          <ac:chgData name="Brielle Kociolek" userId="S::bkk34@docs.rutgers.edu::10be7d01-deae-4f0e-bfcb-7f99a859edfc" providerId="AD" clId="Web-{7712BBE3-48D2-B973-FA4B-29AB74F0E5C5}" dt="2023-09-01T18:15:43.720" v="85" actId="20577"/>
          <ac:spMkLst>
            <pc:docMk/>
            <pc:sldMk cId="2471979841" sldId="301"/>
            <ac:spMk id="7" creationId="{435363E9-A2F3-5ADC-433A-FE29041A87CD}"/>
          </ac:spMkLst>
        </pc:spChg>
        <pc:extLst>
          <p:ext xmlns:p="http://schemas.openxmlformats.org/presentationml/2006/main" uri="{D6D511B9-2390-475A-947B-AFAB55BFBCF1}">
            <pc226:cmChg xmlns:pc226="http://schemas.microsoft.com/office/powerpoint/2022/06/main/command" chg="add">
              <pc226:chgData name="Brielle Kociolek" userId="S::bkk34@docs.rutgers.edu::10be7d01-deae-4f0e-bfcb-7f99a859edfc" providerId="AD" clId="Web-{7712BBE3-48D2-B973-FA4B-29AB74F0E5C5}" dt="2023-09-01T18:15:41.220" v="84"/>
              <pc2:cmMkLst xmlns:pc2="http://schemas.microsoft.com/office/powerpoint/2019/9/main/command">
                <pc:docMk/>
                <pc:sldMk cId="2471979841" sldId="301"/>
                <pc2:cmMk id="{A21D3ADB-FF44-45B5-85CB-441235C439EA}"/>
              </pc2:cmMkLst>
            </pc226:cmChg>
          </p:ext>
        </pc:extLst>
      </pc:sldChg>
    </pc:docChg>
  </pc:docChgLst>
  <pc:docChgLst>
    <pc:chgData name="Jeanine Cava" userId="S::jcava@njaes.rutgers.edu::dcfad38c-de9f-49bc-a069-121672a0fed6" providerId="AD" clId="Web-{1210FCFC-DEA5-48C1-B10E-B94E4CFCBE2A}"/>
    <pc:docChg chg="addSld modSld">
      <pc:chgData name="Jeanine Cava" userId="S::jcava@njaes.rutgers.edu::dcfad38c-de9f-49bc-a069-121672a0fed6" providerId="AD" clId="Web-{1210FCFC-DEA5-48C1-B10E-B94E4CFCBE2A}" dt="2023-09-01T21:03:06.215" v="49"/>
      <pc:docMkLst>
        <pc:docMk/>
      </pc:docMkLst>
      <pc:sldChg chg="addCm">
        <pc:chgData name="Jeanine Cava" userId="S::jcava@njaes.rutgers.edu::dcfad38c-de9f-49bc-a069-121672a0fed6" providerId="AD" clId="Web-{1210FCFC-DEA5-48C1-B10E-B94E4CFCBE2A}" dt="2023-09-01T20:48:25.592" v="2"/>
        <pc:sldMkLst>
          <pc:docMk/>
          <pc:sldMk cId="1667279423" sldId="258"/>
        </pc:sldMkLst>
        <pc:extLst>
          <p:ext xmlns:p="http://schemas.openxmlformats.org/presentationml/2006/main" uri="{D6D511B9-2390-475A-947B-AFAB55BFBCF1}">
            <pc226:cmChg xmlns:pc226="http://schemas.microsoft.com/office/powerpoint/2022/06/main/command" chg="add">
              <pc226:chgData name="Jeanine Cava" userId="S::jcava@njaes.rutgers.edu::dcfad38c-de9f-49bc-a069-121672a0fed6" providerId="AD" clId="Web-{1210FCFC-DEA5-48C1-B10E-B94E4CFCBE2A}" dt="2023-09-01T20:48:25.592" v="2"/>
              <pc2:cmMkLst xmlns:pc2="http://schemas.microsoft.com/office/powerpoint/2019/9/main/command">
                <pc:docMk/>
                <pc:sldMk cId="1667279423" sldId="258"/>
                <pc2:cmMk id="{976BBF67-E020-4E22-B3CC-FD408DA26635}"/>
              </pc2:cmMkLst>
            </pc226:cmChg>
          </p:ext>
        </pc:extLst>
      </pc:sldChg>
      <pc:sldChg chg="modCm">
        <pc:chgData name="Jeanine Cava" userId="S::jcava@njaes.rutgers.edu::dcfad38c-de9f-49bc-a069-121672a0fed6" providerId="AD" clId="Web-{1210FCFC-DEA5-48C1-B10E-B94E4CFCBE2A}" dt="2023-09-01T20:47:02.555" v="0"/>
        <pc:sldMkLst>
          <pc:docMk/>
          <pc:sldMk cId="39117795" sldId="264"/>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1210FCFC-DEA5-48C1-B10E-B94E4CFCBE2A}" dt="2023-09-01T20:47:02.555" v="0"/>
              <pc2:cmMkLst xmlns:pc2="http://schemas.microsoft.com/office/powerpoint/2019/9/main/command">
                <pc:docMk/>
                <pc:sldMk cId="39117795" sldId="264"/>
                <pc2:cmMk id="{150FF1A5-D271-449C-9F57-8ABC210335B0}"/>
              </pc2:cmMkLst>
              <pc226:cmRplyChg chg="add">
                <pc226:chgData name="Jeanine Cava" userId="S::jcava@njaes.rutgers.edu::dcfad38c-de9f-49bc-a069-121672a0fed6" providerId="AD" clId="Web-{1210FCFC-DEA5-48C1-B10E-B94E4CFCBE2A}" dt="2023-09-01T20:47:02.555" v="0"/>
                <pc2:cmRplyMkLst xmlns:pc2="http://schemas.microsoft.com/office/powerpoint/2019/9/main/command">
                  <pc:docMk/>
                  <pc:sldMk cId="39117795" sldId="264"/>
                  <pc2:cmMk id="{150FF1A5-D271-449C-9F57-8ABC210335B0}"/>
                  <pc2:cmRplyMk id="{DFEFCCA6-56F9-4818-BE4F-7949E011C085}"/>
                </pc2:cmRplyMkLst>
              </pc226:cmRplyChg>
            </pc226:cmChg>
          </p:ext>
        </pc:extLst>
      </pc:sldChg>
      <pc:sldChg chg="modSp">
        <pc:chgData name="Jeanine Cava" userId="S::jcava@njaes.rutgers.edu::dcfad38c-de9f-49bc-a069-121672a0fed6" providerId="AD" clId="Web-{1210FCFC-DEA5-48C1-B10E-B94E4CFCBE2A}" dt="2023-09-01T21:00:46.784" v="29" actId="20577"/>
        <pc:sldMkLst>
          <pc:docMk/>
          <pc:sldMk cId="1535495566" sldId="271"/>
        </pc:sldMkLst>
        <pc:spChg chg="mod">
          <ac:chgData name="Jeanine Cava" userId="S::jcava@njaes.rutgers.edu::dcfad38c-de9f-49bc-a069-121672a0fed6" providerId="AD" clId="Web-{1210FCFC-DEA5-48C1-B10E-B94E4CFCBE2A}" dt="2023-09-01T21:00:46.784" v="29" actId="20577"/>
          <ac:spMkLst>
            <pc:docMk/>
            <pc:sldMk cId="1535495566" sldId="271"/>
            <ac:spMk id="10" creationId="{00000000-0000-0000-0000-000000000000}"/>
          </ac:spMkLst>
        </pc:spChg>
      </pc:sldChg>
      <pc:sldChg chg="addSp delSp modSp">
        <pc:chgData name="Jeanine Cava" userId="S::jcava@njaes.rutgers.edu::dcfad38c-de9f-49bc-a069-121672a0fed6" providerId="AD" clId="Web-{1210FCFC-DEA5-48C1-B10E-B94E4CFCBE2A}" dt="2023-09-01T21:01:22.427" v="33"/>
        <pc:sldMkLst>
          <pc:docMk/>
          <pc:sldMk cId="2585652797" sldId="272"/>
        </pc:sldMkLst>
        <pc:spChg chg="mod">
          <ac:chgData name="Jeanine Cava" userId="S::jcava@njaes.rutgers.edu::dcfad38c-de9f-49bc-a069-121672a0fed6" providerId="AD" clId="Web-{1210FCFC-DEA5-48C1-B10E-B94E4CFCBE2A}" dt="2023-09-01T20:49:13.410" v="3" actId="20577"/>
          <ac:spMkLst>
            <pc:docMk/>
            <pc:sldMk cId="2585652797" sldId="272"/>
            <ac:spMk id="10" creationId="{00000000-0000-0000-0000-000000000000}"/>
          </ac:spMkLst>
        </pc:spChg>
        <pc:spChg chg="add del mod">
          <ac:chgData name="Jeanine Cava" userId="S::jcava@njaes.rutgers.edu::dcfad38c-de9f-49bc-a069-121672a0fed6" providerId="AD" clId="Web-{1210FCFC-DEA5-48C1-B10E-B94E4CFCBE2A}" dt="2023-09-01T21:01:22.427" v="33"/>
          <ac:spMkLst>
            <pc:docMk/>
            <pc:sldMk cId="2585652797" sldId="272"/>
            <ac:spMk id="12" creationId="{FBCFD9C0-5608-D61F-0BCB-73B06CEDC1E9}"/>
          </ac:spMkLst>
        </pc:spChg>
      </pc:sldChg>
      <pc:sldChg chg="modSp">
        <pc:chgData name="Jeanine Cava" userId="S::jcava@njaes.rutgers.edu::dcfad38c-de9f-49bc-a069-121672a0fed6" providerId="AD" clId="Web-{1210FCFC-DEA5-48C1-B10E-B94E4CFCBE2A}" dt="2023-09-01T20:51:38.935" v="7" actId="20577"/>
        <pc:sldMkLst>
          <pc:docMk/>
          <pc:sldMk cId="3401002825" sldId="273"/>
        </pc:sldMkLst>
        <pc:spChg chg="mod">
          <ac:chgData name="Jeanine Cava" userId="S::jcava@njaes.rutgers.edu::dcfad38c-de9f-49bc-a069-121672a0fed6" providerId="AD" clId="Web-{1210FCFC-DEA5-48C1-B10E-B94E4CFCBE2A}" dt="2023-09-01T20:51:38.935" v="7" actId="20577"/>
          <ac:spMkLst>
            <pc:docMk/>
            <pc:sldMk cId="3401002825" sldId="273"/>
            <ac:spMk id="10" creationId="{00000000-0000-0000-0000-000000000000}"/>
          </ac:spMkLst>
        </pc:spChg>
      </pc:sldChg>
      <pc:sldChg chg="modCm">
        <pc:chgData name="Jeanine Cava" userId="S::jcava@njaes.rutgers.edu::dcfad38c-de9f-49bc-a069-121672a0fed6" providerId="AD" clId="Web-{1210FCFC-DEA5-48C1-B10E-B94E4CFCBE2A}" dt="2023-09-01T21:03:06.215" v="49"/>
        <pc:sldMkLst>
          <pc:docMk/>
          <pc:sldMk cId="367550248" sldId="280"/>
        </pc:sldMkLst>
        <pc:extLst>
          <p:ext xmlns:p="http://schemas.openxmlformats.org/presentationml/2006/main" uri="{D6D511B9-2390-475A-947B-AFAB55BFBCF1}">
            <pc226:cmChg xmlns:pc226="http://schemas.microsoft.com/office/powerpoint/2022/06/main/command" chg="mod">
              <pc226:chgData name="Jeanine Cava" userId="S::jcava@njaes.rutgers.edu::dcfad38c-de9f-49bc-a069-121672a0fed6" providerId="AD" clId="Web-{1210FCFC-DEA5-48C1-B10E-B94E4CFCBE2A}" dt="2023-09-01T21:02:47.010" v="48"/>
              <pc2:cmMkLst xmlns:pc2="http://schemas.microsoft.com/office/powerpoint/2019/9/main/command">
                <pc:docMk/>
                <pc:sldMk cId="367550248" sldId="280"/>
                <pc2:cmMk id="{C6F38D38-1DDE-4B10-8069-0FE2546A10DE}"/>
              </pc2:cmMkLst>
            </pc226:cmChg>
            <pc226:cmChg xmlns:pc226="http://schemas.microsoft.com/office/powerpoint/2022/06/main/command" chg="">
              <pc226:chgData name="Jeanine Cava" userId="S::jcava@njaes.rutgers.edu::dcfad38c-de9f-49bc-a069-121672a0fed6" providerId="AD" clId="Web-{1210FCFC-DEA5-48C1-B10E-B94E4CFCBE2A}" dt="2023-09-01T21:03:06.215" v="49"/>
              <pc2:cmMkLst xmlns:pc2="http://schemas.microsoft.com/office/powerpoint/2019/9/main/command">
                <pc:docMk/>
                <pc:sldMk cId="367550248" sldId="280"/>
                <pc2:cmMk id="{71D41B4A-E3AB-418B-84A0-8C3E239560B6}"/>
              </pc2:cmMkLst>
              <pc226:cmRplyChg chg="add">
                <pc226:chgData name="Jeanine Cava" userId="S::jcava@njaes.rutgers.edu::dcfad38c-de9f-49bc-a069-121672a0fed6" providerId="AD" clId="Web-{1210FCFC-DEA5-48C1-B10E-B94E4CFCBE2A}" dt="2023-09-01T21:03:06.215" v="49"/>
                <pc2:cmRplyMkLst xmlns:pc2="http://schemas.microsoft.com/office/powerpoint/2019/9/main/command">
                  <pc:docMk/>
                  <pc:sldMk cId="367550248" sldId="280"/>
                  <pc2:cmMk id="{71D41B4A-E3AB-418B-84A0-8C3E239560B6}"/>
                  <pc2:cmRplyMk id="{C614F591-FBC7-407B-AF29-8531CECD5145}"/>
                </pc2:cmRplyMkLst>
              </pc226:cmRplyChg>
            </pc226:cmChg>
          </p:ext>
        </pc:extLst>
      </pc:sldChg>
      <pc:sldChg chg="modCm">
        <pc:chgData name="Jeanine Cava" userId="S::jcava@njaes.rutgers.edu::dcfad38c-de9f-49bc-a069-121672a0fed6" providerId="AD" clId="Web-{1210FCFC-DEA5-48C1-B10E-B94E4CFCBE2A}" dt="2023-09-01T20:47:46.651" v="1"/>
        <pc:sldMkLst>
          <pc:docMk/>
          <pc:sldMk cId="2823585965" sldId="282"/>
        </pc:sldMkLst>
        <pc:extLst>
          <p:ext xmlns:p="http://schemas.openxmlformats.org/presentationml/2006/main" uri="{D6D511B9-2390-475A-947B-AFAB55BFBCF1}">
            <pc226:cmChg xmlns:pc226="http://schemas.microsoft.com/office/powerpoint/2022/06/main/command" chg="mod modRxn">
              <pc226:chgData name="Jeanine Cava" userId="S::jcava@njaes.rutgers.edu::dcfad38c-de9f-49bc-a069-121672a0fed6" providerId="AD" clId="Web-{1210FCFC-DEA5-48C1-B10E-B94E4CFCBE2A}" dt="2023-09-01T20:47:46.651" v="1"/>
              <pc2:cmMkLst xmlns:pc2="http://schemas.microsoft.com/office/powerpoint/2019/9/main/command">
                <pc:docMk/>
                <pc:sldMk cId="2823585965" sldId="282"/>
                <pc2:cmMk id="{C30B55DE-126D-47A5-B9E6-E0120A0AC4D8}"/>
              </pc2:cmMkLst>
            </pc226:cmChg>
          </p:ext>
        </pc:extLst>
      </pc:sldChg>
      <pc:sldChg chg="modCm">
        <pc:chgData name="Jeanine Cava" userId="S::jcava@njaes.rutgers.edu::dcfad38c-de9f-49bc-a069-121672a0fed6" providerId="AD" clId="Web-{1210FCFC-DEA5-48C1-B10E-B94E4CFCBE2A}" dt="2023-09-01T20:50:21.540" v="4"/>
        <pc:sldMkLst>
          <pc:docMk/>
          <pc:sldMk cId="2416775018" sldId="286"/>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1210FCFC-DEA5-48C1-B10E-B94E4CFCBE2A}" dt="2023-09-01T20:50:21.540" v="4"/>
              <pc2:cmMkLst xmlns:pc2="http://schemas.microsoft.com/office/powerpoint/2019/9/main/command">
                <pc:docMk/>
                <pc:sldMk cId="2416775018" sldId="286"/>
                <pc2:cmMk id="{77A47F49-9611-47CE-A4E1-1B0796770E9A}"/>
              </pc2:cmMkLst>
              <pc226:cmRplyChg chg="add">
                <pc226:chgData name="Jeanine Cava" userId="S::jcava@njaes.rutgers.edu::dcfad38c-de9f-49bc-a069-121672a0fed6" providerId="AD" clId="Web-{1210FCFC-DEA5-48C1-B10E-B94E4CFCBE2A}" dt="2023-09-01T20:50:21.540" v="4"/>
                <pc2:cmRplyMkLst xmlns:pc2="http://schemas.microsoft.com/office/powerpoint/2019/9/main/command">
                  <pc:docMk/>
                  <pc:sldMk cId="2416775018" sldId="286"/>
                  <pc2:cmMk id="{77A47F49-9611-47CE-A4E1-1B0796770E9A}"/>
                  <pc2:cmRplyMk id="{042305EB-6E3F-41FD-AFC7-1A0743608FEE}"/>
                </pc2:cmRplyMkLst>
              </pc226:cmRplyChg>
            </pc226:cmChg>
          </p:ext>
        </pc:extLst>
      </pc:sldChg>
      <pc:sldChg chg="modCm">
        <pc:chgData name="Jeanine Cava" userId="S::jcava@njaes.rutgers.edu::dcfad38c-de9f-49bc-a069-121672a0fed6" providerId="AD" clId="Web-{1210FCFC-DEA5-48C1-B10E-B94E4CFCBE2A}" dt="2023-09-01T20:50:42.666" v="5"/>
        <pc:sldMkLst>
          <pc:docMk/>
          <pc:sldMk cId="996207670" sldId="287"/>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1210FCFC-DEA5-48C1-B10E-B94E4CFCBE2A}" dt="2023-09-01T20:50:42.666" v="5"/>
              <pc2:cmMkLst xmlns:pc2="http://schemas.microsoft.com/office/powerpoint/2019/9/main/command">
                <pc:docMk/>
                <pc:sldMk cId="996207670" sldId="287"/>
                <pc2:cmMk id="{65628CE7-086F-433E-99D8-799A77F6C359}"/>
              </pc2:cmMkLst>
              <pc226:cmRplyChg chg="add">
                <pc226:chgData name="Jeanine Cava" userId="S::jcava@njaes.rutgers.edu::dcfad38c-de9f-49bc-a069-121672a0fed6" providerId="AD" clId="Web-{1210FCFC-DEA5-48C1-B10E-B94E4CFCBE2A}" dt="2023-09-01T20:50:42.666" v="5"/>
                <pc2:cmRplyMkLst xmlns:pc2="http://schemas.microsoft.com/office/powerpoint/2019/9/main/command">
                  <pc:docMk/>
                  <pc:sldMk cId="996207670" sldId="287"/>
                  <pc2:cmMk id="{65628CE7-086F-433E-99D8-799A77F6C359}"/>
                  <pc2:cmRplyMk id="{9A8BD816-4A99-4D0B-8BE3-83615C4EED81}"/>
                </pc2:cmRplyMkLst>
              </pc226:cmRplyChg>
            </pc226:cmChg>
          </p:ext>
        </pc:extLst>
      </pc:sldChg>
      <pc:sldChg chg="modCm">
        <pc:chgData name="Jeanine Cava" userId="S::jcava@njaes.rutgers.edu::dcfad38c-de9f-49bc-a069-121672a0fed6" providerId="AD" clId="Web-{1210FCFC-DEA5-48C1-B10E-B94E4CFCBE2A}" dt="2023-09-01T20:51:31.872" v="6"/>
        <pc:sldMkLst>
          <pc:docMk/>
          <pc:sldMk cId="941314009" sldId="289"/>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1210FCFC-DEA5-48C1-B10E-B94E4CFCBE2A}" dt="2023-09-01T20:51:31.872" v="6"/>
              <pc2:cmMkLst xmlns:pc2="http://schemas.microsoft.com/office/powerpoint/2019/9/main/command">
                <pc:docMk/>
                <pc:sldMk cId="941314009" sldId="289"/>
                <pc2:cmMk id="{C9ABA2D1-318C-4C99-A4D9-19D7D913749B}"/>
              </pc2:cmMkLst>
              <pc226:cmRplyChg chg="add">
                <pc226:chgData name="Jeanine Cava" userId="S::jcava@njaes.rutgers.edu::dcfad38c-de9f-49bc-a069-121672a0fed6" providerId="AD" clId="Web-{1210FCFC-DEA5-48C1-B10E-B94E4CFCBE2A}" dt="2023-09-01T20:51:31.872" v="6"/>
                <pc2:cmRplyMkLst xmlns:pc2="http://schemas.microsoft.com/office/powerpoint/2019/9/main/command">
                  <pc:docMk/>
                  <pc:sldMk cId="941314009" sldId="289"/>
                  <pc2:cmMk id="{C9ABA2D1-318C-4C99-A4D9-19D7D913749B}"/>
                  <pc2:cmRplyMk id="{E31FCEF1-004D-4375-A0E0-5C7883261AA0}"/>
                </pc2:cmRplyMkLst>
              </pc226:cmRplyChg>
            </pc226:cmChg>
          </p:ext>
        </pc:extLst>
      </pc:sldChg>
      <pc:sldChg chg="modCm">
        <pc:chgData name="Jeanine Cava" userId="S::jcava@njaes.rutgers.edu::dcfad38c-de9f-49bc-a069-121672a0fed6" providerId="AD" clId="Web-{1210FCFC-DEA5-48C1-B10E-B94E4CFCBE2A}" dt="2023-09-01T21:00:12.484" v="28"/>
        <pc:sldMkLst>
          <pc:docMk/>
          <pc:sldMk cId="3641818876" sldId="299"/>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1210FCFC-DEA5-48C1-B10E-B94E4CFCBE2A}" dt="2023-09-01T21:00:12.484" v="28"/>
              <pc2:cmMkLst xmlns:pc2="http://schemas.microsoft.com/office/powerpoint/2019/9/main/command">
                <pc:docMk/>
                <pc:sldMk cId="3641818876" sldId="299"/>
                <pc2:cmMk id="{8ECE0E8C-FA55-48B4-8ACF-119026B2F726}"/>
              </pc2:cmMkLst>
              <pc226:cmRplyChg chg="add">
                <pc226:chgData name="Jeanine Cava" userId="S::jcava@njaes.rutgers.edu::dcfad38c-de9f-49bc-a069-121672a0fed6" providerId="AD" clId="Web-{1210FCFC-DEA5-48C1-B10E-B94E4CFCBE2A}" dt="2023-09-01T21:00:12.484" v="28"/>
                <pc2:cmRplyMkLst xmlns:pc2="http://schemas.microsoft.com/office/powerpoint/2019/9/main/command">
                  <pc:docMk/>
                  <pc:sldMk cId="3641818876" sldId="299"/>
                  <pc2:cmMk id="{8ECE0E8C-FA55-48B4-8ACF-119026B2F726}"/>
                  <pc2:cmRplyMk id="{0284A74D-A55A-4B09-9F97-73264C3E4204}"/>
                </pc2:cmRplyMkLst>
              </pc226:cmRplyChg>
            </pc226:cmChg>
          </p:ext>
        </pc:extLst>
      </pc:sldChg>
      <pc:sldChg chg="modSp">
        <pc:chgData name="Jeanine Cava" userId="S::jcava@njaes.rutgers.edu::dcfad38c-de9f-49bc-a069-121672a0fed6" providerId="AD" clId="Web-{1210FCFC-DEA5-48C1-B10E-B94E4CFCBE2A}" dt="2023-09-01T20:52:05.640" v="27" actId="20577"/>
        <pc:sldMkLst>
          <pc:docMk/>
          <pc:sldMk cId="4023169406" sldId="300"/>
        </pc:sldMkLst>
        <pc:spChg chg="mod">
          <ac:chgData name="Jeanine Cava" userId="S::jcava@njaes.rutgers.edu::dcfad38c-de9f-49bc-a069-121672a0fed6" providerId="AD" clId="Web-{1210FCFC-DEA5-48C1-B10E-B94E4CFCBE2A}" dt="2023-09-01T20:52:05.640" v="27" actId="20577"/>
          <ac:spMkLst>
            <pc:docMk/>
            <pc:sldMk cId="4023169406" sldId="300"/>
            <ac:spMk id="2" creationId="{8EEC1A32-1762-E6F7-CDCA-9F5D3A1DC601}"/>
          </ac:spMkLst>
        </pc:spChg>
      </pc:sldChg>
      <pc:sldChg chg="delSp modSp add replId">
        <pc:chgData name="Jeanine Cava" userId="S::jcava@njaes.rutgers.edu::dcfad38c-de9f-49bc-a069-121672a0fed6" providerId="AD" clId="Web-{1210FCFC-DEA5-48C1-B10E-B94E4CFCBE2A}" dt="2023-09-01T21:02:24.446" v="47"/>
        <pc:sldMkLst>
          <pc:docMk/>
          <pc:sldMk cId="3577493232" sldId="302"/>
        </pc:sldMkLst>
        <pc:spChg chg="mod">
          <ac:chgData name="Jeanine Cava" userId="S::jcava@njaes.rutgers.edu::dcfad38c-de9f-49bc-a069-121672a0fed6" providerId="AD" clId="Web-{1210FCFC-DEA5-48C1-B10E-B94E4CFCBE2A}" dt="2023-09-01T21:02:22.821" v="46" actId="20577"/>
          <ac:spMkLst>
            <pc:docMk/>
            <pc:sldMk cId="3577493232" sldId="302"/>
            <ac:spMk id="10" creationId="{A9787638-213F-F180-96A6-2512497F8457}"/>
          </ac:spMkLst>
        </pc:spChg>
        <pc:grpChg chg="del">
          <ac:chgData name="Jeanine Cava" userId="S::jcava@njaes.rutgers.edu::dcfad38c-de9f-49bc-a069-121672a0fed6" providerId="AD" clId="Web-{1210FCFC-DEA5-48C1-B10E-B94E4CFCBE2A}" dt="2023-09-01T21:02:24.446" v="47"/>
          <ac:grpSpMkLst>
            <pc:docMk/>
            <pc:sldMk cId="3577493232" sldId="302"/>
            <ac:grpSpMk id="2" creationId="{00000000-0000-0000-0000-000000000000}"/>
          </ac:grpSpMkLst>
        </pc:grpChg>
      </pc:sldChg>
      <pc:sldChg chg="delSp modSp add replId delCm modCm">
        <pc:chgData name="Jeanine Cava" userId="S::jcava@njaes.rutgers.edu::dcfad38c-de9f-49bc-a069-121672a0fed6" providerId="AD" clId="Web-{1210FCFC-DEA5-48C1-B10E-B94E4CFCBE2A}" dt="2023-09-01T21:02:09.883" v="44"/>
        <pc:sldMkLst>
          <pc:docMk/>
          <pc:sldMk cId="4126575217" sldId="303"/>
        </pc:sldMkLst>
        <pc:spChg chg="mod">
          <ac:chgData name="Jeanine Cava" userId="S::jcava@njaes.rutgers.edu::dcfad38c-de9f-49bc-a069-121672a0fed6" providerId="AD" clId="Web-{1210FCFC-DEA5-48C1-B10E-B94E4CFCBE2A}" dt="2023-09-01T21:01:49.803" v="39" actId="20577"/>
          <ac:spMkLst>
            <pc:docMk/>
            <pc:sldMk cId="4126575217" sldId="303"/>
            <ac:spMk id="7" creationId="{00000000-0000-0000-0000-000000000000}"/>
          </ac:spMkLst>
        </pc:spChg>
        <pc:spChg chg="del mod">
          <ac:chgData name="Jeanine Cava" userId="S::jcava@njaes.rutgers.edu::dcfad38c-de9f-49bc-a069-121672a0fed6" providerId="AD" clId="Web-{1210FCFC-DEA5-48C1-B10E-B94E4CFCBE2A}" dt="2023-09-01T21:02:09.883" v="44"/>
          <ac:spMkLst>
            <pc:docMk/>
            <pc:sldMk cId="4126575217" sldId="303"/>
            <ac:spMk id="8" creationId="{00000000-0000-0000-0000-000000000000}"/>
          </ac:spMkLst>
        </pc:spChg>
        <pc:spChg chg="mod">
          <ac:chgData name="Jeanine Cava" userId="S::jcava@njaes.rutgers.edu::dcfad38c-de9f-49bc-a069-121672a0fed6" providerId="AD" clId="Web-{1210FCFC-DEA5-48C1-B10E-B94E4CFCBE2A}" dt="2023-09-01T21:01:46.428" v="37" actId="20577"/>
          <ac:spMkLst>
            <pc:docMk/>
            <pc:sldMk cId="4126575217" sldId="303"/>
            <ac:spMk id="9" creationId="{00000000-0000-0000-0000-000000000000}"/>
          </ac:spMkLst>
        </pc:spChg>
        <pc:grpChg chg="del">
          <ac:chgData name="Jeanine Cava" userId="S::jcava@njaes.rutgers.edu::dcfad38c-de9f-49bc-a069-121672a0fed6" providerId="AD" clId="Web-{1210FCFC-DEA5-48C1-B10E-B94E4CFCBE2A}" dt="2023-09-01T21:01:51.382" v="40"/>
          <ac:grpSpMkLst>
            <pc:docMk/>
            <pc:sldMk cId="4126575217" sldId="303"/>
            <ac:grpSpMk id="4" creationId="{00000000-0000-0000-0000-000000000000}"/>
          </ac:grpSpMkLst>
        </pc:grpChg>
        <pc:extLst>
          <p:ext xmlns:p="http://schemas.openxmlformats.org/presentationml/2006/main" uri="{D6D511B9-2390-475A-947B-AFAB55BFBCF1}">
            <pc226:cmChg xmlns:pc226="http://schemas.microsoft.com/office/powerpoint/2022/06/main/command" chg="del mod">
              <pc226:chgData name="Jeanine Cava" userId="S::jcava@njaes.rutgers.edu::dcfad38c-de9f-49bc-a069-121672a0fed6" providerId="AD" clId="Web-{1210FCFC-DEA5-48C1-B10E-B94E4CFCBE2A}" dt="2023-09-01T21:01:57.116" v="42"/>
              <pc2:cmMkLst xmlns:pc2="http://schemas.microsoft.com/office/powerpoint/2019/9/main/command">
                <pc:docMk/>
                <pc:sldMk cId="4126575217" sldId="303"/>
                <pc2:cmMk id="{727569A3-B9E3-4581-AF32-B9B750A9FC25}"/>
              </pc2:cmMkLst>
            </pc226:cmChg>
          </p:ext>
        </pc:extLst>
      </pc:sldChg>
    </pc:docChg>
  </pc:docChgLst>
</pc:chgInfo>
</file>

<file path=ppt/comments/modernComment_102_6360AA3F.xml><?xml version="1.0" encoding="utf-8"?>
<p188:cmLst xmlns:a="http://schemas.openxmlformats.org/drawingml/2006/main" xmlns:r="http://schemas.openxmlformats.org/officeDocument/2006/relationships" xmlns:p188="http://schemas.microsoft.com/office/powerpoint/2018/8/main">
  <p188:cm id="{976BBF67-E020-4E22-B3CC-FD408DA26635}" authorId="{7CAC7481-0EF1-62B4-E7CF-607427B47A8F}" status="resolved" created="2023-09-01T20:48:25.592" complete="100000">
    <pc:sldMkLst xmlns:pc="http://schemas.microsoft.com/office/powerpoint/2013/main/command">
      <pc:docMk/>
      <pc:sldMk cId="1667279423" sldId="258"/>
    </pc:sldMkLst>
    <p188:replyLst>
      <p188:reply id="{DB3C10EA-C5AF-469D-BD6B-B2DD5CC7DAAC}" authorId="{8CDDF3F0-63BA-D4E7-DADC-8B3C94A543A7}" created="2023-09-01T21:20:03.380">
        <p188:txBody>
          <a:bodyPr/>
          <a:lstStyle/>
          <a:p>
            <a:r>
              <a:rPr lang="en-US"/>
              <a:t>I was going to let you all decide which ones you wanted to use so gave the links so they could be pulled depending on which evidence pieces you wanted </a:t>
            </a:r>
          </a:p>
        </p188:txBody>
      </p188:reply>
    </p188:replyLst>
    <p188:txBody>
      <a:bodyPr/>
      <a:lstStyle/>
      <a:p>
        <a:r>
          <a:rPr lang="en-US"/>
          <a:t>[@Brielle Kociolek] Is this an error? Should there be an image here? </a:t>
        </a:r>
      </a:p>
    </p188:txBody>
  </p188:cm>
</p188:cmLst>
</file>

<file path=ppt/comments/modernComment_103_20FC2DA3.xml><?xml version="1.0" encoding="utf-8"?>
<p188:cmLst xmlns:a="http://schemas.openxmlformats.org/drawingml/2006/main" xmlns:r="http://schemas.openxmlformats.org/officeDocument/2006/relationships" xmlns:p188="http://schemas.microsoft.com/office/powerpoint/2018/8/main">
  <p188:cm id="{0551C7BE-30F8-4956-8E80-76257AA17A9B}" authorId="{7CAC7481-0EF1-62B4-E7CF-607427B47A8F}" status="resolved" created="2023-09-05T14:48:39.659" complete="100000">
    <ac:deMkLst xmlns:ac="http://schemas.microsoft.com/office/drawing/2013/main/command">
      <pc:docMk xmlns:pc="http://schemas.microsoft.com/office/powerpoint/2013/main/command"/>
      <pc:sldMk xmlns:pc="http://schemas.microsoft.com/office/powerpoint/2013/main/command" cId="553397667" sldId="259"/>
      <ac:picMk id="3" creationId="{1CAC911C-BB51-2594-03B5-CBFFC122EB1C}"/>
    </ac:deMkLst>
    <p188:txBody>
      <a:bodyPr/>
      <a:lstStyle/>
      <a:p>
        <a:r>
          <a:rPr lang="en-US"/>
          <a:t>[@Alessandra Sommer] Are you already reformatting this for another lesson? If so, we also can use it for Lesson 1 (revised lesson one). </a:t>
        </a:r>
      </a:p>
    </p188:txBody>
  </p188:cm>
  <p188:cm id="{7B3EA74B-6E18-4321-98B5-9E50BB9E78EE}" authorId="{7CAC7481-0EF1-62B4-E7CF-607427B47A8F}" status="resolved" created="2023-09-06T16:31:40.560" complete="100000">
    <pc:sldMkLst xmlns:pc="http://schemas.microsoft.com/office/powerpoint/2013/main/command">
      <pc:docMk/>
      <pc:sldMk cId="553397667" sldId="259"/>
    </pc:sldMkLst>
    <p188:replyLst>
      <p188:reply id="{A5A5C4A1-B4DC-458E-84A0-204D0529DEDB}" authorId="{7CAC7481-0EF1-62B4-E7CF-607427B47A8F}" created="2023-09-06T18:11:20.485">
        <p188:txBody>
          <a:bodyPr/>
          <a:lstStyle/>
          <a:p>
            <a:r>
              <a:rPr lang="en-US"/>
              <a:t>I think we should keep it and use some different questions. </a:t>
            </a:r>
          </a:p>
        </p188:txBody>
      </p188:reply>
      <p188:reply id="{C98C483B-04FF-4FC1-9BE0-6494AE0D058C}" authorId="{AB889D32-19F0-DD30-A994-CF21DF79F750}" created="2023-09-08T16:24:09.324">
        <p188:txBody>
          <a:bodyPr/>
          <a:lstStyle/>
          <a:p>
            <a:r>
              <a:rPr lang="en-US"/>
              <a:t>Just to confirm, we decided to leave this image the same, right? [@Jeanine Cava] </a:t>
            </a:r>
          </a:p>
        </p188:txBody>
      </p188:reply>
      <p188:reply id="{61653CD8-C773-434E-BABF-D51DBD075405}" authorId="{7CAC7481-0EF1-62B4-E7CF-607427B47A8F}" created="2023-09-08T16:34:02.185">
        <p188:txBody>
          <a:bodyPr/>
          <a:lstStyle/>
          <a:p>
            <a:r>
              <a:rPr lang="en-US"/>
              <a:t>You mean leave it in this lesson too (in addition to the other one it's a part of). Yes. I created unique questions for it. But we still need to confirm whether Alessandra is revising or recreating it to be more easy to understand. Please confirm. </a:t>
            </a:r>
          </a:p>
        </p188:txBody>
      </p188:reply>
      <p188:reply id="{DDC57DDF-F72F-4E1B-878A-AB39C125047B}" authorId="{AB889D32-19F0-DD30-A994-CF21DF79F750}" created="2023-09-08T16:46:00.701">
        <p188:txBody>
          <a:bodyPr/>
          <a:lstStyle/>
          <a:p>
            <a:r>
              <a:rPr lang="en-US"/>
              <a:t>We can ask her to recreate it, yes. I will ask her if she thinks it is doable today. </a:t>
            </a:r>
          </a:p>
        </p188:txBody>
      </p188:reply>
    </p188:replyLst>
    <p188:txBody>
      <a:bodyPr/>
      <a:lstStyle/>
      <a:p>
        <a:r>
          <a:rPr lang="en-US"/>
          <a:t>[@Sabrina Subhit] This figure and questions about it is part of what was NJLNBB LEsson 3, food waste in the food system. If you are keeping there (please confirm) we can either a. Keep it here too but use different questions or b. remove it from either here or that Food Waste in the Food System Lesson. Your thoughts? </a:t>
        </a:r>
      </a:p>
    </p188:txBody>
  </p188:cm>
</p188:cmLst>
</file>

<file path=ppt/comments/modernComment_104_BC034896.xml><?xml version="1.0" encoding="utf-8"?>
<p188:cmLst xmlns:a="http://schemas.openxmlformats.org/drawingml/2006/main" xmlns:r="http://schemas.openxmlformats.org/officeDocument/2006/relationships" xmlns:p188="http://schemas.microsoft.com/office/powerpoint/2018/8/main">
  <p188:cm id="{3EFB5DE2-17F3-4602-8369-B50EE1F07621}" authorId="{A9A22BCC-AA3A-DACD-251A-0617B99B6628}" created="2023-09-09T01:13:20.886">
    <ac:txMkLst xmlns:ac="http://schemas.microsoft.com/office/drawing/2013/main/command">
      <pc:docMk xmlns:pc="http://schemas.microsoft.com/office/powerpoint/2013/main/command"/>
      <pc:sldMk xmlns:pc="http://schemas.microsoft.com/office/powerpoint/2013/main/command" cId="3154331798" sldId="260"/>
      <ac:spMk id="6" creationId="{4C3FA43C-D578-3417-F646-A562B6293939}"/>
      <ac:txMk cp="4" len="74">
        <ac:context len="79" hash="2197693896"/>
      </ac:txMk>
    </ac:txMkLst>
    <p188:pos x="2353579" y="168633"/>
    <p188:replyLst>
      <p188:reply id="{E1334C90-F327-4281-851C-0BC56E647C94}" authorId="{8CDDF3F0-63BA-D4E7-DADC-8B3C94A543A7}" created="2023-09-12T16:21:06.088">
        <p188:txBody>
          <a:bodyPr/>
          <a:lstStyle/>
          <a:p>
            <a:r>
              <a:rPr lang="en-US"/>
              <a:t>I don't think it hurts to have since you explain sinks but don't need to go into details with it. </a:t>
            </a:r>
          </a:p>
        </p188:txBody>
      </p188:reply>
    </p188:replyLst>
    <p188:txBody>
      <a:bodyPr/>
      <a:lstStyle/>
      <a:p>
        <a:r>
          <a:rPr lang="en-US"/>
          <a:t>[@Jeanine Cava] [@Sabrina Subhit] 
Should this be changed?
This label in the handout is:
Terrestrial carbon sequestration 
is when carbon is removed from the atmosphere</a:t>
        </a:r>
      </a:p>
    </p188:txBody>
  </p188:cm>
</p188:cmLst>
</file>

<file path=ppt/comments/modernComment_105_C97D7EF8.xml><?xml version="1.0" encoding="utf-8"?>
<p188:cmLst xmlns:a="http://schemas.openxmlformats.org/drawingml/2006/main" xmlns:r="http://schemas.openxmlformats.org/officeDocument/2006/relationships" xmlns:p188="http://schemas.microsoft.com/office/powerpoint/2018/8/main">
  <p188:cm id="{C34A47FA-3DE7-4179-BC6D-290D4B3A1BEB}" authorId="{AB889D32-19F0-DD30-A994-CF21DF79F750}" status="resolved" created="2023-09-08T15:37:45.284" complete="100000">
    <ac:deMkLst xmlns:ac="http://schemas.microsoft.com/office/drawing/2013/main/command">
      <pc:docMk xmlns:pc="http://schemas.microsoft.com/office/powerpoint/2013/main/command"/>
      <pc:sldMk xmlns:pc="http://schemas.microsoft.com/office/powerpoint/2013/main/command" cId="3380444920" sldId="261"/>
      <ac:spMk id="9" creationId="{3E07AA66-7473-BBDC-60C2-30E7C0C32384}"/>
    </ac:deMkLst>
    <p188:replyLst>
      <p188:reply id="{F009C48D-923F-47BC-BBFB-40DDE6B18472}" authorId="{8CDDF3F0-63BA-D4E7-DADC-8B3C94A543A7}" created="2023-09-12T16:19:51.320">
        <p188:txBody>
          <a:bodyPr/>
          <a:lstStyle/>
          <a:p>
            <a:r>
              <a:rPr lang="en-US"/>
              <a:t>I think having that is helpful</a:t>
            </a:r>
          </a:p>
        </p188:txBody>
      </p188:reply>
    </p188:replyLst>
    <p188:txBody>
      <a:bodyPr/>
      <a:lstStyle/>
      <a:p>
        <a:r>
          <a:rPr lang="en-US"/>
          <a:t>Added this to provide more clarification for students. If you don't think it is necessary feel free to remove.</a:t>
        </a:r>
      </a:p>
    </p188:txBody>
  </p188:cm>
</p188:cmLst>
</file>

<file path=ppt/comments/modernComment_108_254E3E3.xml><?xml version="1.0" encoding="utf-8"?>
<p188:cmLst xmlns:a="http://schemas.openxmlformats.org/drawingml/2006/main" xmlns:r="http://schemas.openxmlformats.org/officeDocument/2006/relationships" xmlns:p188="http://schemas.microsoft.com/office/powerpoint/2018/8/main">
  <p188:cm id="{150FF1A5-D271-449C-9F57-8ABC210335B0}" authorId="{7CAC7481-0EF1-62B4-E7CF-607427B47A8F}" status="resolved" created="2023-06-28T17:03:11.881" complete="100000">
    <pc:sldMkLst xmlns:pc="http://schemas.microsoft.com/office/powerpoint/2013/main/command">
      <pc:docMk/>
      <pc:sldMk cId="2705383425" sldId="372"/>
    </pc:sldMkLst>
    <p188:replyLst>
      <p188:reply id="{DFEFCCA6-56F9-4818-BE4F-7949E011C085}" authorId="{7CAC7481-0EF1-62B4-E7CF-607427B47A8F}" created="2023-09-01T20:47:02.555">
        <p188:txBody>
          <a:bodyPr/>
          <a:lstStyle/>
          <a:p>
            <a:r>
              <a:rPr lang="en-US"/>
              <a:t>[@Alessandra Sommer] </a:t>
            </a:r>
          </a:p>
        </p188:txBody>
      </p188:reply>
      <p188:reply id="{3E717583-A535-4A97-AD94-829FE479231E}" authorId="{A9A22BCC-AA3A-DACD-251A-0617B99B6628}" created="2023-09-02T19:56:56.861">
        <p188:txBody>
          <a:bodyPr/>
          <a:lstStyle/>
          <a:p>
            <a:r>
              <a:rPr lang="en-US"/>
              <a:t>Formatting changed [@Jeanine Cava] </a:t>
            </a:r>
          </a:p>
        </p188:txBody>
      </p188:reply>
    </p188:replyLst>
    <p188:txBody>
      <a:bodyPr/>
      <a:lstStyle/>
      <a:p>
        <a:r>
          <a:rPr lang="en-US"/>
          <a:t>Formatting could help the vocab terms jump out more. </a:t>
        </a:r>
      </a:p>
    </p188:txBody>
  </p188:cm>
  <p188:cm id="{91CD80D0-53DC-4464-B113-A9620772BEBB}" authorId="{A9A22BCC-AA3A-DACD-251A-0617B99B6628}" status="resolved" created="2023-09-15T23:45:13.735" complete="100000">
    <ac:deMkLst xmlns:ac="http://schemas.microsoft.com/office/drawing/2013/main/command">
      <pc:docMk xmlns:pc="http://schemas.microsoft.com/office/powerpoint/2013/main/command"/>
      <pc:sldMk xmlns:pc="http://schemas.microsoft.com/office/powerpoint/2013/main/command" cId="39117795" sldId="264"/>
      <ac:spMk id="13" creationId="{FD5A6D15-46B1-56F3-E133-0056DBA71AF5}"/>
    </ac:deMkLst>
    <p188:replyLst>
      <p188:reply id="{4440B23C-0E41-4004-A27E-2F573230AA73}" authorId="{7CAC7481-0EF1-62B4-E7CF-607427B47A8F}" created="2023-09-18T15:40:04.468">
        <p188:txBody>
          <a:bodyPr/>
          <a:lstStyle/>
          <a:p>
            <a:r>
              <a:rPr lang="en-US"/>
              <a:t>yes, please!</a:t>
            </a:r>
          </a:p>
        </p188:txBody>
      </p188:reply>
    </p188:replyLst>
    <p188:txBody>
      <a:bodyPr/>
      <a:lstStyle/>
      <a:p>
        <a:r>
          <a:rPr lang="en-US"/>
          <a:t>[@Sabrina Subhit]  Should I make this into a vocab fill in the def handout?</a:t>
        </a:r>
      </a:p>
    </p188:txBody>
  </p188:cm>
</p188:cmLst>
</file>

<file path=ppt/comments/modernComment_109_498506EE.xml><?xml version="1.0" encoding="utf-8"?>
<p188:cmLst xmlns:a="http://schemas.openxmlformats.org/drawingml/2006/main" xmlns:r="http://schemas.openxmlformats.org/officeDocument/2006/relationships" xmlns:p188="http://schemas.microsoft.com/office/powerpoint/2018/8/main">
  <p188:cm id="{59FB13D0-6C3C-4C3D-85FF-884D317CF445}" authorId="{8CDDF3F0-63BA-D4E7-DADC-8B3C94A543A7}" status="resolved" created="2023-08-18T13:27:26.457" complete="100000">
    <pc:sldMkLst xmlns:pc="http://schemas.microsoft.com/office/powerpoint/2013/main/command">
      <pc:docMk/>
      <pc:sldMk cId="2846063207" sldId="326"/>
    </pc:sldMkLst>
    <p188:txBody>
      <a:bodyPr/>
      <a:lstStyle/>
      <a:p>
        <a:r>
          <a:rPr lang="en-US"/>
          <a:t>This comes from the lesson 1a PPP, would not use as the pehnomenon instead as an instructional tool overview of greenhouse effect </a:t>
        </a:r>
      </a:p>
    </p188:txBody>
  </p188:cm>
</p188:cmLst>
</file>

<file path=ppt/comments/modernComment_10D_A7212175.xml><?xml version="1.0" encoding="utf-8"?>
<p188:cmLst xmlns:a="http://schemas.openxmlformats.org/drawingml/2006/main" xmlns:r="http://schemas.openxmlformats.org/officeDocument/2006/relationships" xmlns:p188="http://schemas.microsoft.com/office/powerpoint/2018/8/main">
  <p188:cm id="{2F28104D-58D7-4594-89B9-45EC8C55BE41}" authorId="{8CDDF3F0-63BA-D4E7-DADC-8B3C94A543A7}" created="2023-08-18T12:37:41.482">
    <pc:sldMkLst xmlns:pc="http://schemas.microsoft.com/office/powerpoint/2013/main/command">
      <pc:docMk/>
      <pc:sldMk cId="3154331798" sldId="260"/>
    </pc:sldMkLst>
    <p188:txBody>
      <a:bodyPr/>
      <a:lstStyle/>
      <a:p>
        <a:r>
          <a:rPr lang="en-US"/>
          <a:t>Moe Phenomenon before the system model explanation and examples </a:t>
        </a:r>
      </a:p>
    </p188:txBody>
    <p188:extLst>
      <p:ext xmlns:p="http://schemas.openxmlformats.org/presentationml/2006/main" uri="{57CB4572-C831-44C2-8A1C-0ADB6CCDFE69}">
        <p223:reactions xmlns:p223="http://schemas.microsoft.com/office/powerpoint/2022/03/main">
          <p223:rxn type="👍">
            <p223:instance time="2023-08-28T12:14:54.812" authorId="{7CAC7481-0EF1-62B4-E7CF-607427B47A8F}"/>
          </p223:rxn>
        </p223:reactions>
      </p:ext>
    </p188:extLst>
  </p188:cm>
</p188:cmLst>
</file>

<file path=ppt/comments/modernComment_10E_E75B7C99.xml><?xml version="1.0" encoding="utf-8"?>
<p188:cmLst xmlns:a="http://schemas.openxmlformats.org/drawingml/2006/main" xmlns:r="http://schemas.openxmlformats.org/officeDocument/2006/relationships" xmlns:p188="http://schemas.microsoft.com/office/powerpoint/2018/8/main">
  <p188:cm id="{4C7EB1EF-CFC4-45DE-93BB-AB6EC275DD9E}" authorId="{AB889D32-19F0-DD30-A994-CF21DF79F750}" status="resolved" created="2023-09-13T13:11:38.462" complete="100000">
    <ac:txMkLst xmlns:ac="http://schemas.microsoft.com/office/drawing/2013/main/command">
      <pc:docMk xmlns:pc="http://schemas.microsoft.com/office/powerpoint/2013/main/command"/>
      <pc:sldMk xmlns:pc="http://schemas.microsoft.com/office/powerpoint/2013/main/command" cId="3881532569" sldId="270"/>
      <ac:spMk id="2" creationId="{6F130742-AA51-A961-E390-2D2E036B946C}"/>
      <ac:txMk cp="138" len="75">
        <ac:context len="214" hash="2254120138"/>
      </ac:txMk>
    </ac:txMkLst>
    <p188:pos x="3932903" y="3773129"/>
    <p188:txBody>
      <a:bodyPr/>
      <a:lstStyle/>
      <a:p>
        <a:r>
          <a:rPr lang="en-US"/>
          <a:t>Is this discussed in lesson 1?</a:t>
        </a:r>
      </a:p>
    </p188:txBody>
  </p188:cm>
</p188:cmLst>
</file>

<file path=ppt/comments/modernComment_119_61D233E7.xml><?xml version="1.0" encoding="utf-8"?>
<p188:cmLst xmlns:a="http://schemas.openxmlformats.org/drawingml/2006/main" xmlns:r="http://schemas.openxmlformats.org/officeDocument/2006/relationships" xmlns:p188="http://schemas.microsoft.com/office/powerpoint/2018/8/main">
  <p188:cm id="{636A9EED-F4F0-40D0-A807-9A2B3AD82A1E}" authorId="{8CDDF3F0-63BA-D4E7-DADC-8B3C94A543A7}" status="resolved" created="2023-08-31T18:19:16.087" complete="100000">
    <ac:deMkLst xmlns:ac="http://schemas.microsoft.com/office/drawing/2013/main/command">
      <pc:docMk xmlns:pc="http://schemas.microsoft.com/office/powerpoint/2013/main/command"/>
      <pc:sldMk xmlns:pc="http://schemas.microsoft.com/office/powerpoint/2013/main/command" cId="1641165799" sldId="281"/>
      <ac:picMk id="5" creationId="{2B68909F-A952-CEDB-3FCF-1ED4405BB2B8}"/>
    </ac:deMkLst>
    <p188:txBody>
      <a:bodyPr/>
      <a:lstStyle/>
      <a:p>
        <a:r>
          <a:rPr lang="en-US"/>
          <a:t>Need to change the number so matches new lesson plan of just 1</a:t>
        </a:r>
      </a:p>
    </p188:txBody>
  </p188:cm>
  <p188:cm id="{CCD5F147-5629-4222-AB16-50B1234276D4}" authorId="{7CAC7481-0EF1-62B4-E7CF-607427B47A8F}" status="resolved" created="2023-09-05T14:57:00.059" complete="100000">
    <ac:deMkLst xmlns:ac="http://schemas.microsoft.com/office/drawing/2013/main/command">
      <pc:docMk xmlns:pc="http://schemas.microsoft.com/office/powerpoint/2013/main/command"/>
      <pc:sldMk xmlns:pc="http://schemas.microsoft.com/office/powerpoint/2013/main/command" cId="1641165799" sldId="281"/>
      <ac:picMk id="5" creationId="{2B68909F-A952-CEDB-3FCF-1ED4405BB2B8}"/>
    </ac:deMkLst>
    <p188:txBody>
      <a:bodyPr/>
      <a:lstStyle/>
      <a:p>
        <a:r>
          <a:rPr lang="en-US"/>
          <a:t>[@Sabrina Subhit] This screengrab should be of "Lesson One" worksheet. </a:t>
        </a:r>
      </a:p>
    </p188:txBody>
  </p188:cm>
  <p188:cm id="{7C847AA3-1691-4096-8DBD-0A1A071CD264}" authorId="{A9A22BCC-AA3A-DACD-251A-0617B99B6628}" created="2023-09-15T23:51:46.319">
    <ac:deMkLst xmlns:ac="http://schemas.microsoft.com/office/drawing/2013/main/command">
      <pc:docMk xmlns:pc="http://schemas.microsoft.com/office/powerpoint/2013/main/command"/>
      <pc:sldMk xmlns:pc="http://schemas.microsoft.com/office/powerpoint/2013/main/command" cId="1641165799" sldId="281"/>
      <ac:picMk id="2" creationId="{C9BC4517-7284-20A6-DAC2-428EFDB20E0C}"/>
    </ac:deMkLst>
    <p188:txBody>
      <a:bodyPr/>
      <a:lstStyle/>
      <a:p>
        <a:r>
          <a:rPr lang="en-US"/>
          <a:t>[@Sabrina Subhit]  are we not introducing  the climate change challenge in lesson 1, it is in the handouts of lesson 1</a:t>
        </a:r>
      </a:p>
    </p188:txBody>
  </p188:cm>
</p188:cmLst>
</file>

<file path=ppt/comments/modernComment_11A_A84C80AD.xml><?xml version="1.0" encoding="utf-8"?>
<p188:cmLst xmlns:a="http://schemas.openxmlformats.org/drawingml/2006/main" xmlns:r="http://schemas.openxmlformats.org/officeDocument/2006/relationships" xmlns:p188="http://schemas.microsoft.com/office/powerpoint/2018/8/main">
  <p188:cm id="{C30B55DE-126D-47A5-B9E6-E0120A0AC4D8}" authorId="{8CDDF3F0-63BA-D4E7-DADC-8B3C94A543A7}" status="resolved" created="2023-08-31T18:21:31.654" complete="100000">
    <pc:sldMkLst xmlns:pc="http://schemas.microsoft.com/office/powerpoint/2013/main/command">
      <pc:docMk/>
      <pc:sldMk cId="2823585965" sldId="282"/>
    </pc:sldMkLst>
    <p188:txBody>
      <a:bodyPr/>
      <a:lstStyle/>
      <a:p>
        <a:r>
          <a:rPr lang="en-US"/>
          <a:t>I would have a slide with the directions this helps both the teacher and the students on the steps they will do in the jigsaw activity </a:t>
        </a:r>
      </a:p>
    </p188:txBody>
    <p188:extLst>
      <p:ext xmlns:p="http://schemas.openxmlformats.org/presentationml/2006/main" uri="{57CB4572-C831-44C2-8A1C-0ADB6CCDFE69}">
        <p223:reactions xmlns:p223="http://schemas.microsoft.com/office/powerpoint/2022/03/main">
          <p223:rxn type="👍">
            <p223:instance time="2023-09-01T20:47:46.651" authorId="{7CAC7481-0EF1-62B4-E7CF-607427B47A8F}"/>
          </p223:rxn>
        </p223:reactions>
      </p:ext>
    </p188:extLst>
  </p188:cm>
</p188:cmLst>
</file>

<file path=ppt/comments/modernComment_130_2144C9D4.xml><?xml version="1.0" encoding="utf-8"?>
<p188:cmLst xmlns:a="http://schemas.openxmlformats.org/drawingml/2006/main" xmlns:r="http://schemas.openxmlformats.org/officeDocument/2006/relationships" xmlns:p188="http://schemas.microsoft.com/office/powerpoint/2018/8/main">
  <p188:cm id="{2FABBD6C-254A-4BEA-B289-3FCA0F979F2D}" authorId="{7CAC7481-0EF1-62B4-E7CF-607427B47A8F}" status="resolved" created="2023-09-01T20:48:25.592" complete="100000">
    <pc:sldMkLst xmlns:pc="http://schemas.microsoft.com/office/powerpoint/2013/main/command">
      <pc:docMk/>
      <pc:sldMk cId="1667279423" sldId="258"/>
    </pc:sldMkLst>
    <p188:replyLst>
      <p188:reply id="{DB3C10EA-C5AF-469D-BD6B-B2DD5CC7DAAC}" authorId="{8CDDF3F0-63BA-D4E7-DADC-8B3C94A543A7}" created="2023-09-01T21:20:03.380">
        <p188:txBody>
          <a:bodyPr/>
          <a:lstStyle/>
          <a:p>
            <a:r>
              <a:rPr lang="en-US"/>
              <a:t>I was going to let you all decide which ones you wanted to use so gave the links so they could be pulled depending on which evidence pieces you wanted </a:t>
            </a:r>
          </a:p>
        </p188:txBody>
      </p188:reply>
    </p188:replyLst>
    <p188:txBody>
      <a:bodyPr/>
      <a:lstStyle/>
      <a:p>
        <a:r>
          <a:rPr lang="en-US"/>
          <a:t>[@Brielle Kociolek] Is this an error? Should there be an image here? </a:t>
        </a:r>
      </a:p>
    </p188:txBody>
  </p188:cm>
  <p188:cm id="{294D99F1-63D0-452F-A56C-79EBA9C4B1EB}" authorId="{7CAC7481-0EF1-62B4-E7CF-607427B47A8F}" status="resolved" created="2023-09-05T18:10:39.923" complete="100000">
    <ac:deMkLst xmlns:ac="http://schemas.microsoft.com/office/drawing/2013/main/command">
      <pc:docMk xmlns:pc="http://schemas.microsoft.com/office/powerpoint/2013/main/command"/>
      <pc:sldMk xmlns:pc="http://schemas.microsoft.com/office/powerpoint/2013/main/command" cId="558156244" sldId="304"/>
      <ac:picMk id="2" creationId="{DAB52EA9-440F-0FA0-FBEA-C58183CE4193}"/>
    </ac:deMkLst>
    <p188:replyLst>
      <p188:reply id="{AB2C22F0-48E7-4009-80D2-82E1CE419B6B}" authorId="{AB889D32-19F0-DD30-A994-CF21DF79F750}" created="2023-09-06T16:14:53.718">
        <p188:txBody>
          <a:bodyPr/>
          <a:lstStyle/>
          <a:p>
            <a:r>
              <a:rPr lang="en-US"/>
              <a:t>A worksheet for Figure 6 alone? Aren't figure 1-6 going be discussed during the jigsaw activity?</a:t>
            </a:r>
          </a:p>
        </p188:txBody>
      </p188:reply>
    </p188:replyLst>
    <p188:txBody>
      <a:bodyPr/>
      <a:lstStyle/>
      <a:p>
        <a:r>
          <a:rPr lang="en-US"/>
          <a:t>[@Sabrina Subhit] [@Shannon Barlow] Need to create a worksheet for this. I am working on creating the corresponding questions. </a:t>
        </a:r>
      </a:p>
    </p188:txBody>
  </p188:cm>
  <p188:cm id="{E3DC7A64-FF5A-44CD-94DD-96890557EA3B}" authorId="{7CAC7481-0EF1-62B4-E7CF-607427B47A8F}" status="resolved" created="2023-09-06T15:08:20.066" complete="100000">
    <pc:sldMkLst xmlns:pc="http://schemas.microsoft.com/office/powerpoint/2013/main/command">
      <pc:docMk/>
      <pc:sldMk cId="558156244" sldId="304"/>
    </pc:sldMkLst>
    <p188:replyLst>
      <p188:reply id="{762817F1-E422-4D0B-A5E8-DD060F06F60B}" authorId="{8CDDF3F0-63BA-D4E7-DADC-8B3C94A543A7}" created="2023-09-06T15:42:47.469">
        <p188:txBody>
          <a:bodyPr/>
          <a:lstStyle/>
          <a:p>
            <a:r>
              <a:rPr lang="en-US"/>
              <a:t>[@Jeanine Cava] I think that you could move this to the other lesson and get a new one would be fine. I would try to make sure it has greenhouse gases and connects to food and/or food system since that is the whole units theme </a:t>
            </a:r>
          </a:p>
        </p188:txBody>
      </p188:reply>
      <p188:reply id="{4490061D-E584-4E96-88BA-6620E4A711B4}" authorId="{7CAC7481-0EF1-62B4-E7CF-607427B47A8F}" created="2023-09-06T18:02:09.785">
        <p188:txBody>
          <a:bodyPr/>
          <a:lstStyle/>
          <a:p>
            <a:r>
              <a:rPr lang="en-US"/>
              <a:t>Got it! Thanks!</a:t>
            </a:r>
          </a:p>
        </p188:txBody>
      </p188:reply>
    </p188:replyLst>
    <p188:txBody>
      <a:bodyPr/>
      <a:lstStyle/>
      <a:p>
        <a:r>
          <a:rPr lang="en-US"/>
          <a:t>[@Brielle Kociolek]  and [@Sabrina Subhit] I was just thinking...we have a similar JigSaw activity in another lesson with figures about food waste.... this JigSaw is supposed to be looking at figures that tell us different things about the how the climate system is changing and greenhouse gases...Should we move this image and slide to the Lesson where we're doing this and try to get another image about the climate system here? Or leave it here and try to see if students can make a connection to greenhouse effect?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EEE54-6741-4B10-B205-E6E6CBC89E29}" type="datetimeFigureOut">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63E65-6295-4ACA-8E5C-27143EC29FE1}" type="slidenum">
              <a:t>‹#›</a:t>
            </a:fld>
            <a:endParaRPr lang="en-US"/>
          </a:p>
        </p:txBody>
      </p:sp>
    </p:spTree>
    <p:extLst>
      <p:ext uri="{BB962C8B-B14F-4D97-AF65-F5344CB8AC3E}">
        <p14:creationId xmlns:p14="http://schemas.microsoft.com/office/powerpoint/2010/main" val="263584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Introduce yourself [guest instructors] and Name of Lesson</a:t>
            </a:r>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1</a:t>
            </a:fld>
            <a:endParaRPr lang="en-US"/>
          </a:p>
        </p:txBody>
      </p:sp>
    </p:spTree>
    <p:extLst>
      <p:ext uri="{BB962C8B-B14F-4D97-AF65-F5344CB8AC3E}">
        <p14:creationId xmlns:p14="http://schemas.microsoft.com/office/powerpoint/2010/main" val="409559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14</a:t>
            </a:fld>
            <a:endParaRPr lang="en-US"/>
          </a:p>
        </p:txBody>
      </p:sp>
    </p:spTree>
    <p:extLst>
      <p:ext uri="{BB962C8B-B14F-4D97-AF65-F5344CB8AC3E}">
        <p14:creationId xmlns:p14="http://schemas.microsoft.com/office/powerpoint/2010/main" val="81178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63E65-6295-4ACA-8E5C-27143EC29FE1}" type="slidenum">
              <a:rPr lang="en-US" smtClean="0"/>
              <a:t>18</a:t>
            </a:fld>
            <a:endParaRPr lang="en-US"/>
          </a:p>
        </p:txBody>
      </p:sp>
    </p:spTree>
    <p:extLst>
      <p:ext uri="{BB962C8B-B14F-4D97-AF65-F5344CB8AC3E}">
        <p14:creationId xmlns:p14="http://schemas.microsoft.com/office/powerpoint/2010/main" val="1821893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Once the students have completed the index card, collect them and make minor adjustments (if needed) to the next lesson based on the data received</a:t>
            </a:r>
          </a:p>
          <a:p>
            <a:endParaRPr lang="en-US" dirty="0">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20</a:t>
            </a:fld>
            <a:endParaRPr lang="en-US"/>
          </a:p>
        </p:txBody>
      </p:sp>
    </p:spTree>
    <p:extLst>
      <p:ext uri="{BB962C8B-B14F-4D97-AF65-F5344CB8AC3E}">
        <p14:creationId xmlns:p14="http://schemas.microsoft.com/office/powerpoint/2010/main" val="266459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big ideas and questions for this lesson are: …" </a:t>
            </a:r>
          </a:p>
          <a:p>
            <a:endParaRPr lang="en-US">
              <a:cs typeface="Calibri"/>
            </a:endParaRPr>
          </a:p>
          <a:p>
            <a:r>
              <a:rPr lang="en-US">
                <a:cs typeface="Calibri"/>
              </a:rPr>
              <a:t>"In this lesson, you'll learn about the earth's climate system and that a system is made up of components or parts that interact, meaning the parts influence each other."</a:t>
            </a:r>
          </a:p>
        </p:txBody>
      </p:sp>
      <p:sp>
        <p:nvSpPr>
          <p:cNvPr id="4" name="Slide Number Placeholder 3"/>
          <p:cNvSpPr>
            <a:spLocks noGrp="1"/>
          </p:cNvSpPr>
          <p:nvPr>
            <p:ph type="sldNum" sz="quarter" idx="5"/>
          </p:nvPr>
        </p:nvSpPr>
        <p:spPr/>
        <p:txBody>
          <a:bodyPr/>
          <a:lstStyle/>
          <a:p>
            <a:fld id="{0902822B-F851-4A7A-9B26-FA35DBFB07DB}" type="slidenum">
              <a:rPr lang="en-US" smtClean="0"/>
              <a:t>2</a:t>
            </a:fld>
            <a:endParaRPr lang="en-US"/>
          </a:p>
        </p:txBody>
      </p:sp>
    </p:spTree>
    <p:extLst>
      <p:ext uri="{BB962C8B-B14F-4D97-AF65-F5344CB8AC3E}">
        <p14:creationId xmlns:p14="http://schemas.microsoft.com/office/powerpoint/2010/main" val="88154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you are going to turn to the first page of your workbook to the first page where it says "NOTICE &amp; WONDER" and as we are going to watch a very short video made by scientists who study climate change. It shows how earth is changing. </a:t>
            </a:r>
          </a:p>
          <a:p>
            <a:r>
              <a:rPr lang="en-US" dirty="0">
                <a:cs typeface="Calibri"/>
              </a:rPr>
              <a:t>Pay close attention to what is happening. There is no talking or narration in the video, you must watch and try to observe or notice what you think this data is showing or telling us. You can write it down on the worksheet …"I notice" and "I wonder". Use the "I wonder" side of the worksheet to write down questions you have or things you are uncertain of. </a:t>
            </a:r>
          </a:p>
          <a:p>
            <a:r>
              <a:rPr lang="en-US" dirty="0">
                <a:cs typeface="Calibri"/>
              </a:rPr>
              <a:t>Okay, ready? Let's go. I can play it twice."</a:t>
            </a:r>
          </a:p>
        </p:txBody>
      </p:sp>
      <p:sp>
        <p:nvSpPr>
          <p:cNvPr id="4" name="Slide Number Placeholder 3"/>
          <p:cNvSpPr>
            <a:spLocks noGrp="1"/>
          </p:cNvSpPr>
          <p:nvPr>
            <p:ph type="sldNum" sz="quarter" idx="5"/>
          </p:nvPr>
        </p:nvSpPr>
        <p:spPr/>
        <p:txBody>
          <a:bodyPr/>
          <a:lstStyle/>
          <a:p>
            <a:fld id="{0902822B-F851-4A7A-9B26-FA35DBFB07DB}" type="slidenum">
              <a:rPr lang="en-US" smtClean="0"/>
              <a:t>3</a:t>
            </a:fld>
            <a:endParaRPr lang="en-US"/>
          </a:p>
        </p:txBody>
      </p:sp>
    </p:spTree>
    <p:extLst>
      <p:ext uri="{BB962C8B-B14F-4D97-AF65-F5344CB8AC3E}">
        <p14:creationId xmlns:p14="http://schemas.microsoft.com/office/powerpoint/2010/main" val="234605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Encourage students to record at least one I Notice and one or two I wonders on the worksheet. Ask for a couple of students to share one of each...be quick and mindful of the time!</a:t>
            </a:r>
          </a:p>
        </p:txBody>
      </p:sp>
      <p:sp>
        <p:nvSpPr>
          <p:cNvPr id="4" name="Slide Number Placeholder 3"/>
          <p:cNvSpPr>
            <a:spLocks noGrp="1"/>
          </p:cNvSpPr>
          <p:nvPr>
            <p:ph type="sldNum" sz="quarter" idx="5"/>
          </p:nvPr>
        </p:nvSpPr>
        <p:spPr/>
        <p:txBody>
          <a:bodyPr/>
          <a:lstStyle/>
          <a:p>
            <a:fld id="{0902822B-F851-4A7A-9B26-FA35DBFB07DB}" type="slidenum">
              <a:rPr lang="en-US" smtClean="0"/>
              <a:t>5</a:t>
            </a:fld>
            <a:endParaRPr lang="en-US"/>
          </a:p>
        </p:txBody>
      </p:sp>
    </p:spTree>
    <p:extLst>
      <p:ext uri="{BB962C8B-B14F-4D97-AF65-F5344CB8AC3E}">
        <p14:creationId xmlns:p14="http://schemas.microsoft.com/office/powerpoint/2010/main" val="273353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6</a:t>
            </a:fld>
            <a:endParaRPr lang="en-US"/>
          </a:p>
        </p:txBody>
      </p:sp>
    </p:spTree>
    <p:extLst>
      <p:ext uri="{BB962C8B-B14F-4D97-AF65-F5344CB8AC3E}">
        <p14:creationId xmlns:p14="http://schemas.microsoft.com/office/powerpoint/2010/main" val="298546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https://www.youtube.com/watch?v=SN5-DnOHQmE</a:t>
            </a:r>
          </a:p>
        </p:txBody>
      </p:sp>
      <p:sp>
        <p:nvSpPr>
          <p:cNvPr id="4" name="Slide Number Placeholder 3"/>
          <p:cNvSpPr>
            <a:spLocks noGrp="1"/>
          </p:cNvSpPr>
          <p:nvPr>
            <p:ph type="sldNum" sz="quarter" idx="5"/>
          </p:nvPr>
        </p:nvSpPr>
        <p:spPr/>
        <p:txBody>
          <a:bodyPr/>
          <a:lstStyle/>
          <a:p>
            <a:fld id="{0902822B-F851-4A7A-9B26-FA35DBFB07DB}" type="slidenum">
              <a:rPr lang="en-US" smtClean="0"/>
              <a:t>7</a:t>
            </a:fld>
            <a:endParaRPr lang="en-US"/>
          </a:p>
        </p:txBody>
      </p:sp>
    </p:spTree>
    <p:extLst>
      <p:ext uri="{BB962C8B-B14F-4D97-AF65-F5344CB8AC3E}">
        <p14:creationId xmlns:p14="http://schemas.microsoft.com/office/powerpoint/2010/main" val="69230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10</a:t>
            </a:fld>
            <a:endParaRPr lang="en-US"/>
          </a:p>
        </p:txBody>
      </p:sp>
    </p:spTree>
    <p:extLst>
      <p:ext uri="{BB962C8B-B14F-4D97-AF65-F5344CB8AC3E}">
        <p14:creationId xmlns:p14="http://schemas.microsoft.com/office/powerpoint/2010/main" val="59913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Say something like, "Great Job on the Notice and Wonder activity". </a:t>
            </a:r>
          </a:p>
          <a:p>
            <a:r>
              <a:rPr lang="en-US">
                <a:cs typeface="Calibri"/>
              </a:rPr>
              <a:t>"Next you are going to break up into expert groups and each expert group will look at a different example of Scientific Data that tells us something about Global Climate Change"</a:t>
            </a:r>
          </a:p>
          <a:p>
            <a:r>
              <a:rPr lang="en-US">
                <a:cs typeface="Calibri"/>
              </a:rPr>
              <a:t>Depending on which Figure your group is looking at, turn to that page in your workbook. As a group you will use the questions about the figure in your workbook to discuss with your group, what is this figure telling us? What can we learn from this? </a:t>
            </a:r>
            <a:endParaRPr lang="en-US"/>
          </a:p>
          <a:p>
            <a:endParaRPr lang="en-US"/>
          </a:p>
          <a:p>
            <a:r>
              <a:rPr lang="en-US">
                <a:cs typeface="Calibri" panose="020F0502020204030204"/>
              </a:rPr>
              <a:t>Teacher should review the Teacher's Guide and Guide to Lesson One provided or refer to it during the activity as needed. Give students about 15 minutes in Expert Group, then another 10 minutes in Home Groups if possible. This can be stretched out over multiple class periods if possible until the worksheet is completed. </a:t>
            </a:r>
          </a:p>
          <a:p>
            <a:endParaRPr lang="en-US"/>
          </a:p>
          <a:p>
            <a:r>
              <a:rPr lang="en-US"/>
              <a:t>Students are given one of three possible handouts with figures: 1: Figures showing changes to sea ice extent in the Arctic over time; 2: a graph of the amount of carbon dioxide in earth’s atmosphere over time, and 3: a chart of activities that generate different greenhouse gases in N.J. </a:t>
            </a:r>
            <a:endParaRPr lang="en-US">
              <a:cs typeface="Calibri"/>
            </a:endParaRPr>
          </a:p>
          <a:p>
            <a:r>
              <a:rPr lang="en-US"/>
              <a:t>Students start in their Expert Groups, discussing their figure with others. Then students move back to their Home Groups and take turns sharing what each figure tells us. If there’s time, one or two groups can share out with the class.</a:t>
            </a:r>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11</a:t>
            </a:fld>
            <a:endParaRPr lang="en-US"/>
          </a:p>
        </p:txBody>
      </p:sp>
    </p:spTree>
    <p:extLst>
      <p:ext uri="{BB962C8B-B14F-4D97-AF65-F5344CB8AC3E}">
        <p14:creationId xmlns:p14="http://schemas.microsoft.com/office/powerpoint/2010/main" val="109716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Shows the change in the amount of carbon dioxide over time as measured at the National Oceanic and Atmospheric Administration's Research Laboratory in Hawaii over time, beginning in 1958. This is measured in parts per million or PPM. </a:t>
            </a:r>
          </a:p>
        </p:txBody>
      </p:sp>
      <p:sp>
        <p:nvSpPr>
          <p:cNvPr id="4" name="Slide Number Placeholder 3"/>
          <p:cNvSpPr>
            <a:spLocks noGrp="1"/>
          </p:cNvSpPr>
          <p:nvPr>
            <p:ph type="sldNum" sz="quarter" idx="5"/>
          </p:nvPr>
        </p:nvSpPr>
        <p:spPr/>
        <p:txBody>
          <a:bodyPr/>
          <a:lstStyle/>
          <a:p>
            <a:fld id="{0902822B-F851-4A7A-9B26-FA35DBFB07DB}" type="slidenum">
              <a:rPr lang="en-US" smtClean="0"/>
              <a:t>13</a:t>
            </a:fld>
            <a:endParaRPr lang="en-US"/>
          </a:p>
        </p:txBody>
      </p:sp>
    </p:spTree>
    <p:extLst>
      <p:ext uri="{BB962C8B-B14F-4D97-AF65-F5344CB8AC3E}">
        <p14:creationId xmlns:p14="http://schemas.microsoft.com/office/powerpoint/2010/main" val="164436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715937"/>
            <a:ext cx="9813290" cy="64126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738664"/>
          </a:xfrm>
        </p:spPr>
        <p:txBody>
          <a:bodyPr lIns="0" tIns="0" rIns="0" bIns="0"/>
          <a:lstStyle>
            <a:lvl1pPr>
              <a:defRPr sz="48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10799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715937"/>
            <a:ext cx="9813290" cy="64126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738664"/>
          </a:xfrm>
        </p:spPr>
        <p:txBody>
          <a:bodyPr lIns="0" tIns="0" rIns="0" bIns="0"/>
          <a:lstStyle>
            <a:lvl1pPr>
              <a:defRPr sz="48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10799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67953C"/>
          </a:solidFill>
        </p:spPr>
        <p:txBody>
          <a:bodyPr wrap="square" lIns="0" tIns="0" rIns="0" bIns="0" rtlCol="0"/>
          <a:lstStyle/>
          <a:p>
            <a:endParaRPr/>
          </a:p>
        </p:txBody>
      </p:sp>
      <p:sp>
        <p:nvSpPr>
          <p:cNvPr id="2" name="Holder 2"/>
          <p:cNvSpPr>
            <a:spLocks noGrp="1"/>
          </p:cNvSpPr>
          <p:nvPr>
            <p:ph type="title"/>
          </p:nvPr>
        </p:nvSpPr>
        <p:spPr>
          <a:xfrm>
            <a:off x="367674" y="252908"/>
            <a:ext cx="4909397" cy="1077218"/>
          </a:xfrm>
          <a:prstGeom prst="rect">
            <a:avLst/>
          </a:prstGeom>
        </p:spPr>
        <p:txBody>
          <a:bodyPr wrap="square" lIns="0" tIns="0" rIns="0" bIns="0">
            <a:spAutoFit/>
          </a:bodyPr>
          <a:lstStyle>
            <a:lvl1pPr>
              <a:defRPr sz="70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1107996"/>
          </a:xfrm>
          <a:prstGeom prst="rect">
            <a:avLst/>
          </a:prstGeom>
        </p:spPr>
        <p:txBody>
          <a:bodyPr wrap="square" lIns="0" tIns="0" rIns="0" bIns="0">
            <a:spAutoFit/>
          </a:bodyPr>
          <a:lstStyle>
            <a:lvl1pPr>
              <a:defRPr sz="72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C5E19"/>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67953C"/>
          </a:solidFill>
        </p:spPr>
        <p:txBody>
          <a:bodyPr wrap="square" lIns="0" tIns="0" rIns="0" bIns="0" rtlCol="0"/>
          <a:lstStyle/>
          <a:p>
            <a:endParaRPr/>
          </a:p>
        </p:txBody>
      </p:sp>
      <p:sp>
        <p:nvSpPr>
          <p:cNvPr id="2" name="Holder 2"/>
          <p:cNvSpPr>
            <a:spLocks noGrp="1"/>
          </p:cNvSpPr>
          <p:nvPr>
            <p:ph type="title"/>
          </p:nvPr>
        </p:nvSpPr>
        <p:spPr>
          <a:xfrm>
            <a:off x="367674" y="252908"/>
            <a:ext cx="4909397" cy="1077218"/>
          </a:xfrm>
          <a:prstGeom prst="rect">
            <a:avLst/>
          </a:prstGeom>
        </p:spPr>
        <p:txBody>
          <a:bodyPr wrap="square" lIns="0" tIns="0" rIns="0" bIns="0">
            <a:spAutoFit/>
          </a:bodyPr>
          <a:lstStyle>
            <a:lvl1pPr>
              <a:defRPr sz="70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1107996"/>
          </a:xfrm>
          <a:prstGeom prst="rect">
            <a:avLst/>
          </a:prstGeom>
        </p:spPr>
        <p:txBody>
          <a:bodyPr wrap="square" lIns="0" tIns="0" rIns="0" bIns="0">
            <a:spAutoFit/>
          </a:bodyPr>
          <a:lstStyle>
            <a:lvl1pPr>
              <a:defRPr sz="72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10/31/2023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8.jpg"/><Relationship Id="rId4" Type="http://schemas.openxmlformats.org/officeDocument/2006/relationships/image" Target="../media/image37.jp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hyperlink" Target="https://earthobservatory.nasa.gov/images/89223/growing-pains-arctic-sea-ice-at-record-lows" TargetMode="External"/><Relationship Id="rId7" Type="http://schemas.openxmlformats.org/officeDocument/2006/relationships/image" Target="../media/image45.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microsoft.com/office/2018/10/relationships/comments" Target="../comments/modernComment_105_C97D7EF8.xml"/><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6.png"/><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18/10/relationships/comments" Target="../comments/modernComment_104_BC034896.xml"/><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8.jp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1.png"/><Relationship Id="rId7" Type="http://schemas.openxmlformats.org/officeDocument/2006/relationships/image" Target="../media/image47.png"/><Relationship Id="rId2" Type="http://schemas.microsoft.com/office/2018/10/relationships/comments" Target="../comments/modernComment_103_20FC2DA3.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ohttps:/archive.epa.gov/climatechange/kids/basics/today/greenhouse-gases.html" TargetMode="External"/><Relationship Id="rId7" Type="http://schemas.openxmlformats.org/officeDocument/2006/relationships/hyperlink" Target="https://archive.epa.gov/climatechange/kids/basics/today/greenhouse-gases.html" TargetMode="External"/><Relationship Id="rId12" Type="http://schemas.openxmlformats.org/officeDocument/2006/relationships/image" Target="../media/image43.png"/><Relationship Id="rId2" Type="http://schemas.microsoft.com/office/2018/10/relationships/comments" Target="../comments/modernComment_102_6360AA3F.xml"/><Relationship Id="rId1" Type="http://schemas.openxmlformats.org/officeDocument/2006/relationships/slideLayout" Target="../slideLayouts/slideLayout4.xml"/><Relationship Id="rId6" Type="http://schemas.openxmlformats.org/officeDocument/2006/relationships/image" Target="../media/image52.png"/><Relationship Id="rId11" Type="http://schemas.microsoft.com/office/2007/relationships/hdphoto" Target="../media/hdphoto1.wdp"/><Relationship Id="rId5" Type="http://schemas.openxmlformats.org/officeDocument/2006/relationships/image" Target="../media/image40.png"/><Relationship Id="rId10" Type="http://schemas.openxmlformats.org/officeDocument/2006/relationships/image" Target="../media/image47.png"/><Relationship Id="rId4" Type="http://schemas.openxmlformats.org/officeDocument/2006/relationships/hyperlink" Target="https://archive.epa.gov/climatechange/kids/references.html#ref-10" TargetMode="External"/><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microsoft.com/office/2018/10/relationships/comments" Target="../comments/modernComment_130_2144C9D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microsoft.com/office/2018/10/relationships/comments" Target="../comments/modernComment_11A_A84C80AD.xml"/><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1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E_E75B7C99.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microsoft.com/office/2018/10/relationships/comments" Target="../comments/modernComment_119_61D233E7.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D_A721217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s://svs.gsfc.nasa.gov/cgi-bin/details.cgi?aid=496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svs.gsfc.nasa.gov/cgi-bin/details.cgi?aid=4964"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svs.gsfc.nasa.gov/cgi-bin/details.cgi?aid=496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ideo" Target="https://www.youtube.com/embed/SN5-DnOHQmE?feature=oembed" TargetMode="External"/><Relationship Id="rId5" Type="http://schemas.openxmlformats.org/officeDocument/2006/relationships/image" Target="../media/image31.jpeg"/><Relationship Id="rId4" Type="http://schemas.microsoft.com/office/2018/10/relationships/comments" Target="../comments/modernComment_109_498506EE.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2" Type="http://schemas.microsoft.com/office/2018/10/relationships/comments" Target="../comments/modernComment_108_254E3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grpSp>
        <p:nvGrpSpPr>
          <p:cNvPr id="3" name="object 3"/>
          <p:cNvGrpSpPr/>
          <p:nvPr/>
        </p:nvGrpSpPr>
        <p:grpSpPr>
          <a:xfrm>
            <a:off x="530691" y="1530613"/>
            <a:ext cx="7175500" cy="3206750"/>
            <a:chOff x="796036" y="2295919"/>
            <a:chExt cx="10763250" cy="4810125"/>
          </a:xfrm>
        </p:grpSpPr>
        <p:sp>
          <p:nvSpPr>
            <p:cNvPr id="4" name="object 4"/>
            <p:cNvSpPr/>
            <p:nvPr/>
          </p:nvSpPr>
          <p:spPr>
            <a:xfrm>
              <a:off x="915593" y="2355785"/>
              <a:ext cx="10524490" cy="4631055"/>
            </a:xfrm>
            <a:custGeom>
              <a:avLst/>
              <a:gdLst/>
              <a:ahLst/>
              <a:cxnLst/>
              <a:rect l="l" t="t" r="r" b="b"/>
              <a:pathLst>
                <a:path w="10524490" h="4631055">
                  <a:moveTo>
                    <a:pt x="10523969" y="0"/>
                  </a:moveTo>
                  <a:lnTo>
                    <a:pt x="0" y="0"/>
                  </a:lnTo>
                  <a:lnTo>
                    <a:pt x="0" y="59855"/>
                  </a:lnTo>
                  <a:lnTo>
                    <a:pt x="0" y="4630547"/>
                  </a:lnTo>
                  <a:lnTo>
                    <a:pt x="10523969" y="4630547"/>
                  </a:lnTo>
                  <a:lnTo>
                    <a:pt x="10523969" y="59855"/>
                  </a:lnTo>
                  <a:lnTo>
                    <a:pt x="10523969" y="0"/>
                  </a:lnTo>
                  <a:close/>
                </a:path>
              </a:pathLst>
            </a:custGeom>
            <a:solidFill>
              <a:srgbClr val="EBF094">
                <a:alpha val="83918"/>
              </a:srgbClr>
            </a:solidFill>
          </p:spPr>
          <p:txBody>
            <a:bodyPr wrap="square" lIns="0" tIns="0" rIns="0" bIns="0" rtlCol="0"/>
            <a:lstStyle/>
            <a:p>
              <a:endParaRPr/>
            </a:p>
          </p:txBody>
        </p:sp>
        <p:sp>
          <p:nvSpPr>
            <p:cNvPr id="5" name="object 5"/>
            <p:cNvSpPr/>
            <p:nvPr/>
          </p:nvSpPr>
          <p:spPr>
            <a:xfrm>
              <a:off x="796036" y="2295930"/>
              <a:ext cx="10763250" cy="4810125"/>
            </a:xfrm>
            <a:custGeom>
              <a:avLst/>
              <a:gdLst/>
              <a:ahLst/>
              <a:cxnLst/>
              <a:rect l="l" t="t" r="r" b="b"/>
              <a:pathLst>
                <a:path w="10763250" h="4810125">
                  <a:moveTo>
                    <a:pt x="10763098" y="0"/>
                  </a:moveTo>
                  <a:lnTo>
                    <a:pt x="10643527" y="0"/>
                  </a:lnTo>
                  <a:lnTo>
                    <a:pt x="10643527" y="119710"/>
                  </a:lnTo>
                  <a:lnTo>
                    <a:pt x="10643527" y="4690402"/>
                  </a:lnTo>
                  <a:lnTo>
                    <a:pt x="119557" y="4690402"/>
                  </a:lnTo>
                  <a:lnTo>
                    <a:pt x="119557" y="119710"/>
                  </a:lnTo>
                  <a:lnTo>
                    <a:pt x="10643527" y="119710"/>
                  </a:lnTo>
                  <a:lnTo>
                    <a:pt x="10643527" y="0"/>
                  </a:lnTo>
                  <a:lnTo>
                    <a:pt x="119557" y="0"/>
                  </a:lnTo>
                  <a:lnTo>
                    <a:pt x="0" y="0"/>
                  </a:lnTo>
                  <a:lnTo>
                    <a:pt x="0" y="4810125"/>
                  </a:lnTo>
                  <a:lnTo>
                    <a:pt x="119557" y="4810125"/>
                  </a:lnTo>
                  <a:lnTo>
                    <a:pt x="10643527" y="4810125"/>
                  </a:lnTo>
                  <a:lnTo>
                    <a:pt x="10763098" y="4810125"/>
                  </a:lnTo>
                  <a:lnTo>
                    <a:pt x="10763098" y="0"/>
                  </a:lnTo>
                  <a:close/>
                </a:path>
              </a:pathLst>
            </a:custGeom>
            <a:solidFill>
              <a:srgbClr val="C27962">
                <a:alpha val="83918"/>
              </a:srgbClr>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4493953" y="220981"/>
            <a:ext cx="971549" cy="977899"/>
          </a:xfrm>
          <a:prstGeom prst="rect">
            <a:avLst/>
          </a:prstGeom>
        </p:spPr>
      </p:pic>
      <p:pic>
        <p:nvPicPr>
          <p:cNvPr id="7" name="object 7"/>
          <p:cNvPicPr/>
          <p:nvPr/>
        </p:nvPicPr>
        <p:blipFill>
          <a:blip r:embed="rId3" cstate="print"/>
          <a:stretch>
            <a:fillRect/>
          </a:stretch>
        </p:blipFill>
        <p:spPr>
          <a:xfrm>
            <a:off x="7222302" y="196678"/>
            <a:ext cx="971549" cy="977899"/>
          </a:xfrm>
          <a:prstGeom prst="rect">
            <a:avLst/>
          </a:prstGeom>
        </p:spPr>
      </p:pic>
      <p:pic>
        <p:nvPicPr>
          <p:cNvPr id="8" name="object 8"/>
          <p:cNvPicPr/>
          <p:nvPr/>
        </p:nvPicPr>
        <p:blipFill>
          <a:blip r:embed="rId3" cstate="print"/>
          <a:stretch>
            <a:fillRect/>
          </a:stretch>
        </p:blipFill>
        <p:spPr>
          <a:xfrm>
            <a:off x="9091848" y="1337980"/>
            <a:ext cx="971549" cy="977899"/>
          </a:xfrm>
          <a:prstGeom prst="rect">
            <a:avLst/>
          </a:prstGeom>
        </p:spPr>
      </p:pic>
      <p:pic>
        <p:nvPicPr>
          <p:cNvPr id="9" name="object 9"/>
          <p:cNvPicPr/>
          <p:nvPr/>
        </p:nvPicPr>
        <p:blipFill>
          <a:blip r:embed="rId4" cstate="print"/>
          <a:stretch>
            <a:fillRect/>
          </a:stretch>
        </p:blipFill>
        <p:spPr>
          <a:xfrm>
            <a:off x="8722135" y="710341"/>
            <a:ext cx="2438430" cy="925529"/>
          </a:xfrm>
          <a:prstGeom prst="rect">
            <a:avLst/>
          </a:prstGeom>
        </p:spPr>
      </p:pic>
      <p:sp>
        <p:nvSpPr>
          <p:cNvPr id="10" name="object 10"/>
          <p:cNvSpPr txBox="1"/>
          <p:nvPr/>
        </p:nvSpPr>
        <p:spPr>
          <a:xfrm>
            <a:off x="610403" y="1610425"/>
            <a:ext cx="7016327" cy="3084905"/>
          </a:xfrm>
          <a:prstGeom prst="rect">
            <a:avLst/>
          </a:prstGeom>
        </p:spPr>
        <p:txBody>
          <a:bodyPr vert="horz" wrap="square" lIns="0" tIns="286597" rIns="0" bIns="0" rtlCol="0" anchor="t">
            <a:spAutoFit/>
          </a:bodyPr>
          <a:lstStyle/>
          <a:p>
            <a:pPr marL="13970" algn="ctr"/>
            <a:r>
              <a:rPr sz="4400" spc="313">
                <a:latin typeface="Trebuchet MS"/>
                <a:cs typeface="Trebuchet MS"/>
              </a:rPr>
              <a:t>LESSON</a:t>
            </a:r>
            <a:r>
              <a:rPr sz="4400" spc="-230">
                <a:latin typeface="Trebuchet MS"/>
                <a:cs typeface="Trebuchet MS"/>
              </a:rPr>
              <a:t> </a:t>
            </a:r>
            <a:r>
              <a:rPr lang="en-US" sz="4400" spc="273">
                <a:latin typeface="Trebuchet MS"/>
                <a:cs typeface="Trebuchet MS"/>
              </a:rPr>
              <a:t>ONE</a:t>
            </a:r>
            <a:endParaRPr lang="en-US">
              <a:cs typeface="Calibri"/>
            </a:endParaRPr>
          </a:p>
          <a:p>
            <a:pPr marL="13970" algn="ctr"/>
            <a:endParaRPr lang="en-US" sz="3600" b="1" spc="100" dirty="0">
              <a:latin typeface="Trebuchet MS"/>
              <a:cs typeface="Trebuchet MS"/>
            </a:endParaRPr>
          </a:p>
          <a:p>
            <a:pPr marL="13970" algn="ctr"/>
            <a:r>
              <a:rPr lang="en-US" sz="3600" b="1" spc="100">
                <a:latin typeface="Trebuchet MS"/>
                <a:cs typeface="Trebuchet MS"/>
              </a:rPr>
              <a:t>What's Happening </a:t>
            </a:r>
            <a:r>
              <a:rPr lang="en-US" sz="3600" b="1" spc="100" dirty="0">
                <a:latin typeface="Trebuchet MS"/>
                <a:cs typeface="Trebuchet MS"/>
              </a:rPr>
              <a:t>to Earth's Climate?</a:t>
            </a:r>
            <a:endParaRPr lang="en-US" sz="3600">
              <a:latin typeface="Trebuchet MS"/>
              <a:cs typeface="Trebuchet MS"/>
            </a:endParaRPr>
          </a:p>
          <a:p>
            <a:pPr marL="1649095" marR="99695" indent="-1529715">
              <a:lnSpc>
                <a:spcPct val="106500"/>
              </a:lnSpc>
              <a:spcBef>
                <a:spcPts val="136"/>
              </a:spcBef>
            </a:pPr>
            <a:endParaRPr sz="2900" b="1" spc="167">
              <a:latin typeface="Trebuchet MS"/>
              <a:cs typeface="Trebuchet MS"/>
            </a:endParaRPr>
          </a:p>
        </p:txBody>
      </p:sp>
      <p:grpSp>
        <p:nvGrpSpPr>
          <p:cNvPr id="35" name="object 35"/>
          <p:cNvGrpSpPr/>
          <p:nvPr/>
        </p:nvGrpSpPr>
        <p:grpSpPr>
          <a:xfrm>
            <a:off x="6364928" y="0"/>
            <a:ext cx="3115310" cy="2984500"/>
            <a:chOff x="9547392" y="0"/>
            <a:chExt cx="4672965" cy="4476750"/>
          </a:xfrm>
        </p:grpSpPr>
        <p:pic>
          <p:nvPicPr>
            <p:cNvPr id="36" name="object 36"/>
            <p:cNvPicPr/>
            <p:nvPr/>
          </p:nvPicPr>
          <p:blipFill>
            <a:blip r:embed="rId5" cstate="print"/>
            <a:stretch>
              <a:fillRect/>
            </a:stretch>
          </p:blipFill>
          <p:spPr>
            <a:xfrm>
              <a:off x="9547392" y="0"/>
              <a:ext cx="4672770" cy="4476595"/>
            </a:xfrm>
            <a:prstGeom prst="rect">
              <a:avLst/>
            </a:prstGeom>
          </p:spPr>
        </p:pic>
        <p:pic>
          <p:nvPicPr>
            <p:cNvPr id="37" name="object 37"/>
            <p:cNvPicPr/>
            <p:nvPr/>
          </p:nvPicPr>
          <p:blipFill>
            <a:blip r:embed="rId6" cstate="print"/>
            <a:stretch>
              <a:fillRect/>
            </a:stretch>
          </p:blipFill>
          <p:spPr>
            <a:xfrm>
              <a:off x="10369588" y="3280569"/>
              <a:ext cx="214094" cy="97220"/>
            </a:xfrm>
            <a:prstGeom prst="rect">
              <a:avLst/>
            </a:prstGeom>
          </p:spPr>
        </p:pic>
        <p:pic>
          <p:nvPicPr>
            <p:cNvPr id="38" name="object 38"/>
            <p:cNvPicPr/>
            <p:nvPr/>
          </p:nvPicPr>
          <p:blipFill>
            <a:blip r:embed="rId7" cstate="print"/>
            <a:stretch>
              <a:fillRect/>
            </a:stretch>
          </p:blipFill>
          <p:spPr>
            <a:xfrm>
              <a:off x="10654582" y="3302494"/>
              <a:ext cx="30451" cy="68270"/>
            </a:xfrm>
            <a:prstGeom prst="rect">
              <a:avLst/>
            </a:prstGeom>
          </p:spPr>
        </p:pic>
        <p:pic>
          <p:nvPicPr>
            <p:cNvPr id="39" name="object 39"/>
            <p:cNvPicPr/>
            <p:nvPr/>
          </p:nvPicPr>
          <p:blipFill>
            <a:blip r:embed="rId8" cstate="print"/>
            <a:stretch>
              <a:fillRect/>
            </a:stretch>
          </p:blipFill>
          <p:spPr>
            <a:xfrm>
              <a:off x="10386233" y="3086024"/>
              <a:ext cx="321247" cy="237335"/>
            </a:xfrm>
            <a:prstGeom prst="rect">
              <a:avLst/>
            </a:prstGeom>
          </p:spPr>
        </p:pic>
        <p:pic>
          <p:nvPicPr>
            <p:cNvPr id="40" name="object 40"/>
            <p:cNvPicPr/>
            <p:nvPr/>
          </p:nvPicPr>
          <p:blipFill>
            <a:blip r:embed="rId9" cstate="print"/>
            <a:stretch>
              <a:fillRect/>
            </a:stretch>
          </p:blipFill>
          <p:spPr>
            <a:xfrm>
              <a:off x="10344768" y="3039034"/>
              <a:ext cx="279572" cy="109607"/>
            </a:xfrm>
            <a:prstGeom prst="rect">
              <a:avLst/>
            </a:prstGeom>
          </p:spPr>
        </p:pic>
      </p:grpSp>
      <p:pic>
        <p:nvPicPr>
          <p:cNvPr id="41" name="object 41"/>
          <p:cNvPicPr/>
          <p:nvPr/>
        </p:nvPicPr>
        <p:blipFill>
          <a:blip r:embed="rId10" cstate="print"/>
          <a:stretch>
            <a:fillRect/>
          </a:stretch>
        </p:blipFill>
        <p:spPr>
          <a:xfrm>
            <a:off x="7122142" y="2097656"/>
            <a:ext cx="8244" cy="14305"/>
          </a:xfrm>
          <a:prstGeom prst="rect">
            <a:avLst/>
          </a:prstGeom>
        </p:spPr>
      </p:pic>
      <p:pic>
        <p:nvPicPr>
          <p:cNvPr id="43" name="object 43"/>
          <p:cNvPicPr/>
          <p:nvPr/>
        </p:nvPicPr>
        <p:blipFill>
          <a:blip r:embed="rId11" cstate="print"/>
          <a:stretch>
            <a:fillRect/>
          </a:stretch>
        </p:blipFill>
        <p:spPr>
          <a:xfrm>
            <a:off x="5144397" y="196916"/>
            <a:ext cx="2438430" cy="925529"/>
          </a:xfrm>
          <a:prstGeom prst="rect">
            <a:avLst/>
          </a:prstGeom>
        </p:spPr>
      </p:pic>
      <p:sp>
        <p:nvSpPr>
          <p:cNvPr id="54" name="Oval 53">
            <a:extLst>
              <a:ext uri="{FF2B5EF4-FFF2-40B4-BE49-F238E27FC236}">
                <a16:creationId xmlns:a16="http://schemas.microsoft.com/office/drawing/2014/main" id="{4B051F01-2202-904B-2A8B-240C862B351F}"/>
              </a:ext>
            </a:extLst>
          </p:cNvPr>
          <p:cNvSpPr/>
          <p:nvPr/>
        </p:nvSpPr>
        <p:spPr>
          <a:xfrm>
            <a:off x="9577623" y="2366278"/>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sp>
        <p:nvSpPr>
          <p:cNvPr id="56" name="Oval 55">
            <a:extLst>
              <a:ext uri="{FF2B5EF4-FFF2-40B4-BE49-F238E27FC236}">
                <a16:creationId xmlns:a16="http://schemas.microsoft.com/office/drawing/2014/main" id="{4468D667-642E-C823-BD15-5336E7B164CD}"/>
              </a:ext>
            </a:extLst>
          </p:cNvPr>
          <p:cNvSpPr/>
          <p:nvPr/>
        </p:nvSpPr>
        <p:spPr>
          <a:xfrm>
            <a:off x="9214040" y="4360616"/>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a:t>
            </a:r>
          </a:p>
        </p:txBody>
      </p:sp>
      <p:sp>
        <p:nvSpPr>
          <p:cNvPr id="55" name="Oval 54">
            <a:extLst>
              <a:ext uri="{FF2B5EF4-FFF2-40B4-BE49-F238E27FC236}">
                <a16:creationId xmlns:a16="http://schemas.microsoft.com/office/drawing/2014/main" id="{E0C66C5D-A683-E574-F263-D890DC9CAAA1}"/>
              </a:ext>
            </a:extLst>
          </p:cNvPr>
          <p:cNvSpPr/>
          <p:nvPr/>
        </p:nvSpPr>
        <p:spPr>
          <a:xfrm>
            <a:off x="7898468" y="3898902"/>
            <a:ext cx="3463793" cy="36313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pic>
        <p:nvPicPr>
          <p:cNvPr id="13" name="Picture 12" descr="A person in a garment&#10;&#10;Description automatically generated with medium confidence">
            <a:extLst>
              <a:ext uri="{FF2B5EF4-FFF2-40B4-BE49-F238E27FC236}">
                <a16:creationId xmlns:a16="http://schemas.microsoft.com/office/drawing/2014/main" id="{C0F309DD-B96B-CF3D-A13E-9E6FC37419AF}"/>
              </a:ext>
            </a:extLst>
          </p:cNvPr>
          <p:cNvPicPr>
            <a:picLocks noChangeAspect="1"/>
          </p:cNvPicPr>
          <p:nvPr/>
        </p:nvPicPr>
        <p:blipFill rotWithShape="1">
          <a:blip r:embed="rId12">
            <a:extLst>
              <a:ext uri="{28A0092B-C50C-407E-A947-70E740481C1C}">
                <a14:useLocalDpi xmlns:a14="http://schemas.microsoft.com/office/drawing/2010/main" val="0"/>
              </a:ext>
            </a:extLst>
          </a:blip>
          <a:srcRect t="11217" b="10783"/>
          <a:stretch/>
        </p:blipFill>
        <p:spPr>
          <a:xfrm flipH="1">
            <a:off x="7782349" y="2097583"/>
            <a:ext cx="4562095" cy="4744560"/>
          </a:xfrm>
          <a:prstGeom prst="rect">
            <a:avLst/>
          </a:prstGeom>
        </p:spPr>
      </p:pic>
      <p:pic>
        <p:nvPicPr>
          <p:cNvPr id="2" name="Picture 1" descr="A black and white sign with white text&#10;&#10;Description automatically generated">
            <a:extLst>
              <a:ext uri="{FF2B5EF4-FFF2-40B4-BE49-F238E27FC236}">
                <a16:creationId xmlns:a16="http://schemas.microsoft.com/office/drawing/2014/main" id="{37A0AA19-69E4-5543-9160-B32038ADCD3A}"/>
              </a:ext>
            </a:extLst>
          </p:cNvPr>
          <p:cNvPicPr>
            <a:picLocks noChangeAspect="1"/>
          </p:cNvPicPr>
          <p:nvPr/>
        </p:nvPicPr>
        <p:blipFill>
          <a:blip r:embed="rId13"/>
          <a:stretch>
            <a:fillRect/>
          </a:stretch>
        </p:blipFill>
        <p:spPr>
          <a:xfrm>
            <a:off x="612475" y="5306786"/>
            <a:ext cx="4109049" cy="1233372"/>
          </a:xfrm>
          <a:prstGeom prst="rect">
            <a:avLst/>
          </a:prstGeom>
        </p:spPr>
      </p:pic>
    </p:spTree>
    <p:extLst>
      <p:ext uri="{BB962C8B-B14F-4D97-AF65-F5344CB8AC3E}">
        <p14:creationId xmlns:p14="http://schemas.microsoft.com/office/powerpoint/2010/main" val="153549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5E1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C949-169F-7743-D421-898973CD3582}"/>
              </a:ext>
            </a:extLst>
          </p:cNvPr>
          <p:cNvSpPr>
            <a:spLocks noGrp="1"/>
          </p:cNvSpPr>
          <p:nvPr>
            <p:ph type="title"/>
          </p:nvPr>
        </p:nvSpPr>
        <p:spPr>
          <a:xfrm>
            <a:off x="2161955" y="1459149"/>
            <a:ext cx="7868091" cy="2831544"/>
          </a:xfrm>
        </p:spPr>
        <p:txBody>
          <a:bodyPr/>
          <a:lstStyle/>
          <a:p>
            <a:pPr algn="ctr"/>
            <a:r>
              <a:rPr lang="en-US" sz="9200" b="1"/>
              <a:t>Time for an Activity!</a:t>
            </a:r>
          </a:p>
        </p:txBody>
      </p:sp>
      <p:pic>
        <p:nvPicPr>
          <p:cNvPr id="1026" name="Picture 2" descr="Simple clock vector graphics | Free SVG">
            <a:extLst>
              <a:ext uri="{FF2B5EF4-FFF2-40B4-BE49-F238E27FC236}">
                <a16:creationId xmlns:a16="http://schemas.microsoft.com/office/drawing/2014/main" id="{48D48A78-830D-39E1-69E3-B47F78BE3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934" y="4406215"/>
            <a:ext cx="2075391" cy="2075391"/>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13">
            <a:extLst>
              <a:ext uri="{FF2B5EF4-FFF2-40B4-BE49-F238E27FC236}">
                <a16:creationId xmlns:a16="http://schemas.microsoft.com/office/drawing/2014/main" id="{A4DC6567-53D1-919C-4642-D213C160ACE1}"/>
              </a:ext>
            </a:extLst>
          </p:cNvPr>
          <p:cNvSpPr/>
          <p:nvPr/>
        </p:nvSpPr>
        <p:spPr>
          <a:xfrm>
            <a:off x="0" y="0"/>
            <a:ext cx="12192000" cy="958095"/>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263C10"/>
          </a:solidFill>
        </p:spPr>
        <p:txBody>
          <a:bodyPr wrap="square" lIns="0" tIns="0" rIns="0" bIns="0" rtlCol="0"/>
          <a:lstStyle/>
          <a:p>
            <a:endParaRPr/>
          </a:p>
        </p:txBody>
      </p:sp>
    </p:spTree>
    <p:extLst>
      <p:ext uri="{BB962C8B-B14F-4D97-AF65-F5344CB8AC3E}">
        <p14:creationId xmlns:p14="http://schemas.microsoft.com/office/powerpoint/2010/main" val="59705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C949-169F-7743-D421-898973CD3582}"/>
              </a:ext>
            </a:extLst>
          </p:cNvPr>
          <p:cNvSpPr>
            <a:spLocks noGrp="1"/>
          </p:cNvSpPr>
          <p:nvPr>
            <p:ph type="title"/>
          </p:nvPr>
        </p:nvSpPr>
        <p:spPr>
          <a:xfrm>
            <a:off x="124510" y="1915070"/>
            <a:ext cx="4909397" cy="1641731"/>
          </a:xfrm>
        </p:spPr>
        <p:txBody>
          <a:bodyPr/>
          <a:lstStyle/>
          <a:p>
            <a:pPr algn="ctr"/>
            <a:r>
              <a:rPr lang="en-US" sz="5334" b="1"/>
              <a:t>Time for Expert Groups!</a:t>
            </a:r>
          </a:p>
        </p:txBody>
      </p:sp>
      <p:pic>
        <p:nvPicPr>
          <p:cNvPr id="4" name="object 4" descr="Sea ice over time">
            <a:extLst>
              <a:ext uri="{FF2B5EF4-FFF2-40B4-BE49-F238E27FC236}">
                <a16:creationId xmlns:a16="http://schemas.microsoft.com/office/drawing/2014/main" id="{EF298DCA-EF30-FA3D-E80A-5F5ABB88ECF7}"/>
              </a:ext>
            </a:extLst>
          </p:cNvPr>
          <p:cNvPicPr/>
          <p:nvPr/>
        </p:nvPicPr>
        <p:blipFill>
          <a:blip r:embed="rId3" cstate="print"/>
          <a:stretch>
            <a:fillRect/>
          </a:stretch>
        </p:blipFill>
        <p:spPr>
          <a:xfrm>
            <a:off x="5500166" y="1126162"/>
            <a:ext cx="2693727" cy="1508568"/>
          </a:xfrm>
          <a:prstGeom prst="rect">
            <a:avLst/>
          </a:prstGeom>
        </p:spPr>
      </p:pic>
      <p:grpSp>
        <p:nvGrpSpPr>
          <p:cNvPr id="10" name="Group 9">
            <a:extLst>
              <a:ext uri="{FF2B5EF4-FFF2-40B4-BE49-F238E27FC236}">
                <a16:creationId xmlns:a16="http://schemas.microsoft.com/office/drawing/2014/main" id="{82955441-C5F3-6AAA-5650-B17FFBA1A3E5}"/>
              </a:ext>
            </a:extLst>
          </p:cNvPr>
          <p:cNvGrpSpPr/>
          <p:nvPr/>
        </p:nvGrpSpPr>
        <p:grpSpPr>
          <a:xfrm>
            <a:off x="6956856" y="980884"/>
            <a:ext cx="5941483" cy="1870382"/>
            <a:chOff x="4927387" y="4269208"/>
            <a:chExt cx="10169938" cy="3123072"/>
          </a:xfrm>
        </p:grpSpPr>
        <p:pic>
          <p:nvPicPr>
            <p:cNvPr id="6" name="object 4" descr="Graph of Amount of Carbon Dioxide in earth's atmosphere increasing over time from 1960 to 2020. ">
              <a:extLst>
                <a:ext uri="{FF2B5EF4-FFF2-40B4-BE49-F238E27FC236}">
                  <a16:creationId xmlns:a16="http://schemas.microsoft.com/office/drawing/2014/main" id="{58A95EF3-0B33-A406-5E29-025781C2BFCE}"/>
                </a:ext>
              </a:extLst>
            </p:cNvPr>
            <p:cNvPicPr/>
            <p:nvPr/>
          </p:nvPicPr>
          <p:blipFill>
            <a:blip r:embed="rId4" cstate="print"/>
            <a:stretch>
              <a:fillRect/>
            </a:stretch>
          </p:blipFill>
          <p:spPr>
            <a:xfrm>
              <a:off x="7842890" y="4466698"/>
              <a:ext cx="4375162" cy="2925582"/>
            </a:xfrm>
            <a:prstGeom prst="rect">
              <a:avLst/>
            </a:prstGeom>
          </p:spPr>
        </p:pic>
        <p:sp>
          <p:nvSpPr>
            <p:cNvPr id="7" name="Rectangle 6">
              <a:extLst>
                <a:ext uri="{FF2B5EF4-FFF2-40B4-BE49-F238E27FC236}">
                  <a16:creationId xmlns:a16="http://schemas.microsoft.com/office/drawing/2014/main" id="{85F1324A-E6BD-6815-7CDD-4A9E579C0B3D}"/>
                </a:ext>
              </a:extLst>
            </p:cNvPr>
            <p:cNvSpPr/>
            <p:nvPr/>
          </p:nvSpPr>
          <p:spPr>
            <a:xfrm flipV="1">
              <a:off x="7842890" y="4269208"/>
              <a:ext cx="4375162" cy="197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id="{1F1C6994-121D-EBF9-D6CB-A1D1352D35C1}"/>
                </a:ext>
              </a:extLst>
            </p:cNvPr>
            <p:cNvSpPr txBox="1">
              <a:spLocks/>
            </p:cNvSpPr>
            <p:nvPr/>
          </p:nvSpPr>
          <p:spPr>
            <a:xfrm>
              <a:off x="4927387" y="4353612"/>
              <a:ext cx="10169938" cy="168449"/>
            </a:xfrm>
            <a:prstGeom prst="rect">
              <a:avLst/>
            </a:prstGeom>
          </p:spPr>
          <p:txBody>
            <a:bodyPr vert="horz" wrap="square" lIns="0" tIns="8467" rIns="0" bIns="0" rtlCol="0">
              <a:spAutoFit/>
            </a:bodyPr>
            <a:lstStyle>
              <a:lvl1pPr>
                <a:defRPr sz="7000" b="0" i="0">
                  <a:solidFill>
                    <a:schemeClr val="bg1"/>
                  </a:solidFill>
                  <a:latin typeface="Trebuchet MS"/>
                  <a:ea typeface="+mj-ea"/>
                  <a:cs typeface="Trebuchet MS"/>
                </a:defRPr>
              </a:lvl1pPr>
            </a:lstStyle>
            <a:p>
              <a:pPr algn="ctr">
                <a:spcBef>
                  <a:spcPts val="67"/>
                </a:spcBef>
                <a:tabLst>
                  <a:tab pos="3051116" algn="l"/>
                  <a:tab pos="5047656" algn="l"/>
                  <a:tab pos="7963298" algn="l"/>
                </a:tabLst>
              </a:pPr>
              <a:r>
                <a:rPr lang="en-US" sz="600" b="1">
                  <a:solidFill>
                    <a:schemeClr val="tx1"/>
                  </a:solidFill>
                  <a:latin typeface="Arial"/>
                  <a:cs typeface="Arial"/>
                </a:rPr>
                <a:t>AMOUNT OF CARBON DIOXIDE IN EARTH’S ATMOSPHERE</a:t>
              </a:r>
            </a:p>
          </p:txBody>
        </p:sp>
      </p:grpSp>
      <p:pic>
        <p:nvPicPr>
          <p:cNvPr id="9" name="object 35">
            <a:extLst>
              <a:ext uri="{FF2B5EF4-FFF2-40B4-BE49-F238E27FC236}">
                <a16:creationId xmlns:a16="http://schemas.microsoft.com/office/drawing/2014/main" id="{EAF808D3-EF44-1918-B7AD-6E8D133B94CD}"/>
              </a:ext>
            </a:extLst>
          </p:cNvPr>
          <p:cNvPicPr/>
          <p:nvPr/>
        </p:nvPicPr>
        <p:blipFill>
          <a:blip r:embed="rId5" cstate="print"/>
          <a:stretch>
            <a:fillRect/>
          </a:stretch>
        </p:blipFill>
        <p:spPr>
          <a:xfrm>
            <a:off x="8669641" y="3027949"/>
            <a:ext cx="2513811" cy="1766570"/>
          </a:xfrm>
          <a:prstGeom prst="rect">
            <a:avLst/>
          </a:prstGeom>
        </p:spPr>
      </p:pic>
      <p:pic>
        <p:nvPicPr>
          <p:cNvPr id="1026" name="Picture 2" descr="Simple clock vector graphics | Free SVG">
            <a:extLst>
              <a:ext uri="{FF2B5EF4-FFF2-40B4-BE49-F238E27FC236}">
                <a16:creationId xmlns:a16="http://schemas.microsoft.com/office/drawing/2014/main" id="{48D48A78-830D-39E1-69E3-B47F78BE31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2908" y="3710666"/>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13">
            <a:extLst>
              <a:ext uri="{FF2B5EF4-FFF2-40B4-BE49-F238E27FC236}">
                <a16:creationId xmlns:a16="http://schemas.microsoft.com/office/drawing/2014/main" id="{A4DC6567-53D1-919C-4642-D213C160ACE1}"/>
              </a:ext>
            </a:extLst>
          </p:cNvPr>
          <p:cNvSpPr/>
          <p:nvPr/>
        </p:nvSpPr>
        <p:spPr>
          <a:xfrm>
            <a:off x="0" y="15453"/>
            <a:ext cx="12192000" cy="958095"/>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263C10"/>
          </a:solidFill>
        </p:spPr>
        <p:txBody>
          <a:bodyPr wrap="square" lIns="0" tIns="0" rIns="0" bIns="0" rtlCol="0"/>
          <a:lstStyle/>
          <a:p>
            <a:endParaRPr/>
          </a:p>
        </p:txBody>
      </p:sp>
      <p:pic>
        <p:nvPicPr>
          <p:cNvPr id="12" name="Picture 11" descr="A graph of food and gas emissions across the supply chain&#10;&#10;Description automatically generated">
            <a:extLst>
              <a:ext uri="{FF2B5EF4-FFF2-40B4-BE49-F238E27FC236}">
                <a16:creationId xmlns:a16="http://schemas.microsoft.com/office/drawing/2014/main" id="{88B0EE3E-1409-5045-0103-81827618039B}"/>
              </a:ext>
            </a:extLst>
          </p:cNvPr>
          <p:cNvPicPr>
            <a:picLocks noChangeAspect="1"/>
          </p:cNvPicPr>
          <p:nvPr/>
        </p:nvPicPr>
        <p:blipFill>
          <a:blip r:embed="rId7"/>
          <a:stretch>
            <a:fillRect/>
          </a:stretch>
        </p:blipFill>
        <p:spPr>
          <a:xfrm>
            <a:off x="5915414" y="2946113"/>
            <a:ext cx="1966630" cy="1930241"/>
          </a:xfrm>
          <a:prstGeom prst="rect">
            <a:avLst/>
          </a:prstGeom>
        </p:spPr>
      </p:pic>
      <p:pic>
        <p:nvPicPr>
          <p:cNvPr id="14" name="Picture 13" descr="A diagram of a greenhouse gases&#10;&#10;Description automatically generated">
            <a:extLst>
              <a:ext uri="{FF2B5EF4-FFF2-40B4-BE49-F238E27FC236}">
                <a16:creationId xmlns:a16="http://schemas.microsoft.com/office/drawing/2014/main" id="{DB26B002-A781-76C1-E31D-018DD964B019}"/>
              </a:ext>
            </a:extLst>
          </p:cNvPr>
          <p:cNvPicPr>
            <a:picLocks noChangeAspect="1"/>
          </p:cNvPicPr>
          <p:nvPr/>
        </p:nvPicPr>
        <p:blipFill>
          <a:blip r:embed="rId8"/>
          <a:stretch>
            <a:fillRect/>
          </a:stretch>
        </p:blipFill>
        <p:spPr>
          <a:xfrm>
            <a:off x="5751703" y="5137930"/>
            <a:ext cx="2075093" cy="1649346"/>
          </a:xfrm>
          <a:prstGeom prst="rect">
            <a:avLst/>
          </a:prstGeom>
        </p:spPr>
      </p:pic>
      <p:pic>
        <p:nvPicPr>
          <p:cNvPr id="16" name="Picture 15" descr="A diagram of gas emissions&#10;&#10;Description automatically generated">
            <a:extLst>
              <a:ext uri="{FF2B5EF4-FFF2-40B4-BE49-F238E27FC236}">
                <a16:creationId xmlns:a16="http://schemas.microsoft.com/office/drawing/2014/main" id="{374D72C1-3296-EE5D-2344-E68E9E11FDFB}"/>
              </a:ext>
            </a:extLst>
          </p:cNvPr>
          <p:cNvPicPr>
            <a:picLocks noChangeAspect="1"/>
          </p:cNvPicPr>
          <p:nvPr/>
        </p:nvPicPr>
        <p:blipFill>
          <a:blip r:embed="rId9"/>
          <a:stretch>
            <a:fillRect/>
          </a:stretch>
        </p:blipFill>
        <p:spPr>
          <a:xfrm>
            <a:off x="8672782" y="5278908"/>
            <a:ext cx="2519366" cy="1508368"/>
          </a:xfrm>
          <a:prstGeom prst="rect">
            <a:avLst/>
          </a:prstGeom>
        </p:spPr>
      </p:pic>
    </p:spTree>
    <p:extLst>
      <p:ext uri="{BB962C8B-B14F-4D97-AF65-F5344CB8AC3E}">
        <p14:creationId xmlns:p14="http://schemas.microsoft.com/office/powerpoint/2010/main" val="309125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957994" y="-84223"/>
            <a:ext cx="8330777" cy="1321666"/>
          </a:xfrm>
          <a:prstGeom prst="rect">
            <a:avLst/>
          </a:prstGeom>
        </p:spPr>
        <p:txBody>
          <a:bodyPr vert="horz" wrap="square" lIns="0" tIns="8467" rIns="0" bIns="0" rtlCol="0">
            <a:spAutoFit/>
          </a:bodyPr>
          <a:lstStyle/>
          <a:p>
            <a:pPr algn="ctr">
              <a:spcBef>
                <a:spcPts val="67"/>
              </a:spcBef>
              <a:tabLst>
                <a:tab pos="3051116" algn="l"/>
                <a:tab pos="5047656" algn="l"/>
                <a:tab pos="7963298" algn="l"/>
              </a:tabLst>
            </a:pPr>
            <a:r>
              <a:rPr lang="en-US" sz="4800" b="1">
                <a:latin typeface="Aharoni" panose="02010803020104030203" pitchFamily="2" charset="-79"/>
                <a:cs typeface="Aharoni" panose="02010803020104030203" pitchFamily="2" charset="-79"/>
              </a:rPr>
              <a:t>LESSON ONE: FIGURE </a:t>
            </a:r>
            <a:r>
              <a:rPr lang="en-US" sz="6400" b="1">
                <a:latin typeface="Aharoni" panose="02010803020104030203" pitchFamily="2" charset="-79"/>
                <a:cs typeface="Aharoni" panose="02010803020104030203" pitchFamily="2" charset="-79"/>
              </a:rPr>
              <a:t>1</a:t>
            </a:r>
            <a:br>
              <a:rPr lang="en-US" sz="4800" b="1">
                <a:latin typeface="Aharoni" panose="02010803020104030203" pitchFamily="2" charset="-79"/>
                <a:cs typeface="Aharoni" panose="02010803020104030203" pitchFamily="2" charset="-79"/>
              </a:rPr>
            </a:br>
            <a:r>
              <a:rPr sz="2133">
                <a:latin typeface="Arial"/>
                <a:cs typeface="Arial"/>
              </a:rPr>
              <a:t>What</a:t>
            </a:r>
            <a:r>
              <a:rPr sz="2133" spc="-17">
                <a:latin typeface="Arial"/>
                <a:cs typeface="Arial"/>
              </a:rPr>
              <a:t> </a:t>
            </a:r>
            <a:r>
              <a:rPr sz="2133">
                <a:latin typeface="Arial"/>
                <a:cs typeface="Arial"/>
              </a:rPr>
              <a:t>changes</a:t>
            </a:r>
            <a:r>
              <a:rPr sz="2133" spc="-13">
                <a:latin typeface="Arial"/>
                <a:cs typeface="Arial"/>
              </a:rPr>
              <a:t> </a:t>
            </a:r>
            <a:r>
              <a:rPr sz="2133">
                <a:latin typeface="Arial"/>
                <a:cs typeface="Arial"/>
              </a:rPr>
              <a:t>to</a:t>
            </a:r>
            <a:r>
              <a:rPr sz="2133" spc="-13">
                <a:latin typeface="Arial"/>
                <a:cs typeface="Arial"/>
              </a:rPr>
              <a:t> </a:t>
            </a:r>
            <a:r>
              <a:rPr sz="2133">
                <a:latin typeface="Arial"/>
                <a:cs typeface="Arial"/>
              </a:rPr>
              <a:t>the</a:t>
            </a:r>
            <a:r>
              <a:rPr sz="2133" spc="-17">
                <a:latin typeface="Arial"/>
                <a:cs typeface="Arial"/>
              </a:rPr>
              <a:t> </a:t>
            </a:r>
            <a:r>
              <a:rPr sz="2133">
                <a:latin typeface="Arial"/>
                <a:cs typeface="Arial"/>
              </a:rPr>
              <a:t>planet</a:t>
            </a:r>
            <a:r>
              <a:rPr sz="2133" spc="-13">
                <a:latin typeface="Arial"/>
                <a:cs typeface="Arial"/>
              </a:rPr>
              <a:t> </a:t>
            </a:r>
            <a:r>
              <a:rPr sz="2133">
                <a:latin typeface="Arial"/>
                <a:cs typeface="Arial"/>
              </a:rPr>
              <a:t>does</a:t>
            </a:r>
            <a:r>
              <a:rPr sz="2133" spc="-13">
                <a:latin typeface="Arial"/>
                <a:cs typeface="Arial"/>
              </a:rPr>
              <a:t> </a:t>
            </a:r>
            <a:r>
              <a:rPr sz="2133">
                <a:latin typeface="Arial"/>
                <a:cs typeface="Arial"/>
              </a:rPr>
              <a:t>this</a:t>
            </a:r>
            <a:r>
              <a:rPr sz="2133" spc="-17">
                <a:latin typeface="Arial"/>
                <a:cs typeface="Arial"/>
              </a:rPr>
              <a:t> </a:t>
            </a:r>
            <a:r>
              <a:rPr sz="2133">
                <a:latin typeface="Arial"/>
                <a:cs typeface="Arial"/>
              </a:rPr>
              <a:t>image</a:t>
            </a:r>
            <a:r>
              <a:rPr sz="2133" spc="-13">
                <a:latin typeface="Arial"/>
                <a:cs typeface="Arial"/>
              </a:rPr>
              <a:t> </a:t>
            </a:r>
            <a:r>
              <a:rPr sz="2133">
                <a:latin typeface="Arial"/>
                <a:cs typeface="Arial"/>
              </a:rPr>
              <a:t>show</a:t>
            </a:r>
            <a:r>
              <a:rPr sz="2133" spc="-13">
                <a:latin typeface="Arial"/>
                <a:cs typeface="Arial"/>
              </a:rPr>
              <a:t> </a:t>
            </a:r>
            <a:r>
              <a:rPr sz="2133" spc="-17">
                <a:latin typeface="Arial"/>
                <a:cs typeface="Arial"/>
              </a:rPr>
              <a:t>us?</a:t>
            </a:r>
            <a:endParaRPr sz="2133">
              <a:latin typeface="Arial"/>
              <a:cs typeface="Arial"/>
            </a:endParaRPr>
          </a:p>
        </p:txBody>
      </p:sp>
      <p:pic>
        <p:nvPicPr>
          <p:cNvPr id="4" name="object 4" descr="Sea ice over time"/>
          <p:cNvPicPr/>
          <p:nvPr/>
        </p:nvPicPr>
        <p:blipFill>
          <a:blip r:embed="rId2" cstate="print"/>
          <a:stretch>
            <a:fillRect/>
          </a:stretch>
        </p:blipFill>
        <p:spPr>
          <a:xfrm>
            <a:off x="5488956" y="2121610"/>
            <a:ext cx="6517591" cy="3772822"/>
          </a:xfrm>
          <a:prstGeom prst="rect">
            <a:avLst/>
          </a:prstGeom>
        </p:spPr>
      </p:pic>
      <p:sp>
        <p:nvSpPr>
          <p:cNvPr id="7" name="object 7"/>
          <p:cNvSpPr txBox="1"/>
          <p:nvPr/>
        </p:nvSpPr>
        <p:spPr>
          <a:xfrm>
            <a:off x="10064545" y="6067804"/>
            <a:ext cx="2043602" cy="671787"/>
          </a:xfrm>
          <a:prstGeom prst="rect">
            <a:avLst/>
          </a:prstGeom>
        </p:spPr>
        <p:txBody>
          <a:bodyPr vert="horz" wrap="square" lIns="0" tIns="10160" rIns="0" bIns="0" rtlCol="0">
            <a:spAutoFit/>
          </a:bodyPr>
          <a:lstStyle/>
          <a:p>
            <a:pPr marL="8467">
              <a:spcBef>
                <a:spcPts val="80"/>
              </a:spcBef>
            </a:pPr>
            <a:r>
              <a:rPr sz="1433">
                <a:solidFill>
                  <a:schemeClr val="bg1"/>
                </a:solidFill>
                <a:latin typeface="Arial"/>
                <a:cs typeface="Arial"/>
              </a:rPr>
              <a:t>Link</a:t>
            </a:r>
            <a:r>
              <a:rPr sz="1433" spc="-10">
                <a:solidFill>
                  <a:schemeClr val="bg1"/>
                </a:solidFill>
                <a:latin typeface="Arial"/>
                <a:cs typeface="Arial"/>
              </a:rPr>
              <a:t> </a:t>
            </a:r>
            <a:r>
              <a:rPr sz="1433">
                <a:solidFill>
                  <a:schemeClr val="bg1"/>
                </a:solidFill>
                <a:latin typeface="Arial"/>
                <a:cs typeface="Arial"/>
              </a:rPr>
              <a:t>to</a:t>
            </a:r>
            <a:r>
              <a:rPr sz="1433" spc="-10">
                <a:solidFill>
                  <a:schemeClr val="bg1"/>
                </a:solidFill>
                <a:latin typeface="Arial"/>
                <a:cs typeface="Arial"/>
              </a:rPr>
              <a:t> </a:t>
            </a:r>
            <a:r>
              <a:rPr sz="1433">
                <a:solidFill>
                  <a:schemeClr val="bg1"/>
                </a:solidFill>
                <a:latin typeface="Arial"/>
                <a:cs typeface="Arial"/>
              </a:rPr>
              <a:t>website:</a:t>
            </a:r>
            <a:r>
              <a:rPr sz="1433" spc="-7">
                <a:solidFill>
                  <a:schemeClr val="bg1"/>
                </a:solidFill>
                <a:latin typeface="Arial"/>
                <a:cs typeface="Arial"/>
              </a:rPr>
              <a:t> </a:t>
            </a:r>
            <a:r>
              <a:rPr sz="1433">
                <a:solidFill>
                  <a:schemeClr val="bg1"/>
                </a:solidFill>
                <a:latin typeface="Arial"/>
                <a:cs typeface="Arial"/>
                <a:hlinkClick r:id="rId3">
                  <a:extLst>
                    <a:ext uri="{A12FA001-AC4F-418D-AE19-62706E023703}">
                      <ahyp:hlinkClr xmlns:ahyp="http://schemas.microsoft.com/office/drawing/2018/hyperlinkcolor" val="tx"/>
                    </a:ext>
                  </a:extLst>
                </a:hlinkClick>
              </a:rPr>
              <a:t>Growing</a:t>
            </a:r>
            <a:r>
              <a:rPr sz="1433" spc="-10">
                <a:solidFill>
                  <a:schemeClr val="bg1"/>
                </a:solidFill>
                <a:latin typeface="Arial"/>
                <a:cs typeface="Arial"/>
                <a:hlinkClick r:id="rId3">
                  <a:extLst>
                    <a:ext uri="{A12FA001-AC4F-418D-AE19-62706E023703}">
                      <ahyp:hlinkClr xmlns:ahyp="http://schemas.microsoft.com/office/drawing/2018/hyperlinkcolor" val="tx"/>
                    </a:ext>
                  </a:extLst>
                </a:hlinkClick>
              </a:rPr>
              <a:t> </a:t>
            </a:r>
            <a:r>
              <a:rPr sz="1433">
                <a:solidFill>
                  <a:schemeClr val="bg1"/>
                </a:solidFill>
                <a:latin typeface="Arial"/>
                <a:cs typeface="Arial"/>
                <a:hlinkClick r:id="rId3">
                  <a:extLst>
                    <a:ext uri="{A12FA001-AC4F-418D-AE19-62706E023703}">
                      <ahyp:hlinkClr xmlns:ahyp="http://schemas.microsoft.com/office/drawing/2018/hyperlinkcolor" val="tx"/>
                    </a:ext>
                  </a:extLst>
                </a:hlinkClick>
              </a:rPr>
              <a:t>Pains:</a:t>
            </a:r>
            <a:r>
              <a:rPr sz="1433" spc="-10">
                <a:solidFill>
                  <a:schemeClr val="bg1"/>
                </a:solidFill>
                <a:latin typeface="Arial"/>
                <a:cs typeface="Arial"/>
                <a:hlinkClick r:id="rId3">
                  <a:extLst>
                    <a:ext uri="{A12FA001-AC4F-418D-AE19-62706E023703}">
                      <ahyp:hlinkClr xmlns:ahyp="http://schemas.microsoft.com/office/drawing/2018/hyperlinkcolor" val="tx"/>
                    </a:ext>
                  </a:extLst>
                </a:hlinkClick>
              </a:rPr>
              <a:t> </a:t>
            </a:r>
            <a:r>
              <a:rPr sz="1433">
                <a:solidFill>
                  <a:schemeClr val="bg1"/>
                </a:solidFill>
                <a:latin typeface="Arial"/>
                <a:cs typeface="Arial"/>
                <a:hlinkClick r:id="rId3">
                  <a:extLst>
                    <a:ext uri="{A12FA001-AC4F-418D-AE19-62706E023703}">
                      <ahyp:hlinkClr xmlns:ahyp="http://schemas.microsoft.com/office/drawing/2018/hyperlinkcolor" val="tx"/>
                    </a:ext>
                  </a:extLst>
                </a:hlinkClick>
              </a:rPr>
              <a:t>Arctic</a:t>
            </a:r>
            <a:r>
              <a:rPr sz="1433" spc="-7">
                <a:solidFill>
                  <a:schemeClr val="bg1"/>
                </a:solidFill>
                <a:latin typeface="Arial"/>
                <a:cs typeface="Arial"/>
                <a:hlinkClick r:id="rId3">
                  <a:extLst>
                    <a:ext uri="{A12FA001-AC4F-418D-AE19-62706E023703}">
                      <ahyp:hlinkClr xmlns:ahyp="http://schemas.microsoft.com/office/drawing/2018/hyperlinkcolor" val="tx"/>
                    </a:ext>
                  </a:extLst>
                </a:hlinkClick>
              </a:rPr>
              <a:t> </a:t>
            </a:r>
            <a:r>
              <a:rPr sz="1433">
                <a:solidFill>
                  <a:schemeClr val="bg1"/>
                </a:solidFill>
                <a:latin typeface="Arial"/>
                <a:cs typeface="Arial"/>
                <a:hlinkClick r:id="rId3">
                  <a:extLst>
                    <a:ext uri="{A12FA001-AC4F-418D-AE19-62706E023703}">
                      <ahyp:hlinkClr xmlns:ahyp="http://schemas.microsoft.com/office/drawing/2018/hyperlinkcolor" val="tx"/>
                    </a:ext>
                  </a:extLst>
                </a:hlinkClick>
              </a:rPr>
              <a:t>Sea</a:t>
            </a:r>
            <a:r>
              <a:rPr sz="1433" spc="-10">
                <a:solidFill>
                  <a:schemeClr val="bg1"/>
                </a:solidFill>
                <a:latin typeface="Arial"/>
                <a:cs typeface="Arial"/>
                <a:hlinkClick r:id="rId3">
                  <a:extLst>
                    <a:ext uri="{A12FA001-AC4F-418D-AE19-62706E023703}">
                      <ahyp:hlinkClr xmlns:ahyp="http://schemas.microsoft.com/office/drawing/2018/hyperlinkcolor" val="tx"/>
                    </a:ext>
                  </a:extLst>
                </a:hlinkClick>
              </a:rPr>
              <a:t> </a:t>
            </a:r>
            <a:r>
              <a:rPr sz="1433">
                <a:solidFill>
                  <a:schemeClr val="bg1"/>
                </a:solidFill>
                <a:latin typeface="Arial"/>
                <a:cs typeface="Arial"/>
                <a:hlinkClick r:id="rId3">
                  <a:extLst>
                    <a:ext uri="{A12FA001-AC4F-418D-AE19-62706E023703}">
                      <ahyp:hlinkClr xmlns:ahyp="http://schemas.microsoft.com/office/drawing/2018/hyperlinkcolor" val="tx"/>
                    </a:ext>
                  </a:extLst>
                </a:hlinkClick>
              </a:rPr>
              <a:t>Ice</a:t>
            </a:r>
            <a:r>
              <a:rPr sz="1433" spc="-10">
                <a:solidFill>
                  <a:schemeClr val="bg1"/>
                </a:solidFill>
                <a:latin typeface="Arial"/>
                <a:cs typeface="Arial"/>
                <a:hlinkClick r:id="rId3">
                  <a:extLst>
                    <a:ext uri="{A12FA001-AC4F-418D-AE19-62706E023703}">
                      <ahyp:hlinkClr xmlns:ahyp="http://schemas.microsoft.com/office/drawing/2018/hyperlinkcolor" val="tx"/>
                    </a:ext>
                  </a:extLst>
                </a:hlinkClick>
              </a:rPr>
              <a:t> </a:t>
            </a:r>
            <a:r>
              <a:rPr sz="1433">
                <a:solidFill>
                  <a:schemeClr val="bg1"/>
                </a:solidFill>
                <a:latin typeface="Arial"/>
                <a:cs typeface="Arial"/>
                <a:hlinkClick r:id="rId3">
                  <a:extLst>
                    <a:ext uri="{A12FA001-AC4F-418D-AE19-62706E023703}">
                      <ahyp:hlinkClr xmlns:ahyp="http://schemas.microsoft.com/office/drawing/2018/hyperlinkcolor" val="tx"/>
                    </a:ext>
                  </a:extLst>
                </a:hlinkClick>
              </a:rPr>
              <a:t>at</a:t>
            </a:r>
            <a:r>
              <a:rPr sz="1433" spc="-7">
                <a:solidFill>
                  <a:schemeClr val="bg1"/>
                </a:solidFill>
                <a:latin typeface="Arial"/>
                <a:cs typeface="Arial"/>
                <a:hlinkClick r:id="rId3">
                  <a:extLst>
                    <a:ext uri="{A12FA001-AC4F-418D-AE19-62706E023703}">
                      <ahyp:hlinkClr xmlns:ahyp="http://schemas.microsoft.com/office/drawing/2018/hyperlinkcolor" val="tx"/>
                    </a:ext>
                  </a:extLst>
                </a:hlinkClick>
              </a:rPr>
              <a:t> </a:t>
            </a:r>
            <a:r>
              <a:rPr sz="1433">
                <a:solidFill>
                  <a:schemeClr val="bg1"/>
                </a:solidFill>
                <a:latin typeface="Arial"/>
                <a:cs typeface="Arial"/>
                <a:hlinkClick r:id="rId3">
                  <a:extLst>
                    <a:ext uri="{A12FA001-AC4F-418D-AE19-62706E023703}">
                      <ahyp:hlinkClr xmlns:ahyp="http://schemas.microsoft.com/office/drawing/2018/hyperlinkcolor" val="tx"/>
                    </a:ext>
                  </a:extLst>
                </a:hlinkClick>
              </a:rPr>
              <a:t>Record</a:t>
            </a:r>
            <a:r>
              <a:rPr sz="1433" spc="-10">
                <a:solidFill>
                  <a:schemeClr val="bg1"/>
                </a:solidFill>
                <a:latin typeface="Arial"/>
                <a:cs typeface="Arial"/>
                <a:hlinkClick r:id="rId3">
                  <a:extLst>
                    <a:ext uri="{A12FA001-AC4F-418D-AE19-62706E023703}">
                      <ahyp:hlinkClr xmlns:ahyp="http://schemas.microsoft.com/office/drawing/2018/hyperlinkcolor" val="tx"/>
                    </a:ext>
                  </a:extLst>
                </a:hlinkClick>
              </a:rPr>
              <a:t> </a:t>
            </a:r>
            <a:r>
              <a:rPr sz="1433">
                <a:solidFill>
                  <a:schemeClr val="bg1"/>
                </a:solidFill>
                <a:latin typeface="Arial"/>
                <a:cs typeface="Arial"/>
                <a:hlinkClick r:id="rId3">
                  <a:extLst>
                    <a:ext uri="{A12FA001-AC4F-418D-AE19-62706E023703}">
                      <ahyp:hlinkClr xmlns:ahyp="http://schemas.microsoft.com/office/drawing/2018/hyperlinkcolor" val="tx"/>
                    </a:ext>
                  </a:extLst>
                </a:hlinkClick>
              </a:rPr>
              <a:t>Lows</a:t>
            </a:r>
            <a:r>
              <a:rPr sz="1433" spc="-7">
                <a:solidFill>
                  <a:schemeClr val="bg1"/>
                </a:solidFill>
                <a:latin typeface="Arial"/>
                <a:cs typeface="Arial"/>
                <a:hlinkClick r:id="rId3">
                  <a:extLst>
                    <a:ext uri="{A12FA001-AC4F-418D-AE19-62706E023703}">
                      <ahyp:hlinkClr xmlns:ahyp="http://schemas.microsoft.com/office/drawing/2018/hyperlinkcolor" val="tx"/>
                    </a:ext>
                  </a:extLst>
                </a:hlinkClick>
              </a:rPr>
              <a:t> (nasa.gov)</a:t>
            </a:r>
            <a:endParaRPr sz="1433">
              <a:solidFill>
                <a:schemeClr val="bg1"/>
              </a:solidFill>
              <a:latin typeface="Arial"/>
              <a:cs typeface="Arial"/>
            </a:endParaRPr>
          </a:p>
        </p:txBody>
      </p:sp>
      <p:pic>
        <p:nvPicPr>
          <p:cNvPr id="8" name="object 8"/>
          <p:cNvPicPr/>
          <p:nvPr/>
        </p:nvPicPr>
        <p:blipFill>
          <a:blip r:embed="rId4" cstate="print">
            <a:duotone>
              <a:prstClr val="black"/>
              <a:schemeClr val="accent3">
                <a:tint val="45000"/>
                <a:satMod val="400000"/>
              </a:schemeClr>
            </a:duotone>
          </a:blip>
          <a:stretch>
            <a:fillRect/>
          </a:stretch>
        </p:blipFill>
        <p:spPr>
          <a:xfrm>
            <a:off x="9378040" y="1"/>
            <a:ext cx="2813961" cy="1463615"/>
          </a:xfrm>
          <a:prstGeom prst="rect">
            <a:avLst/>
          </a:prstGeom>
        </p:spPr>
      </p:pic>
      <p:pic>
        <p:nvPicPr>
          <p:cNvPr id="10" name="object 10"/>
          <p:cNvPicPr/>
          <p:nvPr/>
        </p:nvPicPr>
        <p:blipFill rotWithShape="1">
          <a:blip r:embed="rId5" cstate="print">
            <a:duotone>
              <a:prstClr val="black"/>
              <a:schemeClr val="accent3">
                <a:tint val="45000"/>
                <a:satMod val="400000"/>
              </a:schemeClr>
            </a:duotone>
          </a:blip>
          <a:srcRect l="9628" b="11431"/>
          <a:stretch/>
        </p:blipFill>
        <p:spPr>
          <a:xfrm>
            <a:off x="0" y="5946439"/>
            <a:ext cx="2043602" cy="897348"/>
          </a:xfrm>
          <a:prstGeom prst="rect">
            <a:avLst/>
          </a:prstGeom>
        </p:spPr>
      </p:pic>
      <p:pic>
        <p:nvPicPr>
          <p:cNvPr id="14" name="Picture 13" descr="Map&#10;&#10;Description automatically generated">
            <a:extLst>
              <a:ext uri="{FF2B5EF4-FFF2-40B4-BE49-F238E27FC236}">
                <a16:creationId xmlns:a16="http://schemas.microsoft.com/office/drawing/2014/main" id="{4CBBEE7D-8A3A-BFF2-467A-AABA503479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3999" y="2103927"/>
            <a:ext cx="5104350" cy="3894864"/>
          </a:xfrm>
          <a:prstGeom prst="rect">
            <a:avLst/>
          </a:prstGeom>
          <a:noFill/>
          <a:ln>
            <a:noFill/>
          </a:ln>
        </p:spPr>
      </p:pic>
      <p:pic>
        <p:nvPicPr>
          <p:cNvPr id="15" name="object 5">
            <a:extLst>
              <a:ext uri="{FF2B5EF4-FFF2-40B4-BE49-F238E27FC236}">
                <a16:creationId xmlns:a16="http://schemas.microsoft.com/office/drawing/2014/main" id="{1FCF440C-1936-4504-1957-5E0E925F5895}"/>
              </a:ext>
            </a:extLst>
          </p:cNvPr>
          <p:cNvPicPr/>
          <p:nvPr/>
        </p:nvPicPr>
        <p:blipFill>
          <a:blip r:embed="rId7" cstate="print">
            <a:alphaModFix amt="50000"/>
          </a:blip>
          <a:stretch>
            <a:fillRect/>
          </a:stretch>
        </p:blipFill>
        <p:spPr>
          <a:xfrm>
            <a:off x="1676399" y="1956925"/>
            <a:ext cx="1997989" cy="377404"/>
          </a:xfrm>
          <a:prstGeom prst="rect">
            <a:avLst/>
          </a:prstGeom>
        </p:spPr>
      </p:pic>
      <p:pic>
        <p:nvPicPr>
          <p:cNvPr id="16" name="object 5">
            <a:extLst>
              <a:ext uri="{FF2B5EF4-FFF2-40B4-BE49-F238E27FC236}">
                <a16:creationId xmlns:a16="http://schemas.microsoft.com/office/drawing/2014/main" id="{72522D13-AA2B-2A8E-2C5C-C48462F75C13}"/>
              </a:ext>
            </a:extLst>
          </p:cNvPr>
          <p:cNvPicPr/>
          <p:nvPr/>
        </p:nvPicPr>
        <p:blipFill>
          <a:blip r:embed="rId7" cstate="print">
            <a:alphaModFix amt="50000"/>
          </a:blip>
          <a:stretch>
            <a:fillRect/>
          </a:stretch>
        </p:blipFill>
        <p:spPr>
          <a:xfrm>
            <a:off x="7748757" y="1887845"/>
            <a:ext cx="1997989" cy="377404"/>
          </a:xfrm>
          <a:prstGeom prst="rect">
            <a:avLst/>
          </a:prstGeom>
        </p:spPr>
      </p:pic>
      <p:sp>
        <p:nvSpPr>
          <p:cNvPr id="17" name="object 2">
            <a:extLst>
              <a:ext uri="{FF2B5EF4-FFF2-40B4-BE49-F238E27FC236}">
                <a16:creationId xmlns:a16="http://schemas.microsoft.com/office/drawing/2014/main" id="{FA6F13E5-D54C-FD46-C557-2687A04B613A}"/>
              </a:ext>
            </a:extLst>
          </p:cNvPr>
          <p:cNvSpPr txBox="1">
            <a:spLocks/>
          </p:cNvSpPr>
          <p:nvPr/>
        </p:nvSpPr>
        <p:spPr>
          <a:xfrm>
            <a:off x="1957994" y="1355948"/>
            <a:ext cx="8330777" cy="418983"/>
          </a:xfrm>
          <a:prstGeom prst="rect">
            <a:avLst/>
          </a:prstGeom>
        </p:spPr>
        <p:txBody>
          <a:bodyPr vert="horz" wrap="square" lIns="0" tIns="8467" rIns="0" bIns="0" rtlCol="0">
            <a:spAutoFit/>
          </a:bodyPr>
          <a:lstStyle>
            <a:lvl1pPr>
              <a:defRPr sz="7000" b="0" i="0">
                <a:solidFill>
                  <a:schemeClr val="bg1"/>
                </a:solidFill>
                <a:latin typeface="Trebuchet MS"/>
                <a:ea typeface="+mj-ea"/>
                <a:cs typeface="Trebuchet MS"/>
              </a:defRPr>
            </a:lvl1pPr>
          </a:lstStyle>
          <a:p>
            <a:pPr algn="ctr">
              <a:spcBef>
                <a:spcPts val="67"/>
              </a:spcBef>
              <a:tabLst>
                <a:tab pos="3051116" algn="l"/>
                <a:tab pos="5047656" algn="l"/>
                <a:tab pos="7963298" algn="l"/>
              </a:tabLst>
            </a:pPr>
            <a:r>
              <a:rPr lang="en-US" sz="2667">
                <a:latin typeface="Arial"/>
                <a:cs typeface="Arial"/>
              </a:rPr>
              <a:t>SEA ICE AT THE ARCTIC CIRCLE IS CHANGING</a:t>
            </a:r>
          </a:p>
        </p:txBody>
      </p:sp>
      <p:sp>
        <p:nvSpPr>
          <p:cNvPr id="5" name="object 6">
            <a:extLst>
              <a:ext uri="{FF2B5EF4-FFF2-40B4-BE49-F238E27FC236}">
                <a16:creationId xmlns:a16="http://schemas.microsoft.com/office/drawing/2014/main" id="{30406B24-88A2-D805-14C8-EC91729DFC73}"/>
              </a:ext>
            </a:extLst>
          </p:cNvPr>
          <p:cNvSpPr/>
          <p:nvPr/>
        </p:nvSpPr>
        <p:spPr>
          <a:xfrm rot="960000">
            <a:off x="2732999" y="6009647"/>
            <a:ext cx="1486323" cy="406400"/>
          </a:xfrm>
          <a:custGeom>
            <a:avLst/>
            <a:gdLst/>
            <a:ahLst/>
            <a:cxnLst/>
            <a:rect l="l" t="t" r="r" b="b"/>
            <a:pathLst>
              <a:path w="2229485" h="609600">
                <a:moveTo>
                  <a:pt x="2229459" y="240030"/>
                </a:moveTo>
                <a:lnTo>
                  <a:pt x="2207222" y="182880"/>
                </a:lnTo>
                <a:lnTo>
                  <a:pt x="2182482" y="146050"/>
                </a:lnTo>
                <a:lnTo>
                  <a:pt x="2175040" y="138430"/>
                </a:lnTo>
                <a:lnTo>
                  <a:pt x="2169274" y="138430"/>
                </a:lnTo>
                <a:lnTo>
                  <a:pt x="2162518" y="129540"/>
                </a:lnTo>
                <a:lnTo>
                  <a:pt x="2153958" y="125730"/>
                </a:lnTo>
                <a:lnTo>
                  <a:pt x="2144242" y="124460"/>
                </a:lnTo>
                <a:lnTo>
                  <a:pt x="2134006" y="124460"/>
                </a:lnTo>
                <a:lnTo>
                  <a:pt x="2011972" y="129540"/>
                </a:lnTo>
                <a:lnTo>
                  <a:pt x="2008746" y="128270"/>
                </a:lnTo>
                <a:lnTo>
                  <a:pt x="2005520" y="127000"/>
                </a:lnTo>
                <a:lnTo>
                  <a:pt x="1998980" y="125730"/>
                </a:lnTo>
                <a:lnTo>
                  <a:pt x="1985733" y="128270"/>
                </a:lnTo>
                <a:lnTo>
                  <a:pt x="1979358" y="125730"/>
                </a:lnTo>
                <a:lnTo>
                  <a:pt x="1972843" y="124460"/>
                </a:lnTo>
                <a:lnTo>
                  <a:pt x="1966226" y="124460"/>
                </a:lnTo>
                <a:lnTo>
                  <a:pt x="1959571" y="125730"/>
                </a:lnTo>
                <a:lnTo>
                  <a:pt x="1956003" y="123190"/>
                </a:lnTo>
                <a:lnTo>
                  <a:pt x="1954225" y="121920"/>
                </a:lnTo>
                <a:lnTo>
                  <a:pt x="1947532" y="123190"/>
                </a:lnTo>
                <a:lnTo>
                  <a:pt x="1941436" y="121920"/>
                </a:lnTo>
                <a:lnTo>
                  <a:pt x="1892147" y="114300"/>
                </a:lnTo>
                <a:lnTo>
                  <a:pt x="1843519" y="104140"/>
                </a:lnTo>
                <a:lnTo>
                  <a:pt x="1795627" y="90170"/>
                </a:lnTo>
                <a:lnTo>
                  <a:pt x="1748497" y="74930"/>
                </a:lnTo>
                <a:lnTo>
                  <a:pt x="1702231" y="55880"/>
                </a:lnTo>
                <a:lnTo>
                  <a:pt x="1684680" y="48260"/>
                </a:lnTo>
                <a:lnTo>
                  <a:pt x="1677733" y="45720"/>
                </a:lnTo>
                <a:lnTo>
                  <a:pt x="1669884" y="41910"/>
                </a:lnTo>
                <a:lnTo>
                  <a:pt x="1660182" y="53340"/>
                </a:lnTo>
                <a:lnTo>
                  <a:pt x="1661350" y="62230"/>
                </a:lnTo>
                <a:lnTo>
                  <a:pt x="1665033" y="67310"/>
                </a:lnTo>
                <a:lnTo>
                  <a:pt x="1675003" y="81280"/>
                </a:lnTo>
                <a:lnTo>
                  <a:pt x="1682203" y="97790"/>
                </a:lnTo>
                <a:lnTo>
                  <a:pt x="1688998" y="114300"/>
                </a:lnTo>
                <a:lnTo>
                  <a:pt x="1697799" y="129540"/>
                </a:lnTo>
                <a:lnTo>
                  <a:pt x="1766862" y="170180"/>
                </a:lnTo>
                <a:lnTo>
                  <a:pt x="1812124" y="189230"/>
                </a:lnTo>
                <a:lnTo>
                  <a:pt x="1858391" y="205740"/>
                </a:lnTo>
                <a:lnTo>
                  <a:pt x="1905533" y="219710"/>
                </a:lnTo>
                <a:lnTo>
                  <a:pt x="1953475" y="231140"/>
                </a:lnTo>
                <a:lnTo>
                  <a:pt x="1968258" y="233680"/>
                </a:lnTo>
                <a:lnTo>
                  <a:pt x="1982558" y="240030"/>
                </a:lnTo>
                <a:lnTo>
                  <a:pt x="1980387" y="246380"/>
                </a:lnTo>
                <a:lnTo>
                  <a:pt x="1976539" y="252730"/>
                </a:lnTo>
                <a:lnTo>
                  <a:pt x="1968182" y="251460"/>
                </a:lnTo>
                <a:lnTo>
                  <a:pt x="1962251" y="254000"/>
                </a:lnTo>
                <a:lnTo>
                  <a:pt x="1958403" y="261620"/>
                </a:lnTo>
                <a:lnTo>
                  <a:pt x="1943100" y="264160"/>
                </a:lnTo>
                <a:lnTo>
                  <a:pt x="1939175" y="271780"/>
                </a:lnTo>
                <a:lnTo>
                  <a:pt x="1937258" y="270510"/>
                </a:lnTo>
                <a:lnTo>
                  <a:pt x="1936000" y="271780"/>
                </a:lnTo>
                <a:lnTo>
                  <a:pt x="1935416" y="273050"/>
                </a:lnTo>
                <a:lnTo>
                  <a:pt x="1927974" y="274320"/>
                </a:lnTo>
                <a:lnTo>
                  <a:pt x="1921129" y="275590"/>
                </a:lnTo>
                <a:lnTo>
                  <a:pt x="1917115" y="281940"/>
                </a:lnTo>
                <a:lnTo>
                  <a:pt x="1912099" y="283210"/>
                </a:lnTo>
                <a:lnTo>
                  <a:pt x="1906828" y="284480"/>
                </a:lnTo>
                <a:lnTo>
                  <a:pt x="1748116" y="358140"/>
                </a:lnTo>
                <a:lnTo>
                  <a:pt x="1677441" y="388620"/>
                </a:lnTo>
                <a:lnTo>
                  <a:pt x="1641983" y="402590"/>
                </a:lnTo>
                <a:lnTo>
                  <a:pt x="1606524" y="417830"/>
                </a:lnTo>
                <a:lnTo>
                  <a:pt x="1586839" y="422910"/>
                </a:lnTo>
                <a:lnTo>
                  <a:pt x="1577035" y="426720"/>
                </a:lnTo>
                <a:lnTo>
                  <a:pt x="1567332" y="429260"/>
                </a:lnTo>
                <a:lnTo>
                  <a:pt x="1472603" y="457200"/>
                </a:lnTo>
                <a:lnTo>
                  <a:pt x="1424800" y="468630"/>
                </a:lnTo>
                <a:lnTo>
                  <a:pt x="1328318" y="486410"/>
                </a:lnTo>
                <a:lnTo>
                  <a:pt x="1279613" y="492760"/>
                </a:lnTo>
                <a:lnTo>
                  <a:pt x="1230604" y="497840"/>
                </a:lnTo>
                <a:lnTo>
                  <a:pt x="1181265" y="500380"/>
                </a:lnTo>
                <a:lnTo>
                  <a:pt x="1075207" y="504190"/>
                </a:lnTo>
                <a:lnTo>
                  <a:pt x="1039850" y="504190"/>
                </a:lnTo>
                <a:lnTo>
                  <a:pt x="1036472" y="502920"/>
                </a:lnTo>
                <a:lnTo>
                  <a:pt x="1033094" y="501650"/>
                </a:lnTo>
                <a:lnTo>
                  <a:pt x="1019378" y="501650"/>
                </a:lnTo>
                <a:lnTo>
                  <a:pt x="1012431" y="502920"/>
                </a:lnTo>
                <a:lnTo>
                  <a:pt x="1009243" y="501650"/>
                </a:lnTo>
                <a:lnTo>
                  <a:pt x="1006043" y="500380"/>
                </a:lnTo>
                <a:lnTo>
                  <a:pt x="992987" y="500380"/>
                </a:lnTo>
                <a:lnTo>
                  <a:pt x="986358" y="501650"/>
                </a:lnTo>
                <a:lnTo>
                  <a:pt x="980478" y="499110"/>
                </a:lnTo>
                <a:lnTo>
                  <a:pt x="974420" y="497840"/>
                </a:lnTo>
                <a:lnTo>
                  <a:pt x="968248" y="499110"/>
                </a:lnTo>
                <a:lnTo>
                  <a:pt x="962037" y="499110"/>
                </a:lnTo>
                <a:lnTo>
                  <a:pt x="960450" y="497840"/>
                </a:lnTo>
                <a:lnTo>
                  <a:pt x="957275" y="495300"/>
                </a:lnTo>
                <a:lnTo>
                  <a:pt x="952004" y="495300"/>
                </a:lnTo>
                <a:lnTo>
                  <a:pt x="946569" y="497840"/>
                </a:lnTo>
                <a:lnTo>
                  <a:pt x="944740" y="496570"/>
                </a:lnTo>
                <a:lnTo>
                  <a:pt x="942898" y="496570"/>
                </a:lnTo>
                <a:lnTo>
                  <a:pt x="940981" y="497840"/>
                </a:lnTo>
                <a:lnTo>
                  <a:pt x="936967" y="494030"/>
                </a:lnTo>
                <a:lnTo>
                  <a:pt x="935621" y="492760"/>
                </a:lnTo>
                <a:lnTo>
                  <a:pt x="929017" y="494030"/>
                </a:lnTo>
                <a:lnTo>
                  <a:pt x="923010" y="494030"/>
                </a:lnTo>
                <a:lnTo>
                  <a:pt x="900582" y="490220"/>
                </a:lnTo>
                <a:lnTo>
                  <a:pt x="855675" y="485140"/>
                </a:lnTo>
                <a:lnTo>
                  <a:pt x="833577" y="480060"/>
                </a:lnTo>
                <a:lnTo>
                  <a:pt x="830986" y="482600"/>
                </a:lnTo>
                <a:lnTo>
                  <a:pt x="822375" y="483870"/>
                </a:lnTo>
                <a:lnTo>
                  <a:pt x="832904" y="487680"/>
                </a:lnTo>
                <a:lnTo>
                  <a:pt x="839927" y="491490"/>
                </a:lnTo>
                <a:lnTo>
                  <a:pt x="840346" y="492760"/>
                </a:lnTo>
                <a:lnTo>
                  <a:pt x="836752" y="496570"/>
                </a:lnTo>
                <a:lnTo>
                  <a:pt x="833323" y="497840"/>
                </a:lnTo>
                <a:lnTo>
                  <a:pt x="830821" y="499110"/>
                </a:lnTo>
                <a:lnTo>
                  <a:pt x="784377" y="488950"/>
                </a:lnTo>
                <a:lnTo>
                  <a:pt x="738454" y="476250"/>
                </a:lnTo>
                <a:lnTo>
                  <a:pt x="693039" y="462280"/>
                </a:lnTo>
                <a:lnTo>
                  <a:pt x="603478" y="431800"/>
                </a:lnTo>
                <a:lnTo>
                  <a:pt x="559257" y="414020"/>
                </a:lnTo>
                <a:lnTo>
                  <a:pt x="535609" y="401320"/>
                </a:lnTo>
                <a:lnTo>
                  <a:pt x="397040" y="328930"/>
                </a:lnTo>
                <a:lnTo>
                  <a:pt x="394614" y="327660"/>
                </a:lnTo>
                <a:lnTo>
                  <a:pt x="394030" y="326859"/>
                </a:lnTo>
                <a:lnTo>
                  <a:pt x="394030" y="327660"/>
                </a:lnTo>
                <a:lnTo>
                  <a:pt x="393852" y="328930"/>
                </a:lnTo>
                <a:lnTo>
                  <a:pt x="393026" y="328930"/>
                </a:lnTo>
                <a:lnTo>
                  <a:pt x="394030" y="327660"/>
                </a:lnTo>
                <a:lnTo>
                  <a:pt x="394030" y="326859"/>
                </a:lnTo>
                <a:lnTo>
                  <a:pt x="393687" y="326390"/>
                </a:lnTo>
                <a:lnTo>
                  <a:pt x="392353" y="325120"/>
                </a:lnTo>
                <a:lnTo>
                  <a:pt x="390677" y="323850"/>
                </a:lnTo>
                <a:lnTo>
                  <a:pt x="389509" y="323850"/>
                </a:lnTo>
                <a:lnTo>
                  <a:pt x="388251" y="322580"/>
                </a:lnTo>
                <a:lnTo>
                  <a:pt x="386842" y="322580"/>
                </a:lnTo>
                <a:lnTo>
                  <a:pt x="385330" y="320040"/>
                </a:lnTo>
                <a:lnTo>
                  <a:pt x="382739" y="318770"/>
                </a:lnTo>
                <a:lnTo>
                  <a:pt x="379234" y="318770"/>
                </a:lnTo>
                <a:lnTo>
                  <a:pt x="377812" y="314960"/>
                </a:lnTo>
                <a:lnTo>
                  <a:pt x="375221" y="313690"/>
                </a:lnTo>
                <a:lnTo>
                  <a:pt x="371627" y="313690"/>
                </a:lnTo>
                <a:lnTo>
                  <a:pt x="370293" y="309880"/>
                </a:lnTo>
                <a:lnTo>
                  <a:pt x="367703" y="308610"/>
                </a:lnTo>
                <a:lnTo>
                  <a:pt x="364020" y="308610"/>
                </a:lnTo>
                <a:lnTo>
                  <a:pt x="362686" y="306070"/>
                </a:lnTo>
                <a:lnTo>
                  <a:pt x="360172" y="303530"/>
                </a:lnTo>
                <a:lnTo>
                  <a:pt x="356501" y="303530"/>
                </a:lnTo>
                <a:lnTo>
                  <a:pt x="355244" y="300990"/>
                </a:lnTo>
                <a:lnTo>
                  <a:pt x="353987" y="299720"/>
                </a:lnTo>
                <a:lnTo>
                  <a:pt x="352729" y="298450"/>
                </a:lnTo>
                <a:lnTo>
                  <a:pt x="349059" y="299720"/>
                </a:lnTo>
                <a:lnTo>
                  <a:pt x="347802" y="295910"/>
                </a:lnTo>
                <a:lnTo>
                  <a:pt x="345300" y="294640"/>
                </a:lnTo>
                <a:lnTo>
                  <a:pt x="341541" y="294640"/>
                </a:lnTo>
                <a:lnTo>
                  <a:pt x="340664" y="293674"/>
                </a:lnTo>
                <a:lnTo>
                  <a:pt x="339864" y="291223"/>
                </a:lnTo>
                <a:lnTo>
                  <a:pt x="337439" y="289636"/>
                </a:lnTo>
                <a:lnTo>
                  <a:pt x="334746" y="289763"/>
                </a:lnTo>
                <a:lnTo>
                  <a:pt x="334352" y="289560"/>
                </a:lnTo>
                <a:lnTo>
                  <a:pt x="334098" y="289560"/>
                </a:lnTo>
                <a:lnTo>
                  <a:pt x="332930" y="285750"/>
                </a:lnTo>
                <a:lnTo>
                  <a:pt x="330581" y="284480"/>
                </a:lnTo>
                <a:lnTo>
                  <a:pt x="326656" y="284480"/>
                </a:lnTo>
                <a:lnTo>
                  <a:pt x="325488" y="280670"/>
                </a:lnTo>
                <a:lnTo>
                  <a:pt x="323151" y="279400"/>
                </a:lnTo>
                <a:lnTo>
                  <a:pt x="319214" y="279400"/>
                </a:lnTo>
                <a:lnTo>
                  <a:pt x="318135" y="275590"/>
                </a:lnTo>
                <a:lnTo>
                  <a:pt x="315709" y="274320"/>
                </a:lnTo>
                <a:lnTo>
                  <a:pt x="311861" y="274320"/>
                </a:lnTo>
                <a:lnTo>
                  <a:pt x="310781" y="270510"/>
                </a:lnTo>
                <a:lnTo>
                  <a:pt x="309041" y="269608"/>
                </a:lnTo>
                <a:lnTo>
                  <a:pt x="309041" y="294474"/>
                </a:lnTo>
                <a:lnTo>
                  <a:pt x="308025" y="293370"/>
                </a:lnTo>
                <a:lnTo>
                  <a:pt x="308610" y="293370"/>
                </a:lnTo>
                <a:lnTo>
                  <a:pt x="309041" y="294474"/>
                </a:lnTo>
                <a:lnTo>
                  <a:pt x="309041" y="269608"/>
                </a:lnTo>
                <a:lnTo>
                  <a:pt x="308356" y="269240"/>
                </a:lnTo>
                <a:lnTo>
                  <a:pt x="304850" y="269240"/>
                </a:lnTo>
                <a:lnTo>
                  <a:pt x="304850" y="290830"/>
                </a:lnTo>
                <a:lnTo>
                  <a:pt x="304342" y="290830"/>
                </a:lnTo>
                <a:lnTo>
                  <a:pt x="303339" y="289560"/>
                </a:lnTo>
                <a:lnTo>
                  <a:pt x="304850" y="290830"/>
                </a:lnTo>
                <a:lnTo>
                  <a:pt x="304850" y="269240"/>
                </a:lnTo>
                <a:lnTo>
                  <a:pt x="304596" y="269240"/>
                </a:lnTo>
                <a:lnTo>
                  <a:pt x="303428" y="265430"/>
                </a:lnTo>
                <a:lnTo>
                  <a:pt x="302209" y="264160"/>
                </a:lnTo>
                <a:lnTo>
                  <a:pt x="301002" y="262890"/>
                </a:lnTo>
                <a:lnTo>
                  <a:pt x="297319" y="264160"/>
                </a:lnTo>
                <a:lnTo>
                  <a:pt x="233210" y="212090"/>
                </a:lnTo>
                <a:lnTo>
                  <a:pt x="223481" y="207010"/>
                </a:lnTo>
                <a:lnTo>
                  <a:pt x="214845" y="199390"/>
                </a:lnTo>
                <a:lnTo>
                  <a:pt x="206819" y="193040"/>
                </a:lnTo>
                <a:lnTo>
                  <a:pt x="198869" y="185420"/>
                </a:lnTo>
                <a:lnTo>
                  <a:pt x="199288" y="184150"/>
                </a:lnTo>
                <a:lnTo>
                  <a:pt x="200037" y="181610"/>
                </a:lnTo>
                <a:lnTo>
                  <a:pt x="202374" y="179070"/>
                </a:lnTo>
                <a:lnTo>
                  <a:pt x="204216" y="177800"/>
                </a:lnTo>
                <a:lnTo>
                  <a:pt x="206717" y="177800"/>
                </a:lnTo>
                <a:lnTo>
                  <a:pt x="201244" y="171450"/>
                </a:lnTo>
                <a:lnTo>
                  <a:pt x="195567" y="165100"/>
                </a:lnTo>
                <a:lnTo>
                  <a:pt x="189293" y="160020"/>
                </a:lnTo>
                <a:lnTo>
                  <a:pt x="181978" y="156210"/>
                </a:lnTo>
                <a:lnTo>
                  <a:pt x="178638" y="154940"/>
                </a:lnTo>
                <a:lnTo>
                  <a:pt x="175539" y="153670"/>
                </a:lnTo>
                <a:lnTo>
                  <a:pt x="173126" y="151130"/>
                </a:lnTo>
                <a:lnTo>
                  <a:pt x="176047" y="152400"/>
                </a:lnTo>
                <a:lnTo>
                  <a:pt x="178968" y="154940"/>
                </a:lnTo>
                <a:lnTo>
                  <a:pt x="181978" y="156210"/>
                </a:lnTo>
                <a:lnTo>
                  <a:pt x="180136" y="152400"/>
                </a:lnTo>
                <a:lnTo>
                  <a:pt x="178054" y="149860"/>
                </a:lnTo>
                <a:lnTo>
                  <a:pt x="174129" y="151130"/>
                </a:lnTo>
                <a:lnTo>
                  <a:pt x="173875" y="149860"/>
                </a:lnTo>
                <a:lnTo>
                  <a:pt x="173126" y="146050"/>
                </a:lnTo>
                <a:lnTo>
                  <a:pt x="169697" y="142240"/>
                </a:lnTo>
                <a:lnTo>
                  <a:pt x="167690" y="141224"/>
                </a:lnTo>
                <a:lnTo>
                  <a:pt x="167690" y="149860"/>
                </a:lnTo>
                <a:lnTo>
                  <a:pt x="167106" y="151130"/>
                </a:lnTo>
                <a:lnTo>
                  <a:pt x="165938" y="151130"/>
                </a:lnTo>
                <a:lnTo>
                  <a:pt x="165684" y="149860"/>
                </a:lnTo>
                <a:lnTo>
                  <a:pt x="167690" y="149860"/>
                </a:lnTo>
                <a:lnTo>
                  <a:pt x="167690" y="141224"/>
                </a:lnTo>
                <a:lnTo>
                  <a:pt x="164680" y="139700"/>
                </a:lnTo>
                <a:lnTo>
                  <a:pt x="164096" y="137160"/>
                </a:lnTo>
                <a:lnTo>
                  <a:pt x="162255" y="134620"/>
                </a:lnTo>
                <a:lnTo>
                  <a:pt x="158496" y="134620"/>
                </a:lnTo>
                <a:lnTo>
                  <a:pt x="157492" y="132080"/>
                </a:lnTo>
                <a:lnTo>
                  <a:pt x="156984" y="130810"/>
                </a:lnTo>
                <a:lnTo>
                  <a:pt x="155981" y="129540"/>
                </a:lnTo>
                <a:lnTo>
                  <a:pt x="154990" y="128270"/>
                </a:lnTo>
                <a:lnTo>
                  <a:pt x="152730" y="128270"/>
                </a:lnTo>
                <a:lnTo>
                  <a:pt x="152730" y="132080"/>
                </a:lnTo>
                <a:lnTo>
                  <a:pt x="151803" y="130810"/>
                </a:lnTo>
                <a:lnTo>
                  <a:pt x="152730" y="132080"/>
                </a:lnTo>
                <a:lnTo>
                  <a:pt x="152730" y="128270"/>
                </a:lnTo>
                <a:lnTo>
                  <a:pt x="151307" y="128270"/>
                </a:lnTo>
                <a:lnTo>
                  <a:pt x="151307" y="130810"/>
                </a:lnTo>
                <a:lnTo>
                  <a:pt x="151142" y="130810"/>
                </a:lnTo>
                <a:lnTo>
                  <a:pt x="150723" y="129540"/>
                </a:lnTo>
                <a:lnTo>
                  <a:pt x="151307" y="130810"/>
                </a:lnTo>
                <a:lnTo>
                  <a:pt x="151307" y="128270"/>
                </a:lnTo>
                <a:lnTo>
                  <a:pt x="151053" y="128270"/>
                </a:lnTo>
                <a:lnTo>
                  <a:pt x="150558" y="125730"/>
                </a:lnTo>
                <a:lnTo>
                  <a:pt x="149631" y="124460"/>
                </a:lnTo>
                <a:lnTo>
                  <a:pt x="147802" y="124460"/>
                </a:lnTo>
                <a:lnTo>
                  <a:pt x="143167" y="118110"/>
                </a:lnTo>
                <a:lnTo>
                  <a:pt x="137922" y="111760"/>
                </a:lnTo>
                <a:lnTo>
                  <a:pt x="132029" y="106680"/>
                </a:lnTo>
                <a:lnTo>
                  <a:pt x="125476" y="101600"/>
                </a:lnTo>
                <a:lnTo>
                  <a:pt x="121056" y="95250"/>
                </a:lnTo>
                <a:lnTo>
                  <a:pt x="116789" y="88900"/>
                </a:lnTo>
                <a:lnTo>
                  <a:pt x="109512" y="85090"/>
                </a:lnTo>
                <a:lnTo>
                  <a:pt x="108178" y="80010"/>
                </a:lnTo>
                <a:lnTo>
                  <a:pt x="104089" y="77470"/>
                </a:lnTo>
                <a:lnTo>
                  <a:pt x="100317" y="74930"/>
                </a:lnTo>
                <a:lnTo>
                  <a:pt x="86652" y="57150"/>
                </a:lnTo>
                <a:lnTo>
                  <a:pt x="72542" y="39370"/>
                </a:lnTo>
                <a:lnTo>
                  <a:pt x="64541" y="27940"/>
                </a:lnTo>
                <a:lnTo>
                  <a:pt x="59194" y="20320"/>
                </a:lnTo>
                <a:lnTo>
                  <a:pt x="47828" y="0"/>
                </a:lnTo>
                <a:lnTo>
                  <a:pt x="41694" y="3810"/>
                </a:lnTo>
                <a:lnTo>
                  <a:pt x="35140" y="7620"/>
                </a:lnTo>
                <a:lnTo>
                  <a:pt x="29603" y="11430"/>
                </a:lnTo>
                <a:lnTo>
                  <a:pt x="26517" y="17780"/>
                </a:lnTo>
                <a:lnTo>
                  <a:pt x="25349" y="19050"/>
                </a:lnTo>
                <a:lnTo>
                  <a:pt x="25184" y="21590"/>
                </a:lnTo>
                <a:lnTo>
                  <a:pt x="25933" y="22860"/>
                </a:lnTo>
                <a:lnTo>
                  <a:pt x="21424" y="27940"/>
                </a:lnTo>
                <a:lnTo>
                  <a:pt x="11061" y="24130"/>
                </a:lnTo>
                <a:lnTo>
                  <a:pt x="9309" y="34290"/>
                </a:lnTo>
                <a:lnTo>
                  <a:pt x="1549" y="45720"/>
                </a:lnTo>
                <a:lnTo>
                  <a:pt x="0" y="57150"/>
                </a:lnTo>
                <a:lnTo>
                  <a:pt x="3009" y="68580"/>
                </a:lnTo>
                <a:lnTo>
                  <a:pt x="29083" y="110490"/>
                </a:lnTo>
                <a:lnTo>
                  <a:pt x="75184" y="168910"/>
                </a:lnTo>
                <a:lnTo>
                  <a:pt x="137718" y="233680"/>
                </a:lnTo>
                <a:lnTo>
                  <a:pt x="176352" y="269240"/>
                </a:lnTo>
                <a:lnTo>
                  <a:pt x="216242" y="303530"/>
                </a:lnTo>
                <a:lnTo>
                  <a:pt x="257352" y="335280"/>
                </a:lnTo>
                <a:lnTo>
                  <a:pt x="299656" y="365760"/>
                </a:lnTo>
                <a:lnTo>
                  <a:pt x="343166" y="394970"/>
                </a:lnTo>
                <a:lnTo>
                  <a:pt x="387858" y="421640"/>
                </a:lnTo>
                <a:lnTo>
                  <a:pt x="433705" y="447040"/>
                </a:lnTo>
                <a:lnTo>
                  <a:pt x="480707" y="471170"/>
                </a:lnTo>
                <a:lnTo>
                  <a:pt x="528840" y="494030"/>
                </a:lnTo>
                <a:lnTo>
                  <a:pt x="576148" y="514350"/>
                </a:lnTo>
                <a:lnTo>
                  <a:pt x="623620" y="532130"/>
                </a:lnTo>
                <a:lnTo>
                  <a:pt x="671258" y="548640"/>
                </a:lnTo>
                <a:lnTo>
                  <a:pt x="719061" y="562610"/>
                </a:lnTo>
                <a:lnTo>
                  <a:pt x="815149" y="585470"/>
                </a:lnTo>
                <a:lnTo>
                  <a:pt x="911872" y="600710"/>
                </a:lnTo>
                <a:lnTo>
                  <a:pt x="960462" y="605790"/>
                </a:lnTo>
                <a:lnTo>
                  <a:pt x="1009205" y="608330"/>
                </a:lnTo>
                <a:lnTo>
                  <a:pt x="1058100" y="609600"/>
                </a:lnTo>
                <a:lnTo>
                  <a:pt x="1107147" y="609600"/>
                </a:lnTo>
                <a:lnTo>
                  <a:pt x="1156335" y="608330"/>
                </a:lnTo>
                <a:lnTo>
                  <a:pt x="1205674" y="604520"/>
                </a:lnTo>
                <a:lnTo>
                  <a:pt x="1255153" y="599440"/>
                </a:lnTo>
                <a:lnTo>
                  <a:pt x="1304772" y="593090"/>
                </a:lnTo>
                <a:lnTo>
                  <a:pt x="1354531" y="585470"/>
                </a:lnTo>
                <a:lnTo>
                  <a:pt x="1404429" y="575310"/>
                </a:lnTo>
                <a:lnTo>
                  <a:pt x="1456207" y="563880"/>
                </a:lnTo>
                <a:lnTo>
                  <a:pt x="1507324" y="549910"/>
                </a:lnTo>
                <a:lnTo>
                  <a:pt x="1557858" y="534670"/>
                </a:lnTo>
                <a:lnTo>
                  <a:pt x="1643240" y="504190"/>
                </a:lnTo>
                <a:lnTo>
                  <a:pt x="1755292" y="458470"/>
                </a:lnTo>
                <a:lnTo>
                  <a:pt x="1803781" y="436880"/>
                </a:lnTo>
                <a:lnTo>
                  <a:pt x="1893836" y="393700"/>
                </a:lnTo>
                <a:lnTo>
                  <a:pt x="1938426" y="370840"/>
                </a:lnTo>
                <a:lnTo>
                  <a:pt x="1982939" y="349250"/>
                </a:lnTo>
                <a:lnTo>
                  <a:pt x="2027516" y="326390"/>
                </a:lnTo>
                <a:lnTo>
                  <a:pt x="2029612" y="323850"/>
                </a:lnTo>
                <a:lnTo>
                  <a:pt x="2031619" y="321310"/>
                </a:lnTo>
                <a:lnTo>
                  <a:pt x="2033701" y="318770"/>
                </a:lnTo>
                <a:lnTo>
                  <a:pt x="2037384" y="318770"/>
                </a:lnTo>
                <a:lnTo>
                  <a:pt x="2041474" y="317500"/>
                </a:lnTo>
                <a:lnTo>
                  <a:pt x="2044484" y="318770"/>
                </a:lnTo>
                <a:lnTo>
                  <a:pt x="2046909" y="320040"/>
                </a:lnTo>
                <a:lnTo>
                  <a:pt x="2045322" y="322580"/>
                </a:lnTo>
                <a:lnTo>
                  <a:pt x="2042655" y="323850"/>
                </a:lnTo>
                <a:lnTo>
                  <a:pt x="2030806" y="345440"/>
                </a:lnTo>
                <a:lnTo>
                  <a:pt x="2017242" y="365760"/>
                </a:lnTo>
                <a:lnTo>
                  <a:pt x="2002358" y="384810"/>
                </a:lnTo>
                <a:lnTo>
                  <a:pt x="1986572" y="402590"/>
                </a:lnTo>
                <a:lnTo>
                  <a:pt x="1975904" y="415290"/>
                </a:lnTo>
                <a:lnTo>
                  <a:pt x="1966214" y="429260"/>
                </a:lnTo>
                <a:lnTo>
                  <a:pt x="1957844" y="443230"/>
                </a:lnTo>
                <a:lnTo>
                  <a:pt x="1951126" y="457200"/>
                </a:lnTo>
                <a:lnTo>
                  <a:pt x="1932940" y="485140"/>
                </a:lnTo>
                <a:lnTo>
                  <a:pt x="1926196" y="511810"/>
                </a:lnTo>
                <a:lnTo>
                  <a:pt x="1930768" y="538480"/>
                </a:lnTo>
                <a:lnTo>
                  <a:pt x="1946529" y="563880"/>
                </a:lnTo>
                <a:lnTo>
                  <a:pt x="1995830" y="539750"/>
                </a:lnTo>
                <a:lnTo>
                  <a:pt x="2038235" y="508000"/>
                </a:lnTo>
                <a:lnTo>
                  <a:pt x="2075192" y="469900"/>
                </a:lnTo>
                <a:lnTo>
                  <a:pt x="2108111" y="427990"/>
                </a:lnTo>
                <a:lnTo>
                  <a:pt x="2138438" y="383540"/>
                </a:lnTo>
                <a:lnTo>
                  <a:pt x="2152472" y="361950"/>
                </a:lnTo>
                <a:lnTo>
                  <a:pt x="2166988" y="341630"/>
                </a:lnTo>
                <a:lnTo>
                  <a:pt x="2184552" y="317500"/>
                </a:lnTo>
                <a:lnTo>
                  <a:pt x="2196604" y="300990"/>
                </a:lnTo>
                <a:lnTo>
                  <a:pt x="2215997" y="271780"/>
                </a:lnTo>
                <a:lnTo>
                  <a:pt x="2221903" y="262890"/>
                </a:lnTo>
                <a:lnTo>
                  <a:pt x="2225256" y="252730"/>
                </a:lnTo>
                <a:lnTo>
                  <a:pt x="2229459" y="240030"/>
                </a:lnTo>
                <a:close/>
              </a:path>
            </a:pathLst>
          </a:custGeom>
          <a:solidFill>
            <a:srgbClr val="FFC000"/>
          </a:solidFill>
        </p:spPr>
        <p:txBody>
          <a:bodyPr wrap="square" lIns="0" tIns="0" rIns="0" bIns="0" rtlCol="0"/>
          <a:lstStyle/>
          <a:p>
            <a:endParaRPr/>
          </a:p>
        </p:txBody>
      </p:sp>
      <p:sp>
        <p:nvSpPr>
          <p:cNvPr id="9" name="object 10">
            <a:extLst>
              <a:ext uri="{FF2B5EF4-FFF2-40B4-BE49-F238E27FC236}">
                <a16:creationId xmlns:a16="http://schemas.microsoft.com/office/drawing/2014/main" id="{3172D5DD-7E61-7C22-84AF-6D18455495D5}"/>
              </a:ext>
            </a:extLst>
          </p:cNvPr>
          <p:cNvSpPr txBox="1"/>
          <p:nvPr/>
        </p:nvSpPr>
        <p:spPr>
          <a:xfrm>
            <a:off x="3990671" y="6197042"/>
            <a:ext cx="4761693" cy="296855"/>
          </a:xfrm>
          <a:prstGeom prst="rect">
            <a:avLst/>
          </a:prstGeom>
        </p:spPr>
        <p:txBody>
          <a:bodyPr vert="horz" wrap="square" lIns="0" tIns="2963" rIns="0" bIns="0" rtlCol="0" anchor="t">
            <a:spAutoFit/>
          </a:bodyPr>
          <a:lstStyle/>
          <a:p>
            <a:pPr marL="8255" marR="3175" algn="ctr">
              <a:lnSpc>
                <a:spcPct val="102099"/>
              </a:lnSpc>
              <a:spcBef>
                <a:spcPts val="23"/>
              </a:spcBef>
            </a:pPr>
            <a:r>
              <a:rPr lang="en-US" sz="2000" b="1" spc="-7">
                <a:solidFill>
                  <a:srgbClr val="FFFFFF"/>
                </a:solidFill>
                <a:latin typeface="Arial"/>
                <a:cs typeface="Arial"/>
              </a:rPr>
              <a:t>What is this bar graph telling us?</a:t>
            </a:r>
          </a:p>
        </p:txBody>
      </p:sp>
    </p:spTree>
    <p:extLst>
      <p:ext uri="{BB962C8B-B14F-4D97-AF65-F5344CB8AC3E}">
        <p14:creationId xmlns:p14="http://schemas.microsoft.com/office/powerpoint/2010/main" val="234157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929676" y="-26537"/>
            <a:ext cx="8331623" cy="993435"/>
          </a:xfrm>
          <a:prstGeom prst="rect">
            <a:avLst/>
          </a:prstGeom>
        </p:spPr>
        <p:txBody>
          <a:bodyPr vert="horz" wrap="square" lIns="0" tIns="8467" rIns="0" bIns="0" rtlCol="0">
            <a:spAutoFit/>
          </a:bodyPr>
          <a:lstStyle/>
          <a:p>
            <a:pPr algn="ctr">
              <a:spcBef>
                <a:spcPts val="67"/>
              </a:spcBef>
              <a:tabLst>
                <a:tab pos="3051116" algn="l"/>
                <a:tab pos="5047656" algn="l"/>
                <a:tab pos="7963298" algn="l"/>
              </a:tabLst>
            </a:pPr>
            <a:r>
              <a:rPr lang="en-US" sz="4800" b="1">
                <a:latin typeface="Aharoni" panose="02010803020104030203" pitchFamily="2" charset="-79"/>
                <a:cs typeface="Aharoni" panose="02010803020104030203" pitchFamily="2" charset="-79"/>
              </a:rPr>
              <a:t>LESSON ONE: FIGURE </a:t>
            </a:r>
            <a:r>
              <a:rPr lang="en-US" sz="6400" b="1">
                <a:latin typeface="Aharoni" panose="02010803020104030203" pitchFamily="2" charset="-79"/>
                <a:cs typeface="Aharoni" panose="02010803020104030203" pitchFamily="2" charset="-79"/>
              </a:rPr>
              <a:t>2</a:t>
            </a:r>
            <a:endParaRPr sz="2133">
              <a:latin typeface="Arial"/>
              <a:cs typeface="Arial"/>
            </a:endParaRPr>
          </a:p>
        </p:txBody>
      </p:sp>
      <p:sp>
        <p:nvSpPr>
          <p:cNvPr id="6" name="object 6"/>
          <p:cNvSpPr/>
          <p:nvPr/>
        </p:nvSpPr>
        <p:spPr>
          <a:xfrm>
            <a:off x="1041898" y="4386656"/>
            <a:ext cx="1486323" cy="406400"/>
          </a:xfrm>
          <a:custGeom>
            <a:avLst/>
            <a:gdLst/>
            <a:ahLst/>
            <a:cxnLst/>
            <a:rect l="l" t="t" r="r" b="b"/>
            <a:pathLst>
              <a:path w="2229485" h="609600">
                <a:moveTo>
                  <a:pt x="2229459" y="240030"/>
                </a:moveTo>
                <a:lnTo>
                  <a:pt x="2207222" y="182880"/>
                </a:lnTo>
                <a:lnTo>
                  <a:pt x="2182482" y="146050"/>
                </a:lnTo>
                <a:lnTo>
                  <a:pt x="2175040" y="138430"/>
                </a:lnTo>
                <a:lnTo>
                  <a:pt x="2169274" y="138430"/>
                </a:lnTo>
                <a:lnTo>
                  <a:pt x="2162518" y="129540"/>
                </a:lnTo>
                <a:lnTo>
                  <a:pt x="2153958" y="125730"/>
                </a:lnTo>
                <a:lnTo>
                  <a:pt x="2144242" y="124460"/>
                </a:lnTo>
                <a:lnTo>
                  <a:pt x="2134006" y="124460"/>
                </a:lnTo>
                <a:lnTo>
                  <a:pt x="2011972" y="129540"/>
                </a:lnTo>
                <a:lnTo>
                  <a:pt x="2008746" y="128270"/>
                </a:lnTo>
                <a:lnTo>
                  <a:pt x="2005520" y="127000"/>
                </a:lnTo>
                <a:lnTo>
                  <a:pt x="1998980" y="125730"/>
                </a:lnTo>
                <a:lnTo>
                  <a:pt x="1985733" y="128270"/>
                </a:lnTo>
                <a:lnTo>
                  <a:pt x="1979358" y="125730"/>
                </a:lnTo>
                <a:lnTo>
                  <a:pt x="1972843" y="124460"/>
                </a:lnTo>
                <a:lnTo>
                  <a:pt x="1966226" y="124460"/>
                </a:lnTo>
                <a:lnTo>
                  <a:pt x="1959571" y="125730"/>
                </a:lnTo>
                <a:lnTo>
                  <a:pt x="1956003" y="123190"/>
                </a:lnTo>
                <a:lnTo>
                  <a:pt x="1954225" y="121920"/>
                </a:lnTo>
                <a:lnTo>
                  <a:pt x="1947532" y="123190"/>
                </a:lnTo>
                <a:lnTo>
                  <a:pt x="1941436" y="121920"/>
                </a:lnTo>
                <a:lnTo>
                  <a:pt x="1892147" y="114300"/>
                </a:lnTo>
                <a:lnTo>
                  <a:pt x="1843519" y="104140"/>
                </a:lnTo>
                <a:lnTo>
                  <a:pt x="1795627" y="90170"/>
                </a:lnTo>
                <a:lnTo>
                  <a:pt x="1748497" y="74930"/>
                </a:lnTo>
                <a:lnTo>
                  <a:pt x="1702231" y="55880"/>
                </a:lnTo>
                <a:lnTo>
                  <a:pt x="1684680" y="48260"/>
                </a:lnTo>
                <a:lnTo>
                  <a:pt x="1677733" y="45720"/>
                </a:lnTo>
                <a:lnTo>
                  <a:pt x="1669884" y="41910"/>
                </a:lnTo>
                <a:lnTo>
                  <a:pt x="1660182" y="53340"/>
                </a:lnTo>
                <a:lnTo>
                  <a:pt x="1661350" y="62230"/>
                </a:lnTo>
                <a:lnTo>
                  <a:pt x="1665033" y="67310"/>
                </a:lnTo>
                <a:lnTo>
                  <a:pt x="1675003" y="81280"/>
                </a:lnTo>
                <a:lnTo>
                  <a:pt x="1682203" y="97790"/>
                </a:lnTo>
                <a:lnTo>
                  <a:pt x="1688998" y="114300"/>
                </a:lnTo>
                <a:lnTo>
                  <a:pt x="1697799" y="129540"/>
                </a:lnTo>
                <a:lnTo>
                  <a:pt x="1766862" y="170180"/>
                </a:lnTo>
                <a:lnTo>
                  <a:pt x="1812124" y="189230"/>
                </a:lnTo>
                <a:lnTo>
                  <a:pt x="1858391" y="205740"/>
                </a:lnTo>
                <a:lnTo>
                  <a:pt x="1905533" y="219710"/>
                </a:lnTo>
                <a:lnTo>
                  <a:pt x="1953475" y="231140"/>
                </a:lnTo>
                <a:lnTo>
                  <a:pt x="1968258" y="233680"/>
                </a:lnTo>
                <a:lnTo>
                  <a:pt x="1982558" y="240030"/>
                </a:lnTo>
                <a:lnTo>
                  <a:pt x="1980387" y="246380"/>
                </a:lnTo>
                <a:lnTo>
                  <a:pt x="1976539" y="252730"/>
                </a:lnTo>
                <a:lnTo>
                  <a:pt x="1968182" y="251460"/>
                </a:lnTo>
                <a:lnTo>
                  <a:pt x="1962251" y="254000"/>
                </a:lnTo>
                <a:lnTo>
                  <a:pt x="1958403" y="261620"/>
                </a:lnTo>
                <a:lnTo>
                  <a:pt x="1943100" y="264160"/>
                </a:lnTo>
                <a:lnTo>
                  <a:pt x="1939175" y="271780"/>
                </a:lnTo>
                <a:lnTo>
                  <a:pt x="1937258" y="270510"/>
                </a:lnTo>
                <a:lnTo>
                  <a:pt x="1936000" y="271780"/>
                </a:lnTo>
                <a:lnTo>
                  <a:pt x="1935416" y="273050"/>
                </a:lnTo>
                <a:lnTo>
                  <a:pt x="1927974" y="274320"/>
                </a:lnTo>
                <a:lnTo>
                  <a:pt x="1921129" y="275590"/>
                </a:lnTo>
                <a:lnTo>
                  <a:pt x="1917115" y="281940"/>
                </a:lnTo>
                <a:lnTo>
                  <a:pt x="1912099" y="283210"/>
                </a:lnTo>
                <a:lnTo>
                  <a:pt x="1906828" y="284480"/>
                </a:lnTo>
                <a:lnTo>
                  <a:pt x="1748116" y="358140"/>
                </a:lnTo>
                <a:lnTo>
                  <a:pt x="1677441" y="388620"/>
                </a:lnTo>
                <a:lnTo>
                  <a:pt x="1641983" y="402590"/>
                </a:lnTo>
                <a:lnTo>
                  <a:pt x="1606524" y="417830"/>
                </a:lnTo>
                <a:lnTo>
                  <a:pt x="1586839" y="422910"/>
                </a:lnTo>
                <a:lnTo>
                  <a:pt x="1577035" y="426720"/>
                </a:lnTo>
                <a:lnTo>
                  <a:pt x="1567332" y="429260"/>
                </a:lnTo>
                <a:lnTo>
                  <a:pt x="1472603" y="457200"/>
                </a:lnTo>
                <a:lnTo>
                  <a:pt x="1424800" y="468630"/>
                </a:lnTo>
                <a:lnTo>
                  <a:pt x="1328318" y="486410"/>
                </a:lnTo>
                <a:lnTo>
                  <a:pt x="1279613" y="492760"/>
                </a:lnTo>
                <a:lnTo>
                  <a:pt x="1230604" y="497840"/>
                </a:lnTo>
                <a:lnTo>
                  <a:pt x="1181265" y="500380"/>
                </a:lnTo>
                <a:lnTo>
                  <a:pt x="1075207" y="504190"/>
                </a:lnTo>
                <a:lnTo>
                  <a:pt x="1039850" y="504190"/>
                </a:lnTo>
                <a:lnTo>
                  <a:pt x="1036472" y="502920"/>
                </a:lnTo>
                <a:lnTo>
                  <a:pt x="1033094" y="501650"/>
                </a:lnTo>
                <a:lnTo>
                  <a:pt x="1019378" y="501650"/>
                </a:lnTo>
                <a:lnTo>
                  <a:pt x="1012431" y="502920"/>
                </a:lnTo>
                <a:lnTo>
                  <a:pt x="1009243" y="501650"/>
                </a:lnTo>
                <a:lnTo>
                  <a:pt x="1006043" y="500380"/>
                </a:lnTo>
                <a:lnTo>
                  <a:pt x="992987" y="500380"/>
                </a:lnTo>
                <a:lnTo>
                  <a:pt x="986358" y="501650"/>
                </a:lnTo>
                <a:lnTo>
                  <a:pt x="980478" y="499110"/>
                </a:lnTo>
                <a:lnTo>
                  <a:pt x="974420" y="497840"/>
                </a:lnTo>
                <a:lnTo>
                  <a:pt x="968248" y="499110"/>
                </a:lnTo>
                <a:lnTo>
                  <a:pt x="962037" y="499110"/>
                </a:lnTo>
                <a:lnTo>
                  <a:pt x="960450" y="497840"/>
                </a:lnTo>
                <a:lnTo>
                  <a:pt x="957275" y="495300"/>
                </a:lnTo>
                <a:lnTo>
                  <a:pt x="952004" y="495300"/>
                </a:lnTo>
                <a:lnTo>
                  <a:pt x="946569" y="497840"/>
                </a:lnTo>
                <a:lnTo>
                  <a:pt x="944740" y="496570"/>
                </a:lnTo>
                <a:lnTo>
                  <a:pt x="942898" y="496570"/>
                </a:lnTo>
                <a:lnTo>
                  <a:pt x="940981" y="497840"/>
                </a:lnTo>
                <a:lnTo>
                  <a:pt x="936967" y="494030"/>
                </a:lnTo>
                <a:lnTo>
                  <a:pt x="935621" y="492760"/>
                </a:lnTo>
                <a:lnTo>
                  <a:pt x="929017" y="494030"/>
                </a:lnTo>
                <a:lnTo>
                  <a:pt x="923010" y="494030"/>
                </a:lnTo>
                <a:lnTo>
                  <a:pt x="900582" y="490220"/>
                </a:lnTo>
                <a:lnTo>
                  <a:pt x="855675" y="485140"/>
                </a:lnTo>
                <a:lnTo>
                  <a:pt x="833577" y="480060"/>
                </a:lnTo>
                <a:lnTo>
                  <a:pt x="830986" y="482600"/>
                </a:lnTo>
                <a:lnTo>
                  <a:pt x="822375" y="483870"/>
                </a:lnTo>
                <a:lnTo>
                  <a:pt x="832904" y="487680"/>
                </a:lnTo>
                <a:lnTo>
                  <a:pt x="839927" y="491490"/>
                </a:lnTo>
                <a:lnTo>
                  <a:pt x="840346" y="492760"/>
                </a:lnTo>
                <a:lnTo>
                  <a:pt x="836752" y="496570"/>
                </a:lnTo>
                <a:lnTo>
                  <a:pt x="833323" y="497840"/>
                </a:lnTo>
                <a:lnTo>
                  <a:pt x="830821" y="499110"/>
                </a:lnTo>
                <a:lnTo>
                  <a:pt x="784377" y="488950"/>
                </a:lnTo>
                <a:lnTo>
                  <a:pt x="738454" y="476250"/>
                </a:lnTo>
                <a:lnTo>
                  <a:pt x="693039" y="462280"/>
                </a:lnTo>
                <a:lnTo>
                  <a:pt x="603478" y="431800"/>
                </a:lnTo>
                <a:lnTo>
                  <a:pt x="559257" y="414020"/>
                </a:lnTo>
                <a:lnTo>
                  <a:pt x="535609" y="401320"/>
                </a:lnTo>
                <a:lnTo>
                  <a:pt x="397040" y="328930"/>
                </a:lnTo>
                <a:lnTo>
                  <a:pt x="394614" y="327660"/>
                </a:lnTo>
                <a:lnTo>
                  <a:pt x="394030" y="326859"/>
                </a:lnTo>
                <a:lnTo>
                  <a:pt x="394030" y="327660"/>
                </a:lnTo>
                <a:lnTo>
                  <a:pt x="393852" y="328930"/>
                </a:lnTo>
                <a:lnTo>
                  <a:pt x="393026" y="328930"/>
                </a:lnTo>
                <a:lnTo>
                  <a:pt x="394030" y="327660"/>
                </a:lnTo>
                <a:lnTo>
                  <a:pt x="394030" y="326859"/>
                </a:lnTo>
                <a:lnTo>
                  <a:pt x="393687" y="326390"/>
                </a:lnTo>
                <a:lnTo>
                  <a:pt x="392353" y="325120"/>
                </a:lnTo>
                <a:lnTo>
                  <a:pt x="390677" y="323850"/>
                </a:lnTo>
                <a:lnTo>
                  <a:pt x="389509" y="323850"/>
                </a:lnTo>
                <a:lnTo>
                  <a:pt x="388251" y="322580"/>
                </a:lnTo>
                <a:lnTo>
                  <a:pt x="386842" y="322580"/>
                </a:lnTo>
                <a:lnTo>
                  <a:pt x="385330" y="320040"/>
                </a:lnTo>
                <a:lnTo>
                  <a:pt x="382739" y="318770"/>
                </a:lnTo>
                <a:lnTo>
                  <a:pt x="379234" y="318770"/>
                </a:lnTo>
                <a:lnTo>
                  <a:pt x="377812" y="314960"/>
                </a:lnTo>
                <a:lnTo>
                  <a:pt x="375221" y="313690"/>
                </a:lnTo>
                <a:lnTo>
                  <a:pt x="371627" y="313690"/>
                </a:lnTo>
                <a:lnTo>
                  <a:pt x="370293" y="309880"/>
                </a:lnTo>
                <a:lnTo>
                  <a:pt x="367703" y="308610"/>
                </a:lnTo>
                <a:lnTo>
                  <a:pt x="364020" y="308610"/>
                </a:lnTo>
                <a:lnTo>
                  <a:pt x="362686" y="306070"/>
                </a:lnTo>
                <a:lnTo>
                  <a:pt x="360172" y="303530"/>
                </a:lnTo>
                <a:lnTo>
                  <a:pt x="356501" y="303530"/>
                </a:lnTo>
                <a:lnTo>
                  <a:pt x="355244" y="300990"/>
                </a:lnTo>
                <a:lnTo>
                  <a:pt x="353987" y="299720"/>
                </a:lnTo>
                <a:lnTo>
                  <a:pt x="352729" y="298450"/>
                </a:lnTo>
                <a:lnTo>
                  <a:pt x="349059" y="299720"/>
                </a:lnTo>
                <a:lnTo>
                  <a:pt x="347802" y="295910"/>
                </a:lnTo>
                <a:lnTo>
                  <a:pt x="345300" y="294640"/>
                </a:lnTo>
                <a:lnTo>
                  <a:pt x="341541" y="294640"/>
                </a:lnTo>
                <a:lnTo>
                  <a:pt x="340664" y="293674"/>
                </a:lnTo>
                <a:lnTo>
                  <a:pt x="339864" y="291223"/>
                </a:lnTo>
                <a:lnTo>
                  <a:pt x="337439" y="289636"/>
                </a:lnTo>
                <a:lnTo>
                  <a:pt x="334746" y="289763"/>
                </a:lnTo>
                <a:lnTo>
                  <a:pt x="334352" y="289560"/>
                </a:lnTo>
                <a:lnTo>
                  <a:pt x="334098" y="289560"/>
                </a:lnTo>
                <a:lnTo>
                  <a:pt x="332930" y="285750"/>
                </a:lnTo>
                <a:lnTo>
                  <a:pt x="330581" y="284480"/>
                </a:lnTo>
                <a:lnTo>
                  <a:pt x="326656" y="284480"/>
                </a:lnTo>
                <a:lnTo>
                  <a:pt x="325488" y="280670"/>
                </a:lnTo>
                <a:lnTo>
                  <a:pt x="323151" y="279400"/>
                </a:lnTo>
                <a:lnTo>
                  <a:pt x="319214" y="279400"/>
                </a:lnTo>
                <a:lnTo>
                  <a:pt x="318135" y="275590"/>
                </a:lnTo>
                <a:lnTo>
                  <a:pt x="315709" y="274320"/>
                </a:lnTo>
                <a:lnTo>
                  <a:pt x="311861" y="274320"/>
                </a:lnTo>
                <a:lnTo>
                  <a:pt x="310781" y="270510"/>
                </a:lnTo>
                <a:lnTo>
                  <a:pt x="309041" y="269608"/>
                </a:lnTo>
                <a:lnTo>
                  <a:pt x="309041" y="294474"/>
                </a:lnTo>
                <a:lnTo>
                  <a:pt x="308025" y="293370"/>
                </a:lnTo>
                <a:lnTo>
                  <a:pt x="308610" y="293370"/>
                </a:lnTo>
                <a:lnTo>
                  <a:pt x="309041" y="294474"/>
                </a:lnTo>
                <a:lnTo>
                  <a:pt x="309041" y="269608"/>
                </a:lnTo>
                <a:lnTo>
                  <a:pt x="308356" y="269240"/>
                </a:lnTo>
                <a:lnTo>
                  <a:pt x="304850" y="269240"/>
                </a:lnTo>
                <a:lnTo>
                  <a:pt x="304850" y="290830"/>
                </a:lnTo>
                <a:lnTo>
                  <a:pt x="304342" y="290830"/>
                </a:lnTo>
                <a:lnTo>
                  <a:pt x="303339" y="289560"/>
                </a:lnTo>
                <a:lnTo>
                  <a:pt x="304850" y="290830"/>
                </a:lnTo>
                <a:lnTo>
                  <a:pt x="304850" y="269240"/>
                </a:lnTo>
                <a:lnTo>
                  <a:pt x="304596" y="269240"/>
                </a:lnTo>
                <a:lnTo>
                  <a:pt x="303428" y="265430"/>
                </a:lnTo>
                <a:lnTo>
                  <a:pt x="302209" y="264160"/>
                </a:lnTo>
                <a:lnTo>
                  <a:pt x="301002" y="262890"/>
                </a:lnTo>
                <a:lnTo>
                  <a:pt x="297319" y="264160"/>
                </a:lnTo>
                <a:lnTo>
                  <a:pt x="233210" y="212090"/>
                </a:lnTo>
                <a:lnTo>
                  <a:pt x="223481" y="207010"/>
                </a:lnTo>
                <a:lnTo>
                  <a:pt x="214845" y="199390"/>
                </a:lnTo>
                <a:lnTo>
                  <a:pt x="206819" y="193040"/>
                </a:lnTo>
                <a:lnTo>
                  <a:pt x="198869" y="185420"/>
                </a:lnTo>
                <a:lnTo>
                  <a:pt x="199288" y="184150"/>
                </a:lnTo>
                <a:lnTo>
                  <a:pt x="200037" y="181610"/>
                </a:lnTo>
                <a:lnTo>
                  <a:pt x="202374" y="179070"/>
                </a:lnTo>
                <a:lnTo>
                  <a:pt x="204216" y="177800"/>
                </a:lnTo>
                <a:lnTo>
                  <a:pt x="206717" y="177800"/>
                </a:lnTo>
                <a:lnTo>
                  <a:pt x="201244" y="171450"/>
                </a:lnTo>
                <a:lnTo>
                  <a:pt x="195567" y="165100"/>
                </a:lnTo>
                <a:lnTo>
                  <a:pt x="189293" y="160020"/>
                </a:lnTo>
                <a:lnTo>
                  <a:pt x="181978" y="156210"/>
                </a:lnTo>
                <a:lnTo>
                  <a:pt x="178638" y="154940"/>
                </a:lnTo>
                <a:lnTo>
                  <a:pt x="175539" y="153670"/>
                </a:lnTo>
                <a:lnTo>
                  <a:pt x="173126" y="151130"/>
                </a:lnTo>
                <a:lnTo>
                  <a:pt x="176047" y="152400"/>
                </a:lnTo>
                <a:lnTo>
                  <a:pt x="178968" y="154940"/>
                </a:lnTo>
                <a:lnTo>
                  <a:pt x="181978" y="156210"/>
                </a:lnTo>
                <a:lnTo>
                  <a:pt x="180136" y="152400"/>
                </a:lnTo>
                <a:lnTo>
                  <a:pt x="178054" y="149860"/>
                </a:lnTo>
                <a:lnTo>
                  <a:pt x="174129" y="151130"/>
                </a:lnTo>
                <a:lnTo>
                  <a:pt x="173875" y="149860"/>
                </a:lnTo>
                <a:lnTo>
                  <a:pt x="173126" y="146050"/>
                </a:lnTo>
                <a:lnTo>
                  <a:pt x="169697" y="142240"/>
                </a:lnTo>
                <a:lnTo>
                  <a:pt x="167690" y="141224"/>
                </a:lnTo>
                <a:lnTo>
                  <a:pt x="167690" y="149860"/>
                </a:lnTo>
                <a:lnTo>
                  <a:pt x="167106" y="151130"/>
                </a:lnTo>
                <a:lnTo>
                  <a:pt x="165938" y="151130"/>
                </a:lnTo>
                <a:lnTo>
                  <a:pt x="165684" y="149860"/>
                </a:lnTo>
                <a:lnTo>
                  <a:pt x="167690" y="149860"/>
                </a:lnTo>
                <a:lnTo>
                  <a:pt x="167690" y="141224"/>
                </a:lnTo>
                <a:lnTo>
                  <a:pt x="164680" y="139700"/>
                </a:lnTo>
                <a:lnTo>
                  <a:pt x="164096" y="137160"/>
                </a:lnTo>
                <a:lnTo>
                  <a:pt x="162255" y="134620"/>
                </a:lnTo>
                <a:lnTo>
                  <a:pt x="158496" y="134620"/>
                </a:lnTo>
                <a:lnTo>
                  <a:pt x="157492" y="132080"/>
                </a:lnTo>
                <a:lnTo>
                  <a:pt x="156984" y="130810"/>
                </a:lnTo>
                <a:lnTo>
                  <a:pt x="155981" y="129540"/>
                </a:lnTo>
                <a:lnTo>
                  <a:pt x="154990" y="128270"/>
                </a:lnTo>
                <a:lnTo>
                  <a:pt x="152730" y="128270"/>
                </a:lnTo>
                <a:lnTo>
                  <a:pt x="152730" y="132080"/>
                </a:lnTo>
                <a:lnTo>
                  <a:pt x="151803" y="130810"/>
                </a:lnTo>
                <a:lnTo>
                  <a:pt x="152730" y="132080"/>
                </a:lnTo>
                <a:lnTo>
                  <a:pt x="152730" y="128270"/>
                </a:lnTo>
                <a:lnTo>
                  <a:pt x="151307" y="128270"/>
                </a:lnTo>
                <a:lnTo>
                  <a:pt x="151307" y="130810"/>
                </a:lnTo>
                <a:lnTo>
                  <a:pt x="151142" y="130810"/>
                </a:lnTo>
                <a:lnTo>
                  <a:pt x="150723" y="129540"/>
                </a:lnTo>
                <a:lnTo>
                  <a:pt x="151307" y="130810"/>
                </a:lnTo>
                <a:lnTo>
                  <a:pt x="151307" y="128270"/>
                </a:lnTo>
                <a:lnTo>
                  <a:pt x="151053" y="128270"/>
                </a:lnTo>
                <a:lnTo>
                  <a:pt x="150558" y="125730"/>
                </a:lnTo>
                <a:lnTo>
                  <a:pt x="149631" y="124460"/>
                </a:lnTo>
                <a:lnTo>
                  <a:pt x="147802" y="124460"/>
                </a:lnTo>
                <a:lnTo>
                  <a:pt x="143167" y="118110"/>
                </a:lnTo>
                <a:lnTo>
                  <a:pt x="137922" y="111760"/>
                </a:lnTo>
                <a:lnTo>
                  <a:pt x="132029" y="106680"/>
                </a:lnTo>
                <a:lnTo>
                  <a:pt x="125476" y="101600"/>
                </a:lnTo>
                <a:lnTo>
                  <a:pt x="121056" y="95250"/>
                </a:lnTo>
                <a:lnTo>
                  <a:pt x="116789" y="88900"/>
                </a:lnTo>
                <a:lnTo>
                  <a:pt x="109512" y="85090"/>
                </a:lnTo>
                <a:lnTo>
                  <a:pt x="108178" y="80010"/>
                </a:lnTo>
                <a:lnTo>
                  <a:pt x="104089" y="77470"/>
                </a:lnTo>
                <a:lnTo>
                  <a:pt x="100317" y="74930"/>
                </a:lnTo>
                <a:lnTo>
                  <a:pt x="86652" y="57150"/>
                </a:lnTo>
                <a:lnTo>
                  <a:pt x="72542" y="39370"/>
                </a:lnTo>
                <a:lnTo>
                  <a:pt x="64541" y="27940"/>
                </a:lnTo>
                <a:lnTo>
                  <a:pt x="59194" y="20320"/>
                </a:lnTo>
                <a:lnTo>
                  <a:pt x="47828" y="0"/>
                </a:lnTo>
                <a:lnTo>
                  <a:pt x="41694" y="3810"/>
                </a:lnTo>
                <a:lnTo>
                  <a:pt x="35140" y="7620"/>
                </a:lnTo>
                <a:lnTo>
                  <a:pt x="29603" y="11430"/>
                </a:lnTo>
                <a:lnTo>
                  <a:pt x="26517" y="17780"/>
                </a:lnTo>
                <a:lnTo>
                  <a:pt x="25349" y="19050"/>
                </a:lnTo>
                <a:lnTo>
                  <a:pt x="25184" y="21590"/>
                </a:lnTo>
                <a:lnTo>
                  <a:pt x="25933" y="22860"/>
                </a:lnTo>
                <a:lnTo>
                  <a:pt x="21424" y="27940"/>
                </a:lnTo>
                <a:lnTo>
                  <a:pt x="11061" y="24130"/>
                </a:lnTo>
                <a:lnTo>
                  <a:pt x="9309" y="34290"/>
                </a:lnTo>
                <a:lnTo>
                  <a:pt x="1549" y="45720"/>
                </a:lnTo>
                <a:lnTo>
                  <a:pt x="0" y="57150"/>
                </a:lnTo>
                <a:lnTo>
                  <a:pt x="3009" y="68580"/>
                </a:lnTo>
                <a:lnTo>
                  <a:pt x="29083" y="110490"/>
                </a:lnTo>
                <a:lnTo>
                  <a:pt x="75184" y="168910"/>
                </a:lnTo>
                <a:lnTo>
                  <a:pt x="137718" y="233680"/>
                </a:lnTo>
                <a:lnTo>
                  <a:pt x="176352" y="269240"/>
                </a:lnTo>
                <a:lnTo>
                  <a:pt x="216242" y="303530"/>
                </a:lnTo>
                <a:lnTo>
                  <a:pt x="257352" y="335280"/>
                </a:lnTo>
                <a:lnTo>
                  <a:pt x="299656" y="365760"/>
                </a:lnTo>
                <a:lnTo>
                  <a:pt x="343166" y="394970"/>
                </a:lnTo>
                <a:lnTo>
                  <a:pt x="387858" y="421640"/>
                </a:lnTo>
                <a:lnTo>
                  <a:pt x="433705" y="447040"/>
                </a:lnTo>
                <a:lnTo>
                  <a:pt x="480707" y="471170"/>
                </a:lnTo>
                <a:lnTo>
                  <a:pt x="528840" y="494030"/>
                </a:lnTo>
                <a:lnTo>
                  <a:pt x="576148" y="514350"/>
                </a:lnTo>
                <a:lnTo>
                  <a:pt x="623620" y="532130"/>
                </a:lnTo>
                <a:lnTo>
                  <a:pt x="671258" y="548640"/>
                </a:lnTo>
                <a:lnTo>
                  <a:pt x="719061" y="562610"/>
                </a:lnTo>
                <a:lnTo>
                  <a:pt x="815149" y="585470"/>
                </a:lnTo>
                <a:lnTo>
                  <a:pt x="911872" y="600710"/>
                </a:lnTo>
                <a:lnTo>
                  <a:pt x="960462" y="605790"/>
                </a:lnTo>
                <a:lnTo>
                  <a:pt x="1009205" y="608330"/>
                </a:lnTo>
                <a:lnTo>
                  <a:pt x="1058100" y="609600"/>
                </a:lnTo>
                <a:lnTo>
                  <a:pt x="1107147" y="609600"/>
                </a:lnTo>
                <a:lnTo>
                  <a:pt x="1156335" y="608330"/>
                </a:lnTo>
                <a:lnTo>
                  <a:pt x="1205674" y="604520"/>
                </a:lnTo>
                <a:lnTo>
                  <a:pt x="1255153" y="599440"/>
                </a:lnTo>
                <a:lnTo>
                  <a:pt x="1304772" y="593090"/>
                </a:lnTo>
                <a:lnTo>
                  <a:pt x="1354531" y="585470"/>
                </a:lnTo>
                <a:lnTo>
                  <a:pt x="1404429" y="575310"/>
                </a:lnTo>
                <a:lnTo>
                  <a:pt x="1456207" y="563880"/>
                </a:lnTo>
                <a:lnTo>
                  <a:pt x="1507324" y="549910"/>
                </a:lnTo>
                <a:lnTo>
                  <a:pt x="1557858" y="534670"/>
                </a:lnTo>
                <a:lnTo>
                  <a:pt x="1643240" y="504190"/>
                </a:lnTo>
                <a:lnTo>
                  <a:pt x="1755292" y="458470"/>
                </a:lnTo>
                <a:lnTo>
                  <a:pt x="1803781" y="436880"/>
                </a:lnTo>
                <a:lnTo>
                  <a:pt x="1893836" y="393700"/>
                </a:lnTo>
                <a:lnTo>
                  <a:pt x="1938426" y="370840"/>
                </a:lnTo>
                <a:lnTo>
                  <a:pt x="1982939" y="349250"/>
                </a:lnTo>
                <a:lnTo>
                  <a:pt x="2027516" y="326390"/>
                </a:lnTo>
                <a:lnTo>
                  <a:pt x="2029612" y="323850"/>
                </a:lnTo>
                <a:lnTo>
                  <a:pt x="2031619" y="321310"/>
                </a:lnTo>
                <a:lnTo>
                  <a:pt x="2033701" y="318770"/>
                </a:lnTo>
                <a:lnTo>
                  <a:pt x="2037384" y="318770"/>
                </a:lnTo>
                <a:lnTo>
                  <a:pt x="2041474" y="317500"/>
                </a:lnTo>
                <a:lnTo>
                  <a:pt x="2044484" y="318770"/>
                </a:lnTo>
                <a:lnTo>
                  <a:pt x="2046909" y="320040"/>
                </a:lnTo>
                <a:lnTo>
                  <a:pt x="2045322" y="322580"/>
                </a:lnTo>
                <a:lnTo>
                  <a:pt x="2042655" y="323850"/>
                </a:lnTo>
                <a:lnTo>
                  <a:pt x="2030806" y="345440"/>
                </a:lnTo>
                <a:lnTo>
                  <a:pt x="2017242" y="365760"/>
                </a:lnTo>
                <a:lnTo>
                  <a:pt x="2002358" y="384810"/>
                </a:lnTo>
                <a:lnTo>
                  <a:pt x="1986572" y="402590"/>
                </a:lnTo>
                <a:lnTo>
                  <a:pt x="1975904" y="415290"/>
                </a:lnTo>
                <a:lnTo>
                  <a:pt x="1966214" y="429260"/>
                </a:lnTo>
                <a:lnTo>
                  <a:pt x="1957844" y="443230"/>
                </a:lnTo>
                <a:lnTo>
                  <a:pt x="1951126" y="457200"/>
                </a:lnTo>
                <a:lnTo>
                  <a:pt x="1932940" y="485140"/>
                </a:lnTo>
                <a:lnTo>
                  <a:pt x="1926196" y="511810"/>
                </a:lnTo>
                <a:lnTo>
                  <a:pt x="1930768" y="538480"/>
                </a:lnTo>
                <a:lnTo>
                  <a:pt x="1946529" y="563880"/>
                </a:lnTo>
                <a:lnTo>
                  <a:pt x="1995830" y="539750"/>
                </a:lnTo>
                <a:lnTo>
                  <a:pt x="2038235" y="508000"/>
                </a:lnTo>
                <a:lnTo>
                  <a:pt x="2075192" y="469900"/>
                </a:lnTo>
                <a:lnTo>
                  <a:pt x="2108111" y="427990"/>
                </a:lnTo>
                <a:lnTo>
                  <a:pt x="2138438" y="383540"/>
                </a:lnTo>
                <a:lnTo>
                  <a:pt x="2152472" y="361950"/>
                </a:lnTo>
                <a:lnTo>
                  <a:pt x="2166988" y="341630"/>
                </a:lnTo>
                <a:lnTo>
                  <a:pt x="2184552" y="317500"/>
                </a:lnTo>
                <a:lnTo>
                  <a:pt x="2196604" y="300990"/>
                </a:lnTo>
                <a:lnTo>
                  <a:pt x="2215997" y="271780"/>
                </a:lnTo>
                <a:lnTo>
                  <a:pt x="2221903" y="262890"/>
                </a:lnTo>
                <a:lnTo>
                  <a:pt x="2225256" y="252730"/>
                </a:lnTo>
                <a:lnTo>
                  <a:pt x="2229459" y="240030"/>
                </a:lnTo>
                <a:close/>
              </a:path>
            </a:pathLst>
          </a:custGeom>
          <a:solidFill>
            <a:srgbClr val="FFC000"/>
          </a:solidFill>
        </p:spPr>
        <p:txBody>
          <a:bodyPr wrap="square" lIns="0" tIns="0" rIns="0" bIns="0" rtlCol="0"/>
          <a:lstStyle/>
          <a:p>
            <a:endParaRPr/>
          </a:p>
        </p:txBody>
      </p:sp>
      <p:sp>
        <p:nvSpPr>
          <p:cNvPr id="10" name="object 10"/>
          <p:cNvSpPr txBox="1"/>
          <p:nvPr/>
        </p:nvSpPr>
        <p:spPr>
          <a:xfrm>
            <a:off x="219508" y="3337494"/>
            <a:ext cx="2130637" cy="924719"/>
          </a:xfrm>
          <a:prstGeom prst="rect">
            <a:avLst/>
          </a:prstGeom>
        </p:spPr>
        <p:txBody>
          <a:bodyPr vert="horz" wrap="square" lIns="0" tIns="2963" rIns="0" bIns="0" rtlCol="0">
            <a:spAutoFit/>
          </a:bodyPr>
          <a:lstStyle/>
          <a:p>
            <a:pPr marL="8467" marR="3387" algn="ctr">
              <a:lnSpc>
                <a:spcPct val="102099"/>
              </a:lnSpc>
              <a:spcBef>
                <a:spcPts val="23"/>
              </a:spcBef>
            </a:pPr>
            <a:r>
              <a:rPr lang="en-US" sz="2000">
                <a:solidFill>
                  <a:srgbClr val="FFFFFF"/>
                </a:solidFill>
                <a:latin typeface="Arial"/>
                <a:cs typeface="Arial"/>
              </a:rPr>
              <a:t>This is the </a:t>
            </a:r>
            <a:r>
              <a:rPr sz="2000" i="1" spc="-7">
                <a:solidFill>
                  <a:srgbClr val="FFFFFF"/>
                </a:solidFill>
                <a:latin typeface="Arial"/>
                <a:cs typeface="Arial"/>
              </a:rPr>
              <a:t>amount</a:t>
            </a:r>
            <a:r>
              <a:rPr sz="2000" spc="-7">
                <a:solidFill>
                  <a:srgbClr val="FFFFFF"/>
                </a:solidFill>
                <a:latin typeface="Arial"/>
                <a:cs typeface="Arial"/>
              </a:rPr>
              <a:t> </a:t>
            </a:r>
            <a:r>
              <a:rPr sz="2000">
                <a:solidFill>
                  <a:srgbClr val="FFFFFF"/>
                </a:solidFill>
                <a:latin typeface="Arial"/>
                <a:cs typeface="Arial"/>
              </a:rPr>
              <a:t>of</a:t>
            </a:r>
            <a:r>
              <a:rPr sz="2000" spc="-13">
                <a:solidFill>
                  <a:srgbClr val="FFFFFF"/>
                </a:solidFill>
                <a:latin typeface="Arial"/>
                <a:cs typeface="Arial"/>
              </a:rPr>
              <a:t> </a:t>
            </a:r>
            <a:r>
              <a:rPr sz="2000">
                <a:solidFill>
                  <a:srgbClr val="FFFFFF"/>
                </a:solidFill>
                <a:latin typeface="Arial"/>
                <a:cs typeface="Arial"/>
              </a:rPr>
              <a:t>carbon</a:t>
            </a:r>
            <a:r>
              <a:rPr sz="2000" spc="-7">
                <a:solidFill>
                  <a:srgbClr val="FFFFFF"/>
                </a:solidFill>
                <a:latin typeface="Arial"/>
                <a:cs typeface="Arial"/>
              </a:rPr>
              <a:t> </a:t>
            </a:r>
            <a:r>
              <a:rPr sz="2000">
                <a:solidFill>
                  <a:srgbClr val="FFFFFF"/>
                </a:solidFill>
                <a:latin typeface="Arial"/>
                <a:cs typeface="Arial"/>
              </a:rPr>
              <a:t>in</a:t>
            </a:r>
            <a:r>
              <a:rPr sz="2000" spc="-7">
                <a:solidFill>
                  <a:srgbClr val="FFFFFF"/>
                </a:solidFill>
                <a:latin typeface="Arial"/>
                <a:cs typeface="Arial"/>
              </a:rPr>
              <a:t> </a:t>
            </a:r>
            <a:r>
              <a:rPr sz="2000" spc="-17">
                <a:solidFill>
                  <a:srgbClr val="FFFFFF"/>
                </a:solidFill>
                <a:latin typeface="Arial"/>
                <a:cs typeface="Arial"/>
              </a:rPr>
              <a:t>the </a:t>
            </a:r>
            <a:r>
              <a:rPr sz="2000" spc="-7">
                <a:solidFill>
                  <a:srgbClr val="FFFFFF"/>
                </a:solidFill>
                <a:latin typeface="Arial"/>
                <a:cs typeface="Arial"/>
              </a:rPr>
              <a:t>atmosphere.</a:t>
            </a:r>
            <a:endParaRPr sz="2000">
              <a:latin typeface="Arial"/>
              <a:cs typeface="Arial"/>
            </a:endParaRPr>
          </a:p>
        </p:txBody>
      </p:sp>
      <p:grpSp>
        <p:nvGrpSpPr>
          <p:cNvPr id="14" name="Group 13">
            <a:extLst>
              <a:ext uri="{FF2B5EF4-FFF2-40B4-BE49-F238E27FC236}">
                <a16:creationId xmlns:a16="http://schemas.microsoft.com/office/drawing/2014/main" id="{042D6A0A-340C-1AB6-B022-46EF0A59417F}"/>
              </a:ext>
            </a:extLst>
          </p:cNvPr>
          <p:cNvGrpSpPr/>
          <p:nvPr/>
        </p:nvGrpSpPr>
        <p:grpSpPr>
          <a:xfrm>
            <a:off x="2629636" y="1079120"/>
            <a:ext cx="7359649" cy="5370012"/>
            <a:chOff x="2415664" y="1321732"/>
            <a:chExt cx="7359649" cy="5370012"/>
          </a:xfrm>
        </p:grpSpPr>
        <p:pic>
          <p:nvPicPr>
            <p:cNvPr id="4" name="object 4" descr="Graph of Amount of Carbon Dioxide in earth's atmosphere increasing over time from 1960 to 2020. "/>
            <p:cNvPicPr/>
            <p:nvPr/>
          </p:nvPicPr>
          <p:blipFill>
            <a:blip r:embed="rId4" cstate="print"/>
            <a:stretch>
              <a:fillRect/>
            </a:stretch>
          </p:blipFill>
          <p:spPr>
            <a:xfrm>
              <a:off x="2415664" y="1770495"/>
              <a:ext cx="7359649" cy="4921249"/>
            </a:xfrm>
            <a:prstGeom prst="rect">
              <a:avLst/>
            </a:prstGeom>
          </p:spPr>
        </p:pic>
        <p:sp>
          <p:nvSpPr>
            <p:cNvPr id="13" name="Rectangle 12">
              <a:extLst>
                <a:ext uri="{FF2B5EF4-FFF2-40B4-BE49-F238E27FC236}">
                  <a16:creationId xmlns:a16="http://schemas.microsoft.com/office/drawing/2014/main" id="{E00B46F2-7045-D4A2-1885-F7011B369185}"/>
                </a:ext>
              </a:extLst>
            </p:cNvPr>
            <p:cNvSpPr/>
            <p:nvPr/>
          </p:nvSpPr>
          <p:spPr>
            <a:xfrm>
              <a:off x="2415664" y="1321732"/>
              <a:ext cx="7359649" cy="61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2">
              <a:extLst>
                <a:ext uri="{FF2B5EF4-FFF2-40B4-BE49-F238E27FC236}">
                  <a16:creationId xmlns:a16="http://schemas.microsoft.com/office/drawing/2014/main" id="{0ADE8332-12A5-6084-7069-AC48F6B6199B}"/>
                </a:ext>
              </a:extLst>
            </p:cNvPr>
            <p:cNvSpPr txBox="1">
              <a:spLocks/>
            </p:cNvSpPr>
            <p:nvPr/>
          </p:nvSpPr>
          <p:spPr>
            <a:xfrm>
              <a:off x="2415664" y="1540542"/>
              <a:ext cx="7359649" cy="316326"/>
            </a:xfrm>
            <a:prstGeom prst="rect">
              <a:avLst/>
            </a:prstGeom>
          </p:spPr>
          <p:txBody>
            <a:bodyPr vert="horz" wrap="square" lIns="0" tIns="8467" rIns="0" bIns="0" rtlCol="0">
              <a:spAutoFit/>
            </a:bodyPr>
            <a:lstStyle>
              <a:lvl1pPr>
                <a:defRPr sz="7000" b="0" i="0">
                  <a:solidFill>
                    <a:schemeClr val="bg1"/>
                  </a:solidFill>
                  <a:latin typeface="Trebuchet MS"/>
                  <a:ea typeface="+mj-ea"/>
                  <a:cs typeface="Trebuchet MS"/>
                </a:defRPr>
              </a:lvl1pPr>
            </a:lstStyle>
            <a:p>
              <a:pPr algn="ctr">
                <a:spcBef>
                  <a:spcPts val="67"/>
                </a:spcBef>
                <a:tabLst>
                  <a:tab pos="3051116" algn="l"/>
                  <a:tab pos="5047656" algn="l"/>
                  <a:tab pos="7963298" algn="l"/>
                </a:tabLst>
              </a:pPr>
              <a:r>
                <a:rPr lang="en-US" sz="2000" b="1">
                  <a:solidFill>
                    <a:schemeClr val="tx1"/>
                  </a:solidFill>
                  <a:latin typeface="Arial"/>
                  <a:cs typeface="Arial"/>
                </a:rPr>
                <a:t>AMOUNT OF CARBON DIOXIDE IN EARTH’S ATMOSPHERE</a:t>
              </a:r>
            </a:p>
          </p:txBody>
        </p:sp>
      </p:grpSp>
      <p:pic>
        <p:nvPicPr>
          <p:cNvPr id="5" name="object 5"/>
          <p:cNvPicPr/>
          <p:nvPr/>
        </p:nvPicPr>
        <p:blipFill>
          <a:blip r:embed="rId5" cstate="print">
            <a:alphaModFix amt="85000"/>
          </a:blip>
          <a:stretch>
            <a:fillRect/>
          </a:stretch>
        </p:blipFill>
        <p:spPr>
          <a:xfrm>
            <a:off x="4772297" y="954616"/>
            <a:ext cx="2901711" cy="360525"/>
          </a:xfrm>
          <a:prstGeom prst="rect">
            <a:avLst/>
          </a:prstGeom>
        </p:spPr>
      </p:pic>
      <p:sp>
        <p:nvSpPr>
          <p:cNvPr id="9" name="Cloud 8">
            <a:extLst>
              <a:ext uri="{FF2B5EF4-FFF2-40B4-BE49-F238E27FC236}">
                <a16:creationId xmlns:a16="http://schemas.microsoft.com/office/drawing/2014/main" id="{3E07AA66-7473-BBDC-60C2-30E7C0C32384}"/>
              </a:ext>
            </a:extLst>
          </p:cNvPr>
          <p:cNvSpPr/>
          <p:nvPr/>
        </p:nvSpPr>
        <p:spPr>
          <a:xfrm>
            <a:off x="159396" y="1212247"/>
            <a:ext cx="2190749" cy="1460499"/>
          </a:xfrm>
          <a:prstGeom prst="clou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10">
            <a:extLst>
              <a:ext uri="{FF2B5EF4-FFF2-40B4-BE49-F238E27FC236}">
                <a16:creationId xmlns:a16="http://schemas.microsoft.com/office/drawing/2014/main" id="{2684F2AE-2769-FC00-FFF0-8FF9C915EA09}"/>
              </a:ext>
            </a:extLst>
          </p:cNvPr>
          <p:cNvSpPr txBox="1"/>
          <p:nvPr/>
        </p:nvSpPr>
        <p:spPr>
          <a:xfrm rot="21120000">
            <a:off x="331826" y="1498300"/>
            <a:ext cx="1855471" cy="832514"/>
          </a:xfrm>
          <a:prstGeom prst="rect">
            <a:avLst/>
          </a:prstGeom>
        </p:spPr>
        <p:txBody>
          <a:bodyPr vert="horz" wrap="square" lIns="0" tIns="2963" rIns="0" bIns="0" rtlCol="0" anchor="t">
            <a:spAutoFit/>
          </a:bodyPr>
          <a:lstStyle/>
          <a:p>
            <a:pPr marL="8255" marR="3175" algn="ctr">
              <a:spcBef>
                <a:spcPts val="23"/>
              </a:spcBef>
            </a:pPr>
            <a:r>
              <a:rPr lang="en-US">
                <a:latin typeface="Arial"/>
                <a:cs typeface="Arial"/>
              </a:rPr>
              <a:t>Carbon dioxide </a:t>
            </a:r>
            <a:endParaRPr lang="en-US" spc="-7">
              <a:latin typeface="Arial"/>
              <a:cs typeface="Arial"/>
            </a:endParaRPr>
          </a:p>
          <a:p>
            <a:pPr marL="8255" marR="3175" algn="ctr">
              <a:spcBef>
                <a:spcPts val="23"/>
              </a:spcBef>
            </a:pPr>
            <a:r>
              <a:rPr lang="en-US">
                <a:latin typeface="Arial"/>
                <a:cs typeface="Arial"/>
              </a:rPr>
              <a:t>is a gas that</a:t>
            </a:r>
            <a:endParaRPr lang="en-US" spc="-7">
              <a:latin typeface="Arial"/>
              <a:cs typeface="Arial"/>
            </a:endParaRPr>
          </a:p>
          <a:p>
            <a:pPr marL="8255" marR="3175" algn="ctr">
              <a:spcBef>
                <a:spcPts val="23"/>
              </a:spcBef>
            </a:pPr>
            <a:r>
              <a:rPr lang="en-US">
                <a:latin typeface="Arial"/>
                <a:cs typeface="Arial"/>
              </a:rPr>
              <a:t> traps heat</a:t>
            </a:r>
            <a:endParaRPr lang="en-US" sz="2000" spc="-7">
              <a:latin typeface="Arial"/>
              <a:cs typeface="Arial"/>
            </a:endParaRPr>
          </a:p>
        </p:txBody>
      </p:sp>
      <p:pic>
        <p:nvPicPr>
          <p:cNvPr id="18" name="object 10">
            <a:extLst>
              <a:ext uri="{FF2B5EF4-FFF2-40B4-BE49-F238E27FC236}">
                <a16:creationId xmlns:a16="http://schemas.microsoft.com/office/drawing/2014/main" id="{F0BE6454-AB32-A565-433B-AA9105FC570E}"/>
              </a:ext>
            </a:extLst>
          </p:cNvPr>
          <p:cNvPicPr/>
          <p:nvPr/>
        </p:nvPicPr>
        <p:blipFill rotWithShape="1">
          <a:blip r:embed="rId6" cstate="print">
            <a:duotone>
              <a:prstClr val="black"/>
              <a:schemeClr val="accent3">
                <a:tint val="45000"/>
                <a:satMod val="400000"/>
              </a:schemeClr>
            </a:duotone>
          </a:blip>
          <a:srcRect l="9628" b="11431"/>
          <a:stretch/>
        </p:blipFill>
        <p:spPr>
          <a:xfrm>
            <a:off x="0" y="5946439"/>
            <a:ext cx="2043602" cy="897348"/>
          </a:xfrm>
          <a:prstGeom prst="rect">
            <a:avLst/>
          </a:prstGeom>
        </p:spPr>
      </p:pic>
      <p:pic>
        <p:nvPicPr>
          <p:cNvPr id="19" name="object 8">
            <a:extLst>
              <a:ext uri="{FF2B5EF4-FFF2-40B4-BE49-F238E27FC236}">
                <a16:creationId xmlns:a16="http://schemas.microsoft.com/office/drawing/2014/main" id="{F7550CE8-B16B-8DB1-8D68-B7CD526848BA}"/>
              </a:ext>
            </a:extLst>
          </p:cNvPr>
          <p:cNvPicPr/>
          <p:nvPr/>
        </p:nvPicPr>
        <p:blipFill>
          <a:blip r:embed="rId7" cstate="print">
            <a:duotone>
              <a:prstClr val="black"/>
              <a:schemeClr val="accent3">
                <a:tint val="45000"/>
                <a:satMod val="400000"/>
              </a:schemeClr>
            </a:duotone>
            <a:extLst>
              <a:ext uri="{BEBA8EAE-BF5A-486C-A8C5-ECC9F3942E4B}">
                <a14:imgProps xmlns:a14="http://schemas.microsoft.com/office/drawing/2010/main">
                  <a14:imgLayer r:embed="rId8">
                    <a14:imgEffect>
                      <a14:saturation sat="0"/>
                    </a14:imgEffect>
                    <a14:imgEffect>
                      <a14:brightnessContrast bright="-20000"/>
                    </a14:imgEffect>
                  </a14:imgLayer>
                </a14:imgProps>
              </a:ext>
            </a:extLst>
          </a:blip>
          <a:stretch>
            <a:fillRect/>
          </a:stretch>
        </p:blipFill>
        <p:spPr>
          <a:xfrm>
            <a:off x="9378040" y="1"/>
            <a:ext cx="2813961" cy="1463615"/>
          </a:xfrm>
          <a:prstGeom prst="rect">
            <a:avLst/>
          </a:prstGeom>
        </p:spPr>
      </p:pic>
    </p:spTree>
    <p:extLst>
      <p:ext uri="{BB962C8B-B14F-4D97-AF65-F5344CB8AC3E}">
        <p14:creationId xmlns:p14="http://schemas.microsoft.com/office/powerpoint/2010/main" val="33804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891992" y="-22002"/>
            <a:ext cx="8354483" cy="993435"/>
          </a:xfrm>
          <a:prstGeom prst="rect">
            <a:avLst/>
          </a:prstGeom>
        </p:spPr>
        <p:txBody>
          <a:bodyPr vert="horz" wrap="square" lIns="0" tIns="8467" rIns="0" bIns="0" rtlCol="0">
            <a:spAutoFit/>
          </a:bodyPr>
          <a:lstStyle/>
          <a:p>
            <a:pPr algn="ctr">
              <a:spcBef>
                <a:spcPts val="67"/>
              </a:spcBef>
              <a:tabLst>
                <a:tab pos="3051116" algn="l"/>
                <a:tab pos="5047656" algn="l"/>
                <a:tab pos="7963298" algn="l"/>
              </a:tabLst>
            </a:pPr>
            <a:r>
              <a:rPr lang="en-US" sz="4800" b="1">
                <a:latin typeface="Aharoni" panose="02010803020104030203" pitchFamily="2" charset="-79"/>
                <a:cs typeface="Aharoni" panose="02010803020104030203" pitchFamily="2" charset="-79"/>
              </a:rPr>
              <a:t>LESSON ONE: FIGURE </a:t>
            </a:r>
            <a:r>
              <a:rPr lang="en-US" sz="6400" b="1">
                <a:latin typeface="Aharoni" panose="02010803020104030203" pitchFamily="2" charset="-79"/>
                <a:cs typeface="Aharoni" panose="02010803020104030203" pitchFamily="2" charset="-79"/>
              </a:rPr>
              <a:t>3</a:t>
            </a:r>
            <a:endParaRPr sz="2133">
              <a:latin typeface="Arial"/>
              <a:cs typeface="Arial"/>
            </a:endParaRPr>
          </a:p>
        </p:txBody>
      </p:sp>
      <p:sp>
        <p:nvSpPr>
          <p:cNvPr id="31" name="object 31"/>
          <p:cNvSpPr/>
          <p:nvPr/>
        </p:nvSpPr>
        <p:spPr>
          <a:xfrm>
            <a:off x="8919689" y="1328812"/>
            <a:ext cx="22860" cy="35137"/>
          </a:xfrm>
          <a:custGeom>
            <a:avLst/>
            <a:gdLst/>
            <a:ahLst/>
            <a:cxnLst/>
            <a:rect l="l" t="t" r="r" b="b"/>
            <a:pathLst>
              <a:path w="34290" h="52705">
                <a:moveTo>
                  <a:pt x="23739" y="45916"/>
                </a:moveTo>
                <a:lnTo>
                  <a:pt x="17743" y="38203"/>
                </a:lnTo>
                <a:lnTo>
                  <a:pt x="12934" y="29643"/>
                </a:lnTo>
                <a:lnTo>
                  <a:pt x="8814" y="20588"/>
                </a:lnTo>
                <a:lnTo>
                  <a:pt x="4087" y="20997"/>
                </a:lnTo>
                <a:lnTo>
                  <a:pt x="1153" y="18891"/>
                </a:lnTo>
                <a:lnTo>
                  <a:pt x="0" y="14286"/>
                </a:lnTo>
                <a:lnTo>
                  <a:pt x="939" y="9768"/>
                </a:lnTo>
                <a:lnTo>
                  <a:pt x="3620" y="7226"/>
                </a:lnTo>
                <a:lnTo>
                  <a:pt x="8327" y="6967"/>
                </a:lnTo>
                <a:lnTo>
                  <a:pt x="14647" y="0"/>
                </a:lnTo>
                <a:lnTo>
                  <a:pt x="25787" y="10888"/>
                </a:lnTo>
                <a:lnTo>
                  <a:pt x="31958" y="23365"/>
                </a:lnTo>
                <a:lnTo>
                  <a:pt x="33667" y="37268"/>
                </a:lnTo>
                <a:lnTo>
                  <a:pt x="31421" y="52434"/>
                </a:lnTo>
                <a:lnTo>
                  <a:pt x="23739" y="45916"/>
                </a:lnTo>
                <a:close/>
              </a:path>
            </a:pathLst>
          </a:custGeom>
          <a:solidFill>
            <a:srgbClr val="F2CC7D"/>
          </a:solidFill>
        </p:spPr>
        <p:txBody>
          <a:bodyPr wrap="square" lIns="0" tIns="0" rIns="0" bIns="0" rtlCol="0"/>
          <a:lstStyle/>
          <a:p>
            <a:endParaRPr/>
          </a:p>
        </p:txBody>
      </p:sp>
      <p:pic>
        <p:nvPicPr>
          <p:cNvPr id="35" name="object 35"/>
          <p:cNvPicPr/>
          <p:nvPr/>
        </p:nvPicPr>
        <p:blipFill>
          <a:blip r:embed="rId4" cstate="print"/>
          <a:stretch>
            <a:fillRect/>
          </a:stretch>
        </p:blipFill>
        <p:spPr>
          <a:xfrm>
            <a:off x="1443838" y="1204692"/>
            <a:ext cx="7575549" cy="5264149"/>
          </a:xfrm>
          <a:prstGeom prst="rect">
            <a:avLst/>
          </a:prstGeom>
        </p:spPr>
      </p:pic>
      <p:pic>
        <p:nvPicPr>
          <p:cNvPr id="36" name="object 36"/>
          <p:cNvPicPr/>
          <p:nvPr/>
        </p:nvPicPr>
        <p:blipFill>
          <a:blip r:embed="rId5" cstate="print"/>
          <a:stretch>
            <a:fillRect/>
          </a:stretch>
        </p:blipFill>
        <p:spPr>
          <a:xfrm>
            <a:off x="1100914" y="971433"/>
            <a:ext cx="1050875" cy="1009867"/>
          </a:xfrm>
          <a:prstGeom prst="rect">
            <a:avLst/>
          </a:prstGeom>
        </p:spPr>
      </p:pic>
      <p:pic>
        <p:nvPicPr>
          <p:cNvPr id="37" name="object 37"/>
          <p:cNvPicPr/>
          <p:nvPr/>
        </p:nvPicPr>
        <p:blipFill>
          <a:blip r:embed="rId6" cstate="print"/>
          <a:stretch>
            <a:fillRect/>
          </a:stretch>
        </p:blipFill>
        <p:spPr>
          <a:xfrm>
            <a:off x="8286036" y="992331"/>
            <a:ext cx="1050875" cy="847750"/>
          </a:xfrm>
          <a:prstGeom prst="rect">
            <a:avLst/>
          </a:prstGeom>
        </p:spPr>
      </p:pic>
      <p:sp>
        <p:nvSpPr>
          <p:cNvPr id="43" name="object 10">
            <a:extLst>
              <a:ext uri="{FF2B5EF4-FFF2-40B4-BE49-F238E27FC236}">
                <a16:creationId xmlns:a16="http://schemas.microsoft.com/office/drawing/2014/main" id="{28EB04BC-F2B8-EB89-EE80-856090DD0764}"/>
              </a:ext>
            </a:extLst>
          </p:cNvPr>
          <p:cNvSpPr txBox="1"/>
          <p:nvPr/>
        </p:nvSpPr>
        <p:spPr>
          <a:xfrm>
            <a:off x="9442028" y="1469575"/>
            <a:ext cx="2130637" cy="2992528"/>
          </a:xfrm>
          <a:prstGeom prst="rect">
            <a:avLst/>
          </a:prstGeom>
        </p:spPr>
        <p:txBody>
          <a:bodyPr vert="horz" wrap="square" lIns="0" tIns="2963" rIns="0" bIns="0" rtlCol="0" anchor="t">
            <a:spAutoFit/>
          </a:bodyPr>
          <a:lstStyle/>
          <a:p>
            <a:pPr marL="8255" marR="3175" algn="ctr">
              <a:lnSpc>
                <a:spcPct val="102099"/>
              </a:lnSpc>
              <a:spcBef>
                <a:spcPts val="23"/>
              </a:spcBef>
            </a:pPr>
            <a:r>
              <a:rPr lang="en-US" sz="2400">
                <a:solidFill>
                  <a:srgbClr val="FFFFFF"/>
                </a:solidFill>
                <a:latin typeface="Arial"/>
                <a:cs typeface="Arial"/>
              </a:rPr>
              <a:t>Sources are activities that add GHGs to the atmosphere. </a:t>
            </a:r>
            <a:endParaRPr lang="en-US" sz="2000"/>
          </a:p>
          <a:p>
            <a:pPr marL="8255" marR="3175" algn="ctr">
              <a:lnSpc>
                <a:spcPct val="102099"/>
              </a:lnSpc>
              <a:spcBef>
                <a:spcPts val="23"/>
              </a:spcBef>
            </a:pPr>
            <a:r>
              <a:rPr lang="en-US" sz="2400">
                <a:solidFill>
                  <a:srgbClr val="FFFFFF"/>
                </a:solidFill>
                <a:latin typeface="Arial"/>
                <a:cs typeface="Arial"/>
              </a:rPr>
              <a:t>Sinks are things that remove them</a:t>
            </a:r>
            <a:r>
              <a:rPr lang="en-US" sz="2000">
                <a:solidFill>
                  <a:srgbClr val="FFFFFF"/>
                </a:solidFill>
                <a:latin typeface="Arial"/>
                <a:cs typeface="Arial"/>
              </a:rPr>
              <a:t>.</a:t>
            </a:r>
            <a:endParaRPr lang="en-US" sz="2000">
              <a:latin typeface="Arial"/>
              <a:cs typeface="Arial"/>
            </a:endParaRPr>
          </a:p>
        </p:txBody>
      </p:sp>
      <p:pic>
        <p:nvPicPr>
          <p:cNvPr id="45" name="Picture 44">
            <a:extLst>
              <a:ext uri="{FF2B5EF4-FFF2-40B4-BE49-F238E27FC236}">
                <a16:creationId xmlns:a16="http://schemas.microsoft.com/office/drawing/2014/main" id="{92D20A93-5E10-75E9-59E8-BE0FAE5AF627}"/>
              </a:ext>
            </a:extLst>
          </p:cNvPr>
          <p:cNvPicPr>
            <a:picLocks noChangeAspect="1"/>
          </p:cNvPicPr>
          <p:nvPr/>
        </p:nvPicPr>
        <p:blipFill>
          <a:blip r:embed="rId7"/>
          <a:stretch>
            <a:fillRect/>
          </a:stretch>
        </p:blipFill>
        <p:spPr>
          <a:xfrm rot="1269775" flipH="1">
            <a:off x="7473701" y="1881171"/>
            <a:ext cx="2116896" cy="406435"/>
          </a:xfrm>
          <a:prstGeom prst="rect">
            <a:avLst/>
          </a:prstGeom>
        </p:spPr>
      </p:pic>
      <p:sp>
        <p:nvSpPr>
          <p:cNvPr id="4" name="object 6">
            <a:extLst>
              <a:ext uri="{FF2B5EF4-FFF2-40B4-BE49-F238E27FC236}">
                <a16:creationId xmlns:a16="http://schemas.microsoft.com/office/drawing/2014/main" id="{84F2EC91-7AA1-0EB3-4C0A-97C7995933E8}"/>
              </a:ext>
            </a:extLst>
          </p:cNvPr>
          <p:cNvSpPr/>
          <p:nvPr/>
        </p:nvSpPr>
        <p:spPr>
          <a:xfrm>
            <a:off x="1906506" y="5617995"/>
            <a:ext cx="1299418" cy="406400"/>
          </a:xfrm>
          <a:custGeom>
            <a:avLst/>
            <a:gdLst/>
            <a:ahLst/>
            <a:cxnLst/>
            <a:rect l="l" t="t" r="r" b="b"/>
            <a:pathLst>
              <a:path w="2229485" h="609600">
                <a:moveTo>
                  <a:pt x="2229459" y="240030"/>
                </a:moveTo>
                <a:lnTo>
                  <a:pt x="2207222" y="182880"/>
                </a:lnTo>
                <a:lnTo>
                  <a:pt x="2182482" y="146050"/>
                </a:lnTo>
                <a:lnTo>
                  <a:pt x="2175040" y="138430"/>
                </a:lnTo>
                <a:lnTo>
                  <a:pt x="2169274" y="138430"/>
                </a:lnTo>
                <a:lnTo>
                  <a:pt x="2162518" y="129540"/>
                </a:lnTo>
                <a:lnTo>
                  <a:pt x="2153958" y="125730"/>
                </a:lnTo>
                <a:lnTo>
                  <a:pt x="2144242" y="124460"/>
                </a:lnTo>
                <a:lnTo>
                  <a:pt x="2134006" y="124460"/>
                </a:lnTo>
                <a:lnTo>
                  <a:pt x="2011972" y="129540"/>
                </a:lnTo>
                <a:lnTo>
                  <a:pt x="2008746" y="128270"/>
                </a:lnTo>
                <a:lnTo>
                  <a:pt x="2005520" y="127000"/>
                </a:lnTo>
                <a:lnTo>
                  <a:pt x="1998980" y="125730"/>
                </a:lnTo>
                <a:lnTo>
                  <a:pt x="1985733" y="128270"/>
                </a:lnTo>
                <a:lnTo>
                  <a:pt x="1979358" y="125730"/>
                </a:lnTo>
                <a:lnTo>
                  <a:pt x="1972843" y="124460"/>
                </a:lnTo>
                <a:lnTo>
                  <a:pt x="1966226" y="124460"/>
                </a:lnTo>
                <a:lnTo>
                  <a:pt x="1959571" y="125730"/>
                </a:lnTo>
                <a:lnTo>
                  <a:pt x="1956003" y="123190"/>
                </a:lnTo>
                <a:lnTo>
                  <a:pt x="1954225" y="121920"/>
                </a:lnTo>
                <a:lnTo>
                  <a:pt x="1947532" y="123190"/>
                </a:lnTo>
                <a:lnTo>
                  <a:pt x="1941436" y="121920"/>
                </a:lnTo>
                <a:lnTo>
                  <a:pt x="1892147" y="114300"/>
                </a:lnTo>
                <a:lnTo>
                  <a:pt x="1843519" y="104140"/>
                </a:lnTo>
                <a:lnTo>
                  <a:pt x="1795627" y="90170"/>
                </a:lnTo>
                <a:lnTo>
                  <a:pt x="1748497" y="74930"/>
                </a:lnTo>
                <a:lnTo>
                  <a:pt x="1702231" y="55880"/>
                </a:lnTo>
                <a:lnTo>
                  <a:pt x="1684680" y="48260"/>
                </a:lnTo>
                <a:lnTo>
                  <a:pt x="1677733" y="45720"/>
                </a:lnTo>
                <a:lnTo>
                  <a:pt x="1669884" y="41910"/>
                </a:lnTo>
                <a:lnTo>
                  <a:pt x="1660182" y="53340"/>
                </a:lnTo>
                <a:lnTo>
                  <a:pt x="1661350" y="62230"/>
                </a:lnTo>
                <a:lnTo>
                  <a:pt x="1665033" y="67310"/>
                </a:lnTo>
                <a:lnTo>
                  <a:pt x="1675003" y="81280"/>
                </a:lnTo>
                <a:lnTo>
                  <a:pt x="1682203" y="97790"/>
                </a:lnTo>
                <a:lnTo>
                  <a:pt x="1688998" y="114300"/>
                </a:lnTo>
                <a:lnTo>
                  <a:pt x="1697799" y="129540"/>
                </a:lnTo>
                <a:lnTo>
                  <a:pt x="1766862" y="170180"/>
                </a:lnTo>
                <a:lnTo>
                  <a:pt x="1812124" y="189230"/>
                </a:lnTo>
                <a:lnTo>
                  <a:pt x="1858391" y="205740"/>
                </a:lnTo>
                <a:lnTo>
                  <a:pt x="1905533" y="219710"/>
                </a:lnTo>
                <a:lnTo>
                  <a:pt x="1953475" y="231140"/>
                </a:lnTo>
                <a:lnTo>
                  <a:pt x="1968258" y="233680"/>
                </a:lnTo>
                <a:lnTo>
                  <a:pt x="1982558" y="240030"/>
                </a:lnTo>
                <a:lnTo>
                  <a:pt x="1980387" y="246380"/>
                </a:lnTo>
                <a:lnTo>
                  <a:pt x="1976539" y="252730"/>
                </a:lnTo>
                <a:lnTo>
                  <a:pt x="1968182" y="251460"/>
                </a:lnTo>
                <a:lnTo>
                  <a:pt x="1962251" y="254000"/>
                </a:lnTo>
                <a:lnTo>
                  <a:pt x="1958403" y="261620"/>
                </a:lnTo>
                <a:lnTo>
                  <a:pt x="1943100" y="264160"/>
                </a:lnTo>
                <a:lnTo>
                  <a:pt x="1939175" y="271780"/>
                </a:lnTo>
                <a:lnTo>
                  <a:pt x="1937258" y="270510"/>
                </a:lnTo>
                <a:lnTo>
                  <a:pt x="1936000" y="271780"/>
                </a:lnTo>
                <a:lnTo>
                  <a:pt x="1935416" y="273050"/>
                </a:lnTo>
                <a:lnTo>
                  <a:pt x="1927974" y="274320"/>
                </a:lnTo>
                <a:lnTo>
                  <a:pt x="1921129" y="275590"/>
                </a:lnTo>
                <a:lnTo>
                  <a:pt x="1917115" y="281940"/>
                </a:lnTo>
                <a:lnTo>
                  <a:pt x="1912099" y="283210"/>
                </a:lnTo>
                <a:lnTo>
                  <a:pt x="1906828" y="284480"/>
                </a:lnTo>
                <a:lnTo>
                  <a:pt x="1748116" y="358140"/>
                </a:lnTo>
                <a:lnTo>
                  <a:pt x="1677441" y="388620"/>
                </a:lnTo>
                <a:lnTo>
                  <a:pt x="1641983" y="402590"/>
                </a:lnTo>
                <a:lnTo>
                  <a:pt x="1606524" y="417830"/>
                </a:lnTo>
                <a:lnTo>
                  <a:pt x="1586839" y="422910"/>
                </a:lnTo>
                <a:lnTo>
                  <a:pt x="1577035" y="426720"/>
                </a:lnTo>
                <a:lnTo>
                  <a:pt x="1567332" y="429260"/>
                </a:lnTo>
                <a:lnTo>
                  <a:pt x="1472603" y="457200"/>
                </a:lnTo>
                <a:lnTo>
                  <a:pt x="1424800" y="468630"/>
                </a:lnTo>
                <a:lnTo>
                  <a:pt x="1328318" y="486410"/>
                </a:lnTo>
                <a:lnTo>
                  <a:pt x="1279613" y="492760"/>
                </a:lnTo>
                <a:lnTo>
                  <a:pt x="1230604" y="497840"/>
                </a:lnTo>
                <a:lnTo>
                  <a:pt x="1181265" y="500380"/>
                </a:lnTo>
                <a:lnTo>
                  <a:pt x="1075207" y="504190"/>
                </a:lnTo>
                <a:lnTo>
                  <a:pt x="1039850" y="504190"/>
                </a:lnTo>
                <a:lnTo>
                  <a:pt x="1036472" y="502920"/>
                </a:lnTo>
                <a:lnTo>
                  <a:pt x="1033094" y="501650"/>
                </a:lnTo>
                <a:lnTo>
                  <a:pt x="1019378" y="501650"/>
                </a:lnTo>
                <a:lnTo>
                  <a:pt x="1012431" y="502920"/>
                </a:lnTo>
                <a:lnTo>
                  <a:pt x="1009243" y="501650"/>
                </a:lnTo>
                <a:lnTo>
                  <a:pt x="1006043" y="500380"/>
                </a:lnTo>
                <a:lnTo>
                  <a:pt x="992987" y="500380"/>
                </a:lnTo>
                <a:lnTo>
                  <a:pt x="986358" y="501650"/>
                </a:lnTo>
                <a:lnTo>
                  <a:pt x="980478" y="499110"/>
                </a:lnTo>
                <a:lnTo>
                  <a:pt x="974420" y="497840"/>
                </a:lnTo>
                <a:lnTo>
                  <a:pt x="968248" y="499110"/>
                </a:lnTo>
                <a:lnTo>
                  <a:pt x="962037" y="499110"/>
                </a:lnTo>
                <a:lnTo>
                  <a:pt x="960450" y="497840"/>
                </a:lnTo>
                <a:lnTo>
                  <a:pt x="957275" y="495300"/>
                </a:lnTo>
                <a:lnTo>
                  <a:pt x="952004" y="495300"/>
                </a:lnTo>
                <a:lnTo>
                  <a:pt x="946569" y="497840"/>
                </a:lnTo>
                <a:lnTo>
                  <a:pt x="944740" y="496570"/>
                </a:lnTo>
                <a:lnTo>
                  <a:pt x="942898" y="496570"/>
                </a:lnTo>
                <a:lnTo>
                  <a:pt x="940981" y="497840"/>
                </a:lnTo>
                <a:lnTo>
                  <a:pt x="936967" y="494030"/>
                </a:lnTo>
                <a:lnTo>
                  <a:pt x="935621" y="492760"/>
                </a:lnTo>
                <a:lnTo>
                  <a:pt x="929017" y="494030"/>
                </a:lnTo>
                <a:lnTo>
                  <a:pt x="923010" y="494030"/>
                </a:lnTo>
                <a:lnTo>
                  <a:pt x="900582" y="490220"/>
                </a:lnTo>
                <a:lnTo>
                  <a:pt x="855675" y="485140"/>
                </a:lnTo>
                <a:lnTo>
                  <a:pt x="833577" y="480060"/>
                </a:lnTo>
                <a:lnTo>
                  <a:pt x="830986" y="482600"/>
                </a:lnTo>
                <a:lnTo>
                  <a:pt x="822375" y="483870"/>
                </a:lnTo>
                <a:lnTo>
                  <a:pt x="832904" y="487680"/>
                </a:lnTo>
                <a:lnTo>
                  <a:pt x="839927" y="491490"/>
                </a:lnTo>
                <a:lnTo>
                  <a:pt x="840346" y="492760"/>
                </a:lnTo>
                <a:lnTo>
                  <a:pt x="836752" y="496570"/>
                </a:lnTo>
                <a:lnTo>
                  <a:pt x="833323" y="497840"/>
                </a:lnTo>
                <a:lnTo>
                  <a:pt x="830821" y="499110"/>
                </a:lnTo>
                <a:lnTo>
                  <a:pt x="784377" y="488950"/>
                </a:lnTo>
                <a:lnTo>
                  <a:pt x="738454" y="476250"/>
                </a:lnTo>
                <a:lnTo>
                  <a:pt x="693039" y="462280"/>
                </a:lnTo>
                <a:lnTo>
                  <a:pt x="603478" y="431800"/>
                </a:lnTo>
                <a:lnTo>
                  <a:pt x="559257" y="414020"/>
                </a:lnTo>
                <a:lnTo>
                  <a:pt x="535609" y="401320"/>
                </a:lnTo>
                <a:lnTo>
                  <a:pt x="397040" y="328930"/>
                </a:lnTo>
                <a:lnTo>
                  <a:pt x="394614" y="327660"/>
                </a:lnTo>
                <a:lnTo>
                  <a:pt x="394030" y="326859"/>
                </a:lnTo>
                <a:lnTo>
                  <a:pt x="394030" y="327660"/>
                </a:lnTo>
                <a:lnTo>
                  <a:pt x="393852" y="328930"/>
                </a:lnTo>
                <a:lnTo>
                  <a:pt x="393026" y="328930"/>
                </a:lnTo>
                <a:lnTo>
                  <a:pt x="394030" y="327660"/>
                </a:lnTo>
                <a:lnTo>
                  <a:pt x="394030" y="326859"/>
                </a:lnTo>
                <a:lnTo>
                  <a:pt x="393687" y="326390"/>
                </a:lnTo>
                <a:lnTo>
                  <a:pt x="392353" y="325120"/>
                </a:lnTo>
                <a:lnTo>
                  <a:pt x="390677" y="323850"/>
                </a:lnTo>
                <a:lnTo>
                  <a:pt x="389509" y="323850"/>
                </a:lnTo>
                <a:lnTo>
                  <a:pt x="388251" y="322580"/>
                </a:lnTo>
                <a:lnTo>
                  <a:pt x="386842" y="322580"/>
                </a:lnTo>
                <a:lnTo>
                  <a:pt x="385330" y="320040"/>
                </a:lnTo>
                <a:lnTo>
                  <a:pt x="382739" y="318770"/>
                </a:lnTo>
                <a:lnTo>
                  <a:pt x="379234" y="318770"/>
                </a:lnTo>
                <a:lnTo>
                  <a:pt x="377812" y="314960"/>
                </a:lnTo>
                <a:lnTo>
                  <a:pt x="375221" y="313690"/>
                </a:lnTo>
                <a:lnTo>
                  <a:pt x="371627" y="313690"/>
                </a:lnTo>
                <a:lnTo>
                  <a:pt x="370293" y="309880"/>
                </a:lnTo>
                <a:lnTo>
                  <a:pt x="367703" y="308610"/>
                </a:lnTo>
                <a:lnTo>
                  <a:pt x="364020" y="308610"/>
                </a:lnTo>
                <a:lnTo>
                  <a:pt x="362686" y="306070"/>
                </a:lnTo>
                <a:lnTo>
                  <a:pt x="360172" y="303530"/>
                </a:lnTo>
                <a:lnTo>
                  <a:pt x="356501" y="303530"/>
                </a:lnTo>
                <a:lnTo>
                  <a:pt x="355244" y="300990"/>
                </a:lnTo>
                <a:lnTo>
                  <a:pt x="353987" y="299720"/>
                </a:lnTo>
                <a:lnTo>
                  <a:pt x="352729" y="298450"/>
                </a:lnTo>
                <a:lnTo>
                  <a:pt x="349059" y="299720"/>
                </a:lnTo>
                <a:lnTo>
                  <a:pt x="347802" y="295910"/>
                </a:lnTo>
                <a:lnTo>
                  <a:pt x="345300" y="294640"/>
                </a:lnTo>
                <a:lnTo>
                  <a:pt x="341541" y="294640"/>
                </a:lnTo>
                <a:lnTo>
                  <a:pt x="340664" y="293674"/>
                </a:lnTo>
                <a:lnTo>
                  <a:pt x="339864" y="291223"/>
                </a:lnTo>
                <a:lnTo>
                  <a:pt x="337439" y="289636"/>
                </a:lnTo>
                <a:lnTo>
                  <a:pt x="334746" y="289763"/>
                </a:lnTo>
                <a:lnTo>
                  <a:pt x="334352" y="289560"/>
                </a:lnTo>
                <a:lnTo>
                  <a:pt x="334098" y="289560"/>
                </a:lnTo>
                <a:lnTo>
                  <a:pt x="332930" y="285750"/>
                </a:lnTo>
                <a:lnTo>
                  <a:pt x="330581" y="284480"/>
                </a:lnTo>
                <a:lnTo>
                  <a:pt x="326656" y="284480"/>
                </a:lnTo>
                <a:lnTo>
                  <a:pt x="325488" y="280670"/>
                </a:lnTo>
                <a:lnTo>
                  <a:pt x="323151" y="279400"/>
                </a:lnTo>
                <a:lnTo>
                  <a:pt x="319214" y="279400"/>
                </a:lnTo>
                <a:lnTo>
                  <a:pt x="318135" y="275590"/>
                </a:lnTo>
                <a:lnTo>
                  <a:pt x="315709" y="274320"/>
                </a:lnTo>
                <a:lnTo>
                  <a:pt x="311861" y="274320"/>
                </a:lnTo>
                <a:lnTo>
                  <a:pt x="310781" y="270510"/>
                </a:lnTo>
                <a:lnTo>
                  <a:pt x="309041" y="269608"/>
                </a:lnTo>
                <a:lnTo>
                  <a:pt x="309041" y="294474"/>
                </a:lnTo>
                <a:lnTo>
                  <a:pt x="308025" y="293370"/>
                </a:lnTo>
                <a:lnTo>
                  <a:pt x="308610" y="293370"/>
                </a:lnTo>
                <a:lnTo>
                  <a:pt x="309041" y="294474"/>
                </a:lnTo>
                <a:lnTo>
                  <a:pt x="309041" y="269608"/>
                </a:lnTo>
                <a:lnTo>
                  <a:pt x="308356" y="269240"/>
                </a:lnTo>
                <a:lnTo>
                  <a:pt x="304850" y="269240"/>
                </a:lnTo>
                <a:lnTo>
                  <a:pt x="304850" y="290830"/>
                </a:lnTo>
                <a:lnTo>
                  <a:pt x="304342" y="290830"/>
                </a:lnTo>
                <a:lnTo>
                  <a:pt x="303339" y="289560"/>
                </a:lnTo>
                <a:lnTo>
                  <a:pt x="304850" y="290830"/>
                </a:lnTo>
                <a:lnTo>
                  <a:pt x="304850" y="269240"/>
                </a:lnTo>
                <a:lnTo>
                  <a:pt x="304596" y="269240"/>
                </a:lnTo>
                <a:lnTo>
                  <a:pt x="303428" y="265430"/>
                </a:lnTo>
                <a:lnTo>
                  <a:pt x="302209" y="264160"/>
                </a:lnTo>
                <a:lnTo>
                  <a:pt x="301002" y="262890"/>
                </a:lnTo>
                <a:lnTo>
                  <a:pt x="297319" y="264160"/>
                </a:lnTo>
                <a:lnTo>
                  <a:pt x="233210" y="212090"/>
                </a:lnTo>
                <a:lnTo>
                  <a:pt x="223481" y="207010"/>
                </a:lnTo>
                <a:lnTo>
                  <a:pt x="214845" y="199390"/>
                </a:lnTo>
                <a:lnTo>
                  <a:pt x="206819" y="193040"/>
                </a:lnTo>
                <a:lnTo>
                  <a:pt x="198869" y="185420"/>
                </a:lnTo>
                <a:lnTo>
                  <a:pt x="199288" y="184150"/>
                </a:lnTo>
                <a:lnTo>
                  <a:pt x="200037" y="181610"/>
                </a:lnTo>
                <a:lnTo>
                  <a:pt x="202374" y="179070"/>
                </a:lnTo>
                <a:lnTo>
                  <a:pt x="204216" y="177800"/>
                </a:lnTo>
                <a:lnTo>
                  <a:pt x="206717" y="177800"/>
                </a:lnTo>
                <a:lnTo>
                  <a:pt x="201244" y="171450"/>
                </a:lnTo>
                <a:lnTo>
                  <a:pt x="195567" y="165100"/>
                </a:lnTo>
                <a:lnTo>
                  <a:pt x="189293" y="160020"/>
                </a:lnTo>
                <a:lnTo>
                  <a:pt x="181978" y="156210"/>
                </a:lnTo>
                <a:lnTo>
                  <a:pt x="178638" y="154940"/>
                </a:lnTo>
                <a:lnTo>
                  <a:pt x="175539" y="153670"/>
                </a:lnTo>
                <a:lnTo>
                  <a:pt x="173126" y="151130"/>
                </a:lnTo>
                <a:lnTo>
                  <a:pt x="176047" y="152400"/>
                </a:lnTo>
                <a:lnTo>
                  <a:pt x="178968" y="154940"/>
                </a:lnTo>
                <a:lnTo>
                  <a:pt x="181978" y="156210"/>
                </a:lnTo>
                <a:lnTo>
                  <a:pt x="180136" y="152400"/>
                </a:lnTo>
                <a:lnTo>
                  <a:pt x="178054" y="149860"/>
                </a:lnTo>
                <a:lnTo>
                  <a:pt x="174129" y="151130"/>
                </a:lnTo>
                <a:lnTo>
                  <a:pt x="173875" y="149860"/>
                </a:lnTo>
                <a:lnTo>
                  <a:pt x="173126" y="146050"/>
                </a:lnTo>
                <a:lnTo>
                  <a:pt x="169697" y="142240"/>
                </a:lnTo>
                <a:lnTo>
                  <a:pt x="167690" y="141224"/>
                </a:lnTo>
                <a:lnTo>
                  <a:pt x="167690" y="149860"/>
                </a:lnTo>
                <a:lnTo>
                  <a:pt x="167106" y="151130"/>
                </a:lnTo>
                <a:lnTo>
                  <a:pt x="165938" y="151130"/>
                </a:lnTo>
                <a:lnTo>
                  <a:pt x="165684" y="149860"/>
                </a:lnTo>
                <a:lnTo>
                  <a:pt x="167690" y="149860"/>
                </a:lnTo>
                <a:lnTo>
                  <a:pt x="167690" y="141224"/>
                </a:lnTo>
                <a:lnTo>
                  <a:pt x="164680" y="139700"/>
                </a:lnTo>
                <a:lnTo>
                  <a:pt x="164096" y="137160"/>
                </a:lnTo>
                <a:lnTo>
                  <a:pt x="162255" y="134620"/>
                </a:lnTo>
                <a:lnTo>
                  <a:pt x="158496" y="134620"/>
                </a:lnTo>
                <a:lnTo>
                  <a:pt x="157492" y="132080"/>
                </a:lnTo>
                <a:lnTo>
                  <a:pt x="156984" y="130810"/>
                </a:lnTo>
                <a:lnTo>
                  <a:pt x="155981" y="129540"/>
                </a:lnTo>
                <a:lnTo>
                  <a:pt x="154990" y="128270"/>
                </a:lnTo>
                <a:lnTo>
                  <a:pt x="152730" y="128270"/>
                </a:lnTo>
                <a:lnTo>
                  <a:pt x="152730" y="132080"/>
                </a:lnTo>
                <a:lnTo>
                  <a:pt x="151803" y="130810"/>
                </a:lnTo>
                <a:lnTo>
                  <a:pt x="152730" y="132080"/>
                </a:lnTo>
                <a:lnTo>
                  <a:pt x="152730" y="128270"/>
                </a:lnTo>
                <a:lnTo>
                  <a:pt x="151307" y="128270"/>
                </a:lnTo>
                <a:lnTo>
                  <a:pt x="151307" y="130810"/>
                </a:lnTo>
                <a:lnTo>
                  <a:pt x="151142" y="130810"/>
                </a:lnTo>
                <a:lnTo>
                  <a:pt x="150723" y="129540"/>
                </a:lnTo>
                <a:lnTo>
                  <a:pt x="151307" y="130810"/>
                </a:lnTo>
                <a:lnTo>
                  <a:pt x="151307" y="128270"/>
                </a:lnTo>
                <a:lnTo>
                  <a:pt x="151053" y="128270"/>
                </a:lnTo>
                <a:lnTo>
                  <a:pt x="150558" y="125730"/>
                </a:lnTo>
                <a:lnTo>
                  <a:pt x="149631" y="124460"/>
                </a:lnTo>
                <a:lnTo>
                  <a:pt x="147802" y="124460"/>
                </a:lnTo>
                <a:lnTo>
                  <a:pt x="143167" y="118110"/>
                </a:lnTo>
                <a:lnTo>
                  <a:pt x="137922" y="111760"/>
                </a:lnTo>
                <a:lnTo>
                  <a:pt x="132029" y="106680"/>
                </a:lnTo>
                <a:lnTo>
                  <a:pt x="125476" y="101600"/>
                </a:lnTo>
                <a:lnTo>
                  <a:pt x="121056" y="95250"/>
                </a:lnTo>
                <a:lnTo>
                  <a:pt x="116789" y="88900"/>
                </a:lnTo>
                <a:lnTo>
                  <a:pt x="109512" y="85090"/>
                </a:lnTo>
                <a:lnTo>
                  <a:pt x="108178" y="80010"/>
                </a:lnTo>
                <a:lnTo>
                  <a:pt x="104089" y="77470"/>
                </a:lnTo>
                <a:lnTo>
                  <a:pt x="100317" y="74930"/>
                </a:lnTo>
                <a:lnTo>
                  <a:pt x="86652" y="57150"/>
                </a:lnTo>
                <a:lnTo>
                  <a:pt x="72542" y="39370"/>
                </a:lnTo>
                <a:lnTo>
                  <a:pt x="64541" y="27940"/>
                </a:lnTo>
                <a:lnTo>
                  <a:pt x="59194" y="20320"/>
                </a:lnTo>
                <a:lnTo>
                  <a:pt x="47828" y="0"/>
                </a:lnTo>
                <a:lnTo>
                  <a:pt x="41694" y="3810"/>
                </a:lnTo>
                <a:lnTo>
                  <a:pt x="35140" y="7620"/>
                </a:lnTo>
                <a:lnTo>
                  <a:pt x="29603" y="11430"/>
                </a:lnTo>
                <a:lnTo>
                  <a:pt x="26517" y="17780"/>
                </a:lnTo>
                <a:lnTo>
                  <a:pt x="25349" y="19050"/>
                </a:lnTo>
                <a:lnTo>
                  <a:pt x="25184" y="21590"/>
                </a:lnTo>
                <a:lnTo>
                  <a:pt x="25933" y="22860"/>
                </a:lnTo>
                <a:lnTo>
                  <a:pt x="21424" y="27940"/>
                </a:lnTo>
                <a:lnTo>
                  <a:pt x="11061" y="24130"/>
                </a:lnTo>
                <a:lnTo>
                  <a:pt x="9309" y="34290"/>
                </a:lnTo>
                <a:lnTo>
                  <a:pt x="1549" y="45720"/>
                </a:lnTo>
                <a:lnTo>
                  <a:pt x="0" y="57150"/>
                </a:lnTo>
                <a:lnTo>
                  <a:pt x="3009" y="68580"/>
                </a:lnTo>
                <a:lnTo>
                  <a:pt x="29083" y="110490"/>
                </a:lnTo>
                <a:lnTo>
                  <a:pt x="75184" y="168910"/>
                </a:lnTo>
                <a:lnTo>
                  <a:pt x="137718" y="233680"/>
                </a:lnTo>
                <a:lnTo>
                  <a:pt x="176352" y="269240"/>
                </a:lnTo>
                <a:lnTo>
                  <a:pt x="216242" y="303530"/>
                </a:lnTo>
                <a:lnTo>
                  <a:pt x="257352" y="335280"/>
                </a:lnTo>
                <a:lnTo>
                  <a:pt x="299656" y="365760"/>
                </a:lnTo>
                <a:lnTo>
                  <a:pt x="343166" y="394970"/>
                </a:lnTo>
                <a:lnTo>
                  <a:pt x="387858" y="421640"/>
                </a:lnTo>
                <a:lnTo>
                  <a:pt x="433705" y="447040"/>
                </a:lnTo>
                <a:lnTo>
                  <a:pt x="480707" y="471170"/>
                </a:lnTo>
                <a:lnTo>
                  <a:pt x="528840" y="494030"/>
                </a:lnTo>
                <a:lnTo>
                  <a:pt x="576148" y="514350"/>
                </a:lnTo>
                <a:lnTo>
                  <a:pt x="623620" y="532130"/>
                </a:lnTo>
                <a:lnTo>
                  <a:pt x="671258" y="548640"/>
                </a:lnTo>
                <a:lnTo>
                  <a:pt x="719061" y="562610"/>
                </a:lnTo>
                <a:lnTo>
                  <a:pt x="815149" y="585470"/>
                </a:lnTo>
                <a:lnTo>
                  <a:pt x="911872" y="600710"/>
                </a:lnTo>
                <a:lnTo>
                  <a:pt x="960462" y="605790"/>
                </a:lnTo>
                <a:lnTo>
                  <a:pt x="1009205" y="608330"/>
                </a:lnTo>
                <a:lnTo>
                  <a:pt x="1058100" y="609600"/>
                </a:lnTo>
                <a:lnTo>
                  <a:pt x="1107147" y="609600"/>
                </a:lnTo>
                <a:lnTo>
                  <a:pt x="1156335" y="608330"/>
                </a:lnTo>
                <a:lnTo>
                  <a:pt x="1205674" y="604520"/>
                </a:lnTo>
                <a:lnTo>
                  <a:pt x="1255153" y="599440"/>
                </a:lnTo>
                <a:lnTo>
                  <a:pt x="1304772" y="593090"/>
                </a:lnTo>
                <a:lnTo>
                  <a:pt x="1354531" y="585470"/>
                </a:lnTo>
                <a:lnTo>
                  <a:pt x="1404429" y="575310"/>
                </a:lnTo>
                <a:lnTo>
                  <a:pt x="1456207" y="563880"/>
                </a:lnTo>
                <a:lnTo>
                  <a:pt x="1507324" y="549910"/>
                </a:lnTo>
                <a:lnTo>
                  <a:pt x="1557858" y="534670"/>
                </a:lnTo>
                <a:lnTo>
                  <a:pt x="1643240" y="504190"/>
                </a:lnTo>
                <a:lnTo>
                  <a:pt x="1755292" y="458470"/>
                </a:lnTo>
                <a:lnTo>
                  <a:pt x="1803781" y="436880"/>
                </a:lnTo>
                <a:lnTo>
                  <a:pt x="1893836" y="393700"/>
                </a:lnTo>
                <a:lnTo>
                  <a:pt x="1938426" y="370840"/>
                </a:lnTo>
                <a:lnTo>
                  <a:pt x="1982939" y="349250"/>
                </a:lnTo>
                <a:lnTo>
                  <a:pt x="2027516" y="326390"/>
                </a:lnTo>
                <a:lnTo>
                  <a:pt x="2029612" y="323850"/>
                </a:lnTo>
                <a:lnTo>
                  <a:pt x="2031619" y="321310"/>
                </a:lnTo>
                <a:lnTo>
                  <a:pt x="2033701" y="318770"/>
                </a:lnTo>
                <a:lnTo>
                  <a:pt x="2037384" y="318770"/>
                </a:lnTo>
                <a:lnTo>
                  <a:pt x="2041474" y="317500"/>
                </a:lnTo>
                <a:lnTo>
                  <a:pt x="2044484" y="318770"/>
                </a:lnTo>
                <a:lnTo>
                  <a:pt x="2046909" y="320040"/>
                </a:lnTo>
                <a:lnTo>
                  <a:pt x="2045322" y="322580"/>
                </a:lnTo>
                <a:lnTo>
                  <a:pt x="2042655" y="323850"/>
                </a:lnTo>
                <a:lnTo>
                  <a:pt x="2030806" y="345440"/>
                </a:lnTo>
                <a:lnTo>
                  <a:pt x="2017242" y="365760"/>
                </a:lnTo>
                <a:lnTo>
                  <a:pt x="2002358" y="384810"/>
                </a:lnTo>
                <a:lnTo>
                  <a:pt x="1986572" y="402590"/>
                </a:lnTo>
                <a:lnTo>
                  <a:pt x="1975904" y="415290"/>
                </a:lnTo>
                <a:lnTo>
                  <a:pt x="1966214" y="429260"/>
                </a:lnTo>
                <a:lnTo>
                  <a:pt x="1957844" y="443230"/>
                </a:lnTo>
                <a:lnTo>
                  <a:pt x="1951126" y="457200"/>
                </a:lnTo>
                <a:lnTo>
                  <a:pt x="1932940" y="485140"/>
                </a:lnTo>
                <a:lnTo>
                  <a:pt x="1926196" y="511810"/>
                </a:lnTo>
                <a:lnTo>
                  <a:pt x="1930768" y="538480"/>
                </a:lnTo>
                <a:lnTo>
                  <a:pt x="1946529" y="563880"/>
                </a:lnTo>
                <a:lnTo>
                  <a:pt x="1995830" y="539750"/>
                </a:lnTo>
                <a:lnTo>
                  <a:pt x="2038235" y="508000"/>
                </a:lnTo>
                <a:lnTo>
                  <a:pt x="2075192" y="469900"/>
                </a:lnTo>
                <a:lnTo>
                  <a:pt x="2108111" y="427990"/>
                </a:lnTo>
                <a:lnTo>
                  <a:pt x="2138438" y="383540"/>
                </a:lnTo>
                <a:lnTo>
                  <a:pt x="2152472" y="361950"/>
                </a:lnTo>
                <a:lnTo>
                  <a:pt x="2166988" y="341630"/>
                </a:lnTo>
                <a:lnTo>
                  <a:pt x="2184552" y="317500"/>
                </a:lnTo>
                <a:lnTo>
                  <a:pt x="2196604" y="300990"/>
                </a:lnTo>
                <a:lnTo>
                  <a:pt x="2215997" y="271780"/>
                </a:lnTo>
                <a:lnTo>
                  <a:pt x="2221903" y="262890"/>
                </a:lnTo>
                <a:lnTo>
                  <a:pt x="2225256" y="252730"/>
                </a:lnTo>
                <a:lnTo>
                  <a:pt x="2229459" y="240030"/>
                </a:lnTo>
                <a:close/>
              </a:path>
            </a:pathLst>
          </a:custGeom>
          <a:solidFill>
            <a:srgbClr val="9CBE5C"/>
          </a:solidFill>
        </p:spPr>
        <p:txBody>
          <a:bodyPr wrap="square" lIns="0" tIns="0" rIns="0" bIns="0" rtlCol="0"/>
          <a:lstStyle/>
          <a:p>
            <a:endParaRPr/>
          </a:p>
        </p:txBody>
      </p:sp>
      <p:sp>
        <p:nvSpPr>
          <p:cNvPr id="6" name="object 10">
            <a:extLst>
              <a:ext uri="{FF2B5EF4-FFF2-40B4-BE49-F238E27FC236}">
                <a16:creationId xmlns:a16="http://schemas.microsoft.com/office/drawing/2014/main" id="{4C3FA43C-D578-3417-F646-A562B6293939}"/>
              </a:ext>
            </a:extLst>
          </p:cNvPr>
          <p:cNvSpPr txBox="1"/>
          <p:nvPr/>
        </p:nvSpPr>
        <p:spPr>
          <a:xfrm>
            <a:off x="537778" y="4496946"/>
            <a:ext cx="2375052" cy="1115028"/>
          </a:xfrm>
          <a:prstGeom prst="rect">
            <a:avLst/>
          </a:prstGeom>
          <a:solidFill>
            <a:schemeClr val="bg1">
              <a:lumMod val="85000"/>
            </a:schemeClr>
          </a:solidFill>
        </p:spPr>
        <p:txBody>
          <a:bodyPr vert="horz" wrap="square" lIns="0" tIns="2963" rIns="0" bIns="0" rtlCol="0" anchor="t">
            <a:spAutoFit/>
          </a:bodyPr>
          <a:lstStyle/>
          <a:p>
            <a:pPr marL="8255" marR="3175" algn="ctr">
              <a:lnSpc>
                <a:spcPct val="102099"/>
              </a:lnSpc>
              <a:spcBef>
                <a:spcPts val="23"/>
              </a:spcBef>
            </a:pPr>
            <a:r>
              <a:rPr lang="en-US" spc="-7">
                <a:latin typeface="Arial"/>
                <a:cs typeface="Arial"/>
              </a:rPr>
              <a:t>This means carbon is absorbed or removed from air on land by  photosynthesis. </a:t>
            </a:r>
          </a:p>
        </p:txBody>
      </p:sp>
      <p:pic>
        <p:nvPicPr>
          <p:cNvPr id="3" name="object 8">
            <a:extLst>
              <a:ext uri="{FF2B5EF4-FFF2-40B4-BE49-F238E27FC236}">
                <a16:creationId xmlns:a16="http://schemas.microsoft.com/office/drawing/2014/main" id="{CDB1A6F6-B808-251B-68DE-D198276C686E}"/>
              </a:ext>
            </a:extLst>
          </p:cNvPr>
          <p:cNvPicPr/>
          <p:nvPr/>
        </p:nvPicPr>
        <p:blipFill>
          <a:blip r:embed="rId8" cstate="print">
            <a:duotone>
              <a:prstClr val="black"/>
              <a:schemeClr val="accent3">
                <a:tint val="45000"/>
                <a:satMod val="400000"/>
              </a:schemeClr>
            </a:duotone>
            <a:extLst>
              <a:ext uri="{BEBA8EAE-BF5A-486C-A8C5-ECC9F3942E4B}">
                <a14:imgProps xmlns:a14="http://schemas.microsoft.com/office/drawing/2010/main">
                  <a14:imgLayer r:embed="rId9">
                    <a14:imgEffect>
                      <a14:saturation sat="0"/>
                    </a14:imgEffect>
                    <a14:imgEffect>
                      <a14:brightnessContrast bright="-20000"/>
                    </a14:imgEffect>
                  </a14:imgLayer>
                </a14:imgProps>
              </a:ext>
            </a:extLst>
          </a:blip>
          <a:stretch>
            <a:fillRect/>
          </a:stretch>
        </p:blipFill>
        <p:spPr>
          <a:xfrm>
            <a:off x="9378040" y="1"/>
            <a:ext cx="2813961" cy="1463615"/>
          </a:xfrm>
          <a:prstGeom prst="rect">
            <a:avLst/>
          </a:prstGeom>
        </p:spPr>
      </p:pic>
      <p:pic>
        <p:nvPicPr>
          <p:cNvPr id="5" name="object 10">
            <a:extLst>
              <a:ext uri="{FF2B5EF4-FFF2-40B4-BE49-F238E27FC236}">
                <a16:creationId xmlns:a16="http://schemas.microsoft.com/office/drawing/2014/main" id="{A1A5F954-03F6-545B-4AAF-BC42C8A04851}"/>
              </a:ext>
            </a:extLst>
          </p:cNvPr>
          <p:cNvPicPr/>
          <p:nvPr/>
        </p:nvPicPr>
        <p:blipFill rotWithShape="1">
          <a:blip r:embed="rId10" cstate="print">
            <a:duotone>
              <a:prstClr val="black"/>
              <a:schemeClr val="accent3">
                <a:tint val="45000"/>
                <a:satMod val="400000"/>
              </a:schemeClr>
            </a:duotone>
          </a:blip>
          <a:srcRect l="9628" b="11431"/>
          <a:stretch/>
        </p:blipFill>
        <p:spPr>
          <a:xfrm>
            <a:off x="0" y="5946439"/>
            <a:ext cx="2043602" cy="897348"/>
          </a:xfrm>
          <a:prstGeom prst="rect">
            <a:avLst/>
          </a:prstGeom>
        </p:spPr>
      </p:pic>
    </p:spTree>
    <p:extLst>
      <p:ext uri="{BB962C8B-B14F-4D97-AF65-F5344CB8AC3E}">
        <p14:creationId xmlns:p14="http://schemas.microsoft.com/office/powerpoint/2010/main" val="315433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EA0D8C8-CC22-D5C1-441E-BA7DDDD4E5D8}"/>
              </a:ext>
            </a:extLst>
          </p:cNvPr>
          <p:cNvSpPr txBox="1">
            <a:spLocks/>
          </p:cNvSpPr>
          <p:nvPr/>
        </p:nvSpPr>
        <p:spPr>
          <a:xfrm>
            <a:off x="1865171" y="169384"/>
            <a:ext cx="8354483" cy="839546"/>
          </a:xfrm>
          <a:prstGeom prst="rect">
            <a:avLst/>
          </a:prstGeom>
        </p:spPr>
        <p:txBody>
          <a:bodyPr vert="horz" wrap="square" lIns="0" tIns="8467" rIns="0" bIns="0" rtlCol="0" anchor="t">
            <a:spAutoFit/>
          </a:bodyPr>
          <a:lstStyle>
            <a:lvl1pPr>
              <a:defRPr sz="7000" b="0" i="0">
                <a:solidFill>
                  <a:schemeClr val="bg1"/>
                </a:solidFill>
                <a:latin typeface="Trebuchet MS"/>
                <a:ea typeface="+mj-ea"/>
                <a:cs typeface="Trebuchet MS"/>
              </a:defRPr>
            </a:lvl1pPr>
          </a:lstStyle>
          <a:p>
            <a:pPr algn="ctr">
              <a:spcBef>
                <a:spcPts val="67"/>
              </a:spcBef>
              <a:tabLst>
                <a:tab pos="3051116" algn="l"/>
                <a:tab pos="5047656" algn="l"/>
                <a:tab pos="7963298" algn="l"/>
              </a:tabLst>
            </a:pPr>
            <a:r>
              <a:rPr lang="en-US" sz="4800" b="1">
                <a:latin typeface="Aharoni"/>
                <a:cs typeface="Aharoni"/>
              </a:rPr>
              <a:t>LESSON ONE: FIGURE </a:t>
            </a:r>
            <a:r>
              <a:rPr lang="en-US" sz="5400" b="1">
                <a:latin typeface="Aharoni"/>
                <a:cs typeface="Aharoni"/>
              </a:rPr>
              <a:t>4</a:t>
            </a:r>
            <a:r>
              <a:rPr lang="en-US" sz="4800" b="1">
                <a:latin typeface="Aharoni"/>
                <a:cs typeface="Aharoni"/>
              </a:rPr>
              <a:t> </a:t>
            </a:r>
            <a:endParaRPr lang="en-US" sz="2100">
              <a:latin typeface="Arial"/>
              <a:cs typeface="Arial"/>
            </a:endParaRPr>
          </a:p>
        </p:txBody>
      </p:sp>
      <p:grpSp>
        <p:nvGrpSpPr>
          <p:cNvPr id="9" name="Group 8">
            <a:extLst>
              <a:ext uri="{FF2B5EF4-FFF2-40B4-BE49-F238E27FC236}">
                <a16:creationId xmlns:a16="http://schemas.microsoft.com/office/drawing/2014/main" id="{7724267C-791D-9259-683C-1698DF2118C2}"/>
              </a:ext>
            </a:extLst>
          </p:cNvPr>
          <p:cNvGrpSpPr/>
          <p:nvPr/>
        </p:nvGrpSpPr>
        <p:grpSpPr>
          <a:xfrm>
            <a:off x="2923376" y="1176847"/>
            <a:ext cx="6188904" cy="5346478"/>
            <a:chOff x="2853526" y="1435100"/>
            <a:chExt cx="6188904" cy="5422215"/>
          </a:xfrm>
        </p:grpSpPr>
        <p:sp>
          <p:nvSpPr>
            <p:cNvPr id="6" name="Rectangle 5">
              <a:extLst>
                <a:ext uri="{FF2B5EF4-FFF2-40B4-BE49-F238E27FC236}">
                  <a16:creationId xmlns:a16="http://schemas.microsoft.com/office/drawing/2014/main" id="{1AD768EE-4E5B-4E35-46A7-8695AB769193}"/>
                </a:ext>
              </a:extLst>
            </p:cNvPr>
            <p:cNvSpPr/>
            <p:nvPr/>
          </p:nvSpPr>
          <p:spPr>
            <a:xfrm>
              <a:off x="2853526" y="1435100"/>
              <a:ext cx="6187275" cy="4605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800"/>
            </a:p>
          </p:txBody>
        </p:sp>
        <p:pic>
          <p:nvPicPr>
            <p:cNvPr id="4" name="Picture 3" descr="A chart with text and images&#10;&#10;Description automatically generated with medium confidence">
              <a:extLst>
                <a:ext uri="{FF2B5EF4-FFF2-40B4-BE49-F238E27FC236}">
                  <a16:creationId xmlns:a16="http://schemas.microsoft.com/office/drawing/2014/main" id="{AB5136A5-98B2-EE8A-B6CF-A1A5549EC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526" y="1643412"/>
              <a:ext cx="6188904" cy="5213903"/>
            </a:xfrm>
            <a:prstGeom prst="rect">
              <a:avLst/>
            </a:prstGeom>
          </p:spPr>
        </p:pic>
      </p:grpSp>
      <p:pic>
        <p:nvPicPr>
          <p:cNvPr id="8" name="object 5">
            <a:extLst>
              <a:ext uri="{FF2B5EF4-FFF2-40B4-BE49-F238E27FC236}">
                <a16:creationId xmlns:a16="http://schemas.microsoft.com/office/drawing/2014/main" id="{0A6D9075-40FE-DA8C-2215-EAE33DCED11E}"/>
              </a:ext>
            </a:extLst>
          </p:cNvPr>
          <p:cNvPicPr/>
          <p:nvPr/>
        </p:nvPicPr>
        <p:blipFill>
          <a:blip r:embed="rId4" cstate="print">
            <a:alphaModFix amt="50000"/>
          </a:blip>
          <a:stretch>
            <a:fillRect/>
          </a:stretch>
        </p:blipFill>
        <p:spPr>
          <a:xfrm>
            <a:off x="4255007" y="1008930"/>
            <a:ext cx="3333511" cy="360525"/>
          </a:xfrm>
          <a:prstGeom prst="rect">
            <a:avLst/>
          </a:prstGeom>
        </p:spPr>
      </p:pic>
      <p:pic>
        <p:nvPicPr>
          <p:cNvPr id="2" name="object 8">
            <a:extLst>
              <a:ext uri="{FF2B5EF4-FFF2-40B4-BE49-F238E27FC236}">
                <a16:creationId xmlns:a16="http://schemas.microsoft.com/office/drawing/2014/main" id="{8A8BFD46-12B1-E226-9836-7AE237546FE4}"/>
              </a:ext>
            </a:extLst>
          </p:cNvPr>
          <p:cNvPicPr/>
          <p:nvPr/>
        </p:nvPicPr>
        <p:blipFill>
          <a:blip r:embed="rId5" cstate="print">
            <a:duotone>
              <a:prstClr val="black"/>
              <a:schemeClr val="accent1">
                <a:tint val="45000"/>
                <a:satMod val="400000"/>
              </a:schemeClr>
            </a:duotone>
          </a:blip>
          <a:stretch>
            <a:fillRect/>
          </a:stretch>
        </p:blipFill>
        <p:spPr>
          <a:xfrm>
            <a:off x="9378040" y="1"/>
            <a:ext cx="2813961" cy="1463615"/>
          </a:xfrm>
          <a:prstGeom prst="rect">
            <a:avLst/>
          </a:prstGeom>
        </p:spPr>
      </p:pic>
      <p:pic>
        <p:nvPicPr>
          <p:cNvPr id="3" name="object 10">
            <a:extLst>
              <a:ext uri="{FF2B5EF4-FFF2-40B4-BE49-F238E27FC236}">
                <a16:creationId xmlns:a16="http://schemas.microsoft.com/office/drawing/2014/main" id="{16059BA7-7661-0E88-9167-E29682A596F4}"/>
              </a:ext>
            </a:extLst>
          </p:cNvPr>
          <p:cNvPicPr/>
          <p:nvPr/>
        </p:nvPicPr>
        <p:blipFill rotWithShape="1">
          <a:blip r:embed="rId6" cstate="print">
            <a:duotone>
              <a:prstClr val="black"/>
              <a:schemeClr val="accent3">
                <a:tint val="45000"/>
                <a:satMod val="400000"/>
              </a:schemeClr>
            </a:duotone>
          </a:blip>
          <a:srcRect l="9628" b="11431"/>
          <a:stretch/>
        </p:blipFill>
        <p:spPr>
          <a:xfrm>
            <a:off x="0" y="5609771"/>
            <a:ext cx="2503714" cy="1234016"/>
          </a:xfrm>
          <a:prstGeom prst="rect">
            <a:avLst/>
          </a:prstGeom>
        </p:spPr>
      </p:pic>
      <p:pic>
        <p:nvPicPr>
          <p:cNvPr id="7" name="object 8">
            <a:extLst>
              <a:ext uri="{FF2B5EF4-FFF2-40B4-BE49-F238E27FC236}">
                <a16:creationId xmlns:a16="http://schemas.microsoft.com/office/drawing/2014/main" id="{60F9B5B7-97A8-D377-90D8-88F1C94BC552}"/>
              </a:ext>
            </a:extLst>
          </p:cNvPr>
          <p:cNvPicPr/>
          <p:nvPr/>
        </p:nvPicPr>
        <p:blipFill>
          <a:blip r:embed="rId7" cstate="print">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20000"/>
                    </a14:imgEffect>
                  </a14:imgLayer>
                </a14:imgProps>
              </a:ext>
            </a:extLst>
          </a:blip>
          <a:stretch>
            <a:fillRect/>
          </a:stretch>
        </p:blipFill>
        <p:spPr>
          <a:xfrm>
            <a:off x="8258629" y="0"/>
            <a:ext cx="3933371" cy="2242457"/>
          </a:xfrm>
          <a:prstGeom prst="rect">
            <a:avLst/>
          </a:prstGeom>
        </p:spPr>
      </p:pic>
    </p:spTree>
    <p:extLst>
      <p:ext uri="{BB962C8B-B14F-4D97-AF65-F5344CB8AC3E}">
        <p14:creationId xmlns:p14="http://schemas.microsoft.com/office/powerpoint/2010/main" val="5533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F2944DF-1163-6B71-C016-49843510FAEE}"/>
              </a:ext>
            </a:extLst>
          </p:cNvPr>
          <p:cNvSpPr txBox="1">
            <a:spLocks/>
          </p:cNvSpPr>
          <p:nvPr/>
        </p:nvSpPr>
        <p:spPr>
          <a:xfrm>
            <a:off x="1420831" y="129111"/>
            <a:ext cx="8956884" cy="1362767"/>
          </a:xfrm>
          <a:prstGeom prst="rect">
            <a:avLst/>
          </a:prstGeom>
        </p:spPr>
        <p:txBody>
          <a:bodyPr vert="horz" wrap="square" lIns="0" tIns="8467" rIns="0" bIns="0" rtlCol="0" anchor="t">
            <a:spAutoFit/>
          </a:bodyPr>
          <a:lstStyle>
            <a:lvl1pPr>
              <a:defRPr sz="7000" b="0" i="0">
                <a:solidFill>
                  <a:schemeClr val="bg1"/>
                </a:solidFill>
                <a:latin typeface="Trebuchet MS"/>
                <a:ea typeface="+mj-ea"/>
                <a:cs typeface="Trebuchet MS"/>
              </a:defRPr>
            </a:lvl1pPr>
          </a:lstStyle>
          <a:p>
            <a:pPr algn="ctr">
              <a:spcBef>
                <a:spcPts val="67"/>
              </a:spcBef>
              <a:tabLst>
                <a:tab pos="3051116" algn="l"/>
                <a:tab pos="5047656" algn="l"/>
                <a:tab pos="7963298" algn="l"/>
              </a:tabLst>
            </a:pPr>
            <a:r>
              <a:rPr lang="en-US" sz="4800" b="1">
                <a:latin typeface="Aharoni"/>
                <a:cs typeface="Aharoni"/>
              </a:rPr>
              <a:t>LESSON ONE: FIGURE </a:t>
            </a:r>
            <a:r>
              <a:rPr lang="en-US" sz="6000" b="1">
                <a:latin typeface="Aharoni"/>
                <a:cs typeface="Aharoni"/>
              </a:rPr>
              <a:t>5</a:t>
            </a:r>
            <a:r>
              <a:rPr lang="en-US" sz="4800" b="1">
                <a:latin typeface="Aharoni"/>
                <a:cs typeface="Aharoni"/>
              </a:rPr>
              <a:t> </a:t>
            </a:r>
            <a:br>
              <a:rPr lang="en-US" sz="4800" b="1">
                <a:latin typeface="Aharoni" panose="02010803020104030203" pitchFamily="2" charset="-79"/>
                <a:cs typeface="Aharoni" panose="02010803020104030203" pitchFamily="2" charset="-79"/>
              </a:rPr>
            </a:br>
            <a:r>
              <a:rPr lang="en-US" sz="2800">
                <a:latin typeface="Arial"/>
                <a:cs typeface="Arial"/>
              </a:rPr>
              <a:t>What</a:t>
            </a:r>
            <a:r>
              <a:rPr lang="en-US" sz="2800" spc="-17">
                <a:latin typeface="Arial"/>
                <a:cs typeface="Arial"/>
              </a:rPr>
              <a:t> does this figure tell us about Greenhouse Gases?</a:t>
            </a:r>
            <a:endParaRPr lang="en-US" sz="2100">
              <a:latin typeface="Arial"/>
              <a:cs typeface="Arial"/>
            </a:endParaRPr>
          </a:p>
        </p:txBody>
      </p:sp>
      <p:sp>
        <p:nvSpPr>
          <p:cNvPr id="5" name="TextBox 4">
            <a:extLst>
              <a:ext uri="{FF2B5EF4-FFF2-40B4-BE49-F238E27FC236}">
                <a16:creationId xmlns:a16="http://schemas.microsoft.com/office/drawing/2014/main" id="{E61838B0-9F79-F196-31E5-D6D18B46099E}"/>
              </a:ext>
            </a:extLst>
          </p:cNvPr>
          <p:cNvSpPr txBox="1"/>
          <p:nvPr/>
        </p:nvSpPr>
        <p:spPr>
          <a:xfrm>
            <a:off x="43045" y="4569580"/>
            <a:ext cx="2867589" cy="169277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endParaRPr lang="en-US" sz="1100"/>
          </a:p>
          <a:p>
            <a:endParaRPr lang="en-US" sz="1100"/>
          </a:p>
          <a:p>
            <a:endParaRPr lang="en-US" sz="1100">
              <a:solidFill>
                <a:schemeClr val="bg1"/>
              </a:solidFill>
            </a:endParaRPr>
          </a:p>
          <a:p>
            <a:r>
              <a:rPr lang="en-US" sz="1100">
                <a:solidFill>
                  <a:schemeClr val="bg1"/>
                </a:solidFill>
                <a:hlinkClick r:id="rId3">
                  <a:extLst>
                    <a:ext uri="{A12FA001-AC4F-418D-AE19-62706E023703}">
                      <ahyp:hlinkClr xmlns:ahyp="http://schemas.microsoft.com/office/drawing/2018/hyperlinkcolor" val="tx"/>
                    </a:ext>
                  </a:extLst>
                </a:hlinkClick>
              </a:rPr>
              <a:t>FROM: https://archive.epa.gov/climatechange/kids/basics/today/greenhouse-gases.html</a:t>
            </a:r>
            <a:endParaRPr lang="en-US" sz="1100">
              <a:solidFill>
                <a:schemeClr val="bg1"/>
              </a:solidFill>
              <a:ea typeface="Calibri"/>
              <a:cs typeface="Calibri"/>
              <a:hlinkClick r:id="rId3">
                <a:extLst>
                  <a:ext uri="{A12FA001-AC4F-418D-AE19-62706E023703}">
                    <ahyp:hlinkClr xmlns:ahyp="http://schemas.microsoft.com/office/drawing/2018/hyperlinkcolor" val="tx"/>
                  </a:ext>
                </a:extLst>
              </a:hlinkClick>
            </a:endParaRPr>
          </a:p>
          <a:p>
            <a:r>
              <a:rPr lang="en-US" sz="1100">
                <a:solidFill>
                  <a:schemeClr val="bg1"/>
                </a:solidFill>
                <a:ea typeface="Calibri"/>
                <a:cs typeface="Calibri"/>
              </a:rPr>
              <a:t>ORIGINAL SOURCE: </a:t>
            </a:r>
            <a:r>
              <a:rPr lang="en-US" sz="700" i="1">
                <a:solidFill>
                  <a:schemeClr val="bg1"/>
                </a:solidFill>
                <a:latin typeface="Verdana"/>
                <a:ea typeface="Verdana"/>
                <a:cs typeface="Calibri"/>
                <a:hlinkClick r:id="rId4">
                  <a:extLst>
                    <a:ext uri="{A12FA001-AC4F-418D-AE19-62706E023703}">
                      <ahyp:hlinkClr xmlns:ahyp="http://schemas.microsoft.com/office/drawing/2018/hyperlinkcolor" val="tx"/>
                    </a:ext>
                  </a:extLst>
                </a:hlinkClick>
              </a:rPr>
              <a:t>Intergovernmental Panel on Climate Change, Fifth Assessment Report (2014)</a:t>
            </a:r>
            <a:r>
              <a:rPr lang="en-US" sz="700">
                <a:solidFill>
                  <a:schemeClr val="bg1"/>
                </a:solidFill>
                <a:latin typeface="Verdana"/>
                <a:ea typeface="Verdana"/>
                <a:cs typeface="Calibri"/>
              </a:rPr>
              <a:t>.</a:t>
            </a:r>
            <a:endParaRPr lang="en-US" sz="1100">
              <a:solidFill>
                <a:schemeClr val="bg1"/>
              </a:solidFill>
              <a:ea typeface="Calibri"/>
              <a:cs typeface="Calibri"/>
            </a:endParaRPr>
          </a:p>
          <a:p>
            <a:endParaRPr lang="en-US" sz="1100">
              <a:solidFill>
                <a:schemeClr val="bg1"/>
              </a:solidFill>
            </a:endParaRPr>
          </a:p>
          <a:p>
            <a:endParaRPr lang="en-US" sz="1100">
              <a:solidFill>
                <a:srgbClr val="000000"/>
              </a:solidFill>
              <a:ea typeface="Calibri"/>
              <a:cs typeface="Calibri"/>
            </a:endParaRPr>
          </a:p>
        </p:txBody>
      </p:sp>
      <p:pic>
        <p:nvPicPr>
          <p:cNvPr id="2" name="Picture 1" descr="A diagram of a greenhouse gases&#10;&#10;Description automatically generated">
            <a:extLst>
              <a:ext uri="{FF2B5EF4-FFF2-40B4-BE49-F238E27FC236}">
                <a16:creationId xmlns:a16="http://schemas.microsoft.com/office/drawing/2014/main" id="{F93FDA3C-96B6-A8A5-D5C1-2EB0B1F62BC0}"/>
              </a:ext>
            </a:extLst>
          </p:cNvPr>
          <p:cNvPicPr>
            <a:picLocks noChangeAspect="1"/>
          </p:cNvPicPr>
          <p:nvPr/>
        </p:nvPicPr>
        <p:blipFill>
          <a:blip r:embed="rId5"/>
          <a:stretch>
            <a:fillRect/>
          </a:stretch>
        </p:blipFill>
        <p:spPr>
          <a:xfrm>
            <a:off x="2951828" y="1843141"/>
            <a:ext cx="5355926" cy="4295179"/>
          </a:xfrm>
          <a:prstGeom prst="rect">
            <a:avLst/>
          </a:prstGeom>
        </p:spPr>
      </p:pic>
      <p:pic>
        <p:nvPicPr>
          <p:cNvPr id="3" name="Picture 2" descr="A screenshot of a website&#10;&#10;Description automatically generated">
            <a:extLst>
              <a:ext uri="{FF2B5EF4-FFF2-40B4-BE49-F238E27FC236}">
                <a16:creationId xmlns:a16="http://schemas.microsoft.com/office/drawing/2014/main" id="{E24541A4-67E7-86CE-5D23-33F40E759CC1}"/>
              </a:ext>
            </a:extLst>
          </p:cNvPr>
          <p:cNvPicPr>
            <a:picLocks noChangeAspect="1"/>
          </p:cNvPicPr>
          <p:nvPr/>
        </p:nvPicPr>
        <p:blipFill>
          <a:blip r:embed="rId6"/>
          <a:stretch>
            <a:fillRect/>
          </a:stretch>
        </p:blipFill>
        <p:spPr>
          <a:xfrm>
            <a:off x="9032631" y="4768574"/>
            <a:ext cx="2596662" cy="1629085"/>
          </a:xfrm>
          <a:prstGeom prst="rect">
            <a:avLst/>
          </a:prstGeom>
        </p:spPr>
      </p:pic>
      <p:sp>
        <p:nvSpPr>
          <p:cNvPr id="6" name="TextBox 5">
            <a:extLst>
              <a:ext uri="{FF2B5EF4-FFF2-40B4-BE49-F238E27FC236}">
                <a16:creationId xmlns:a16="http://schemas.microsoft.com/office/drawing/2014/main" id="{29B60D8C-CD0E-D605-BDB6-86A1FF617625}"/>
              </a:ext>
            </a:extLst>
          </p:cNvPr>
          <p:cNvSpPr txBox="1"/>
          <p:nvPr/>
        </p:nvSpPr>
        <p:spPr>
          <a:xfrm>
            <a:off x="8780026" y="3738583"/>
            <a:ext cx="3223844" cy="830997"/>
          </a:xfrm>
          <a:prstGeom prst="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FFFFFF"/>
                </a:solidFill>
                <a:latin typeface="Arial"/>
                <a:ea typeface="Calibri"/>
                <a:cs typeface="Calibri"/>
              </a:rPr>
              <a:t>Check out more fun &amp; learning here!</a:t>
            </a:r>
          </a:p>
        </p:txBody>
      </p:sp>
      <p:sp>
        <p:nvSpPr>
          <p:cNvPr id="7" name="TextBox 6">
            <a:extLst>
              <a:ext uri="{FF2B5EF4-FFF2-40B4-BE49-F238E27FC236}">
                <a16:creationId xmlns:a16="http://schemas.microsoft.com/office/drawing/2014/main" id="{4CA77C8D-3DDE-987E-44FF-AEDAD193C12D}"/>
              </a:ext>
            </a:extLst>
          </p:cNvPr>
          <p:cNvSpPr txBox="1"/>
          <p:nvPr/>
        </p:nvSpPr>
        <p:spPr>
          <a:xfrm>
            <a:off x="7805616" y="6437923"/>
            <a:ext cx="476738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1"/>
                </a:solidFill>
                <a:ea typeface="+mn-lt"/>
                <a:cs typeface="+mn-lt"/>
                <a:hlinkClick r:id="rId7">
                  <a:extLst>
                    <a:ext uri="{A12FA001-AC4F-418D-AE19-62706E023703}">
                      <ahyp:hlinkClr xmlns:ahyp="http://schemas.microsoft.com/office/drawing/2018/hyperlinkcolor" val="tx"/>
                    </a:ext>
                  </a:extLst>
                </a:hlinkClick>
              </a:rPr>
              <a:t>Greenhouse Gases | A Student's Guide to Global Climate Change | US EPA</a:t>
            </a:r>
            <a:endParaRPr lang="en-US" sz="1100">
              <a:solidFill>
                <a:schemeClr val="bg1"/>
              </a:solidFill>
            </a:endParaRPr>
          </a:p>
        </p:txBody>
      </p:sp>
      <p:pic>
        <p:nvPicPr>
          <p:cNvPr id="12" name="Picture 11" descr="A diagram of a greenhouse gases&#10;&#10;Description automatically generated">
            <a:extLst>
              <a:ext uri="{FF2B5EF4-FFF2-40B4-BE49-F238E27FC236}">
                <a16:creationId xmlns:a16="http://schemas.microsoft.com/office/drawing/2014/main" id="{F7653A75-634F-A816-F0D8-76A7BF0C1F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0634" y="1729365"/>
            <a:ext cx="5629628" cy="4486658"/>
          </a:xfrm>
          <a:prstGeom prst="rect">
            <a:avLst/>
          </a:prstGeom>
        </p:spPr>
      </p:pic>
      <p:pic>
        <p:nvPicPr>
          <p:cNvPr id="13" name="object 5">
            <a:extLst>
              <a:ext uri="{FF2B5EF4-FFF2-40B4-BE49-F238E27FC236}">
                <a16:creationId xmlns:a16="http://schemas.microsoft.com/office/drawing/2014/main" id="{0C5E939B-1D7E-E850-7FAB-2F86F4D557EB}"/>
              </a:ext>
            </a:extLst>
          </p:cNvPr>
          <p:cNvPicPr/>
          <p:nvPr/>
        </p:nvPicPr>
        <p:blipFill>
          <a:blip r:embed="rId9" cstate="print">
            <a:alphaModFix amt="50000"/>
          </a:blip>
          <a:stretch>
            <a:fillRect/>
          </a:stretch>
        </p:blipFill>
        <p:spPr>
          <a:xfrm>
            <a:off x="4058692" y="1585168"/>
            <a:ext cx="3333511" cy="360525"/>
          </a:xfrm>
          <a:prstGeom prst="rect">
            <a:avLst/>
          </a:prstGeom>
        </p:spPr>
      </p:pic>
      <p:pic>
        <p:nvPicPr>
          <p:cNvPr id="8" name="object 8">
            <a:extLst>
              <a:ext uri="{FF2B5EF4-FFF2-40B4-BE49-F238E27FC236}">
                <a16:creationId xmlns:a16="http://schemas.microsoft.com/office/drawing/2014/main" id="{B4D23F28-3590-03EC-5CF4-532BE6A2E1BD}"/>
              </a:ext>
            </a:extLst>
          </p:cNvPr>
          <p:cNvPicPr/>
          <p:nvPr/>
        </p:nvPicPr>
        <p:blipFill>
          <a:blip r:embed="rId10" cstate="print">
            <a:duotone>
              <a:prstClr val="black"/>
              <a:schemeClr val="accent3">
                <a:tint val="45000"/>
                <a:satMod val="400000"/>
              </a:schemeClr>
            </a:duotone>
            <a:extLst>
              <a:ext uri="{BEBA8EAE-BF5A-486C-A8C5-ECC9F3942E4B}">
                <a14:imgProps xmlns:a14="http://schemas.microsoft.com/office/drawing/2010/main">
                  <a14:imgLayer r:embed="rId11">
                    <a14:imgEffect>
                      <a14:brightnessContrast bright="-20000"/>
                    </a14:imgEffect>
                  </a14:imgLayer>
                </a14:imgProps>
              </a:ext>
            </a:extLst>
          </a:blip>
          <a:stretch>
            <a:fillRect/>
          </a:stretch>
        </p:blipFill>
        <p:spPr>
          <a:xfrm>
            <a:off x="9378040" y="1"/>
            <a:ext cx="2813961" cy="1463615"/>
          </a:xfrm>
          <a:prstGeom prst="rect">
            <a:avLst/>
          </a:prstGeom>
        </p:spPr>
      </p:pic>
      <p:pic>
        <p:nvPicPr>
          <p:cNvPr id="9" name="object 10">
            <a:extLst>
              <a:ext uri="{FF2B5EF4-FFF2-40B4-BE49-F238E27FC236}">
                <a16:creationId xmlns:a16="http://schemas.microsoft.com/office/drawing/2014/main" id="{AA1B37E2-7B9F-DC9B-E9D5-418C13F2C33A}"/>
              </a:ext>
            </a:extLst>
          </p:cNvPr>
          <p:cNvPicPr/>
          <p:nvPr/>
        </p:nvPicPr>
        <p:blipFill rotWithShape="1">
          <a:blip r:embed="rId12" cstate="print">
            <a:duotone>
              <a:prstClr val="black"/>
              <a:schemeClr val="accent3">
                <a:tint val="45000"/>
                <a:satMod val="400000"/>
              </a:schemeClr>
            </a:duotone>
          </a:blip>
          <a:srcRect l="9628" b="11431"/>
          <a:stretch/>
        </p:blipFill>
        <p:spPr>
          <a:xfrm>
            <a:off x="0" y="5946439"/>
            <a:ext cx="2043602" cy="897348"/>
          </a:xfrm>
          <a:prstGeom prst="rect">
            <a:avLst/>
          </a:prstGeom>
        </p:spPr>
      </p:pic>
    </p:spTree>
    <p:extLst>
      <p:ext uri="{BB962C8B-B14F-4D97-AF65-F5344CB8AC3E}">
        <p14:creationId xmlns:p14="http://schemas.microsoft.com/office/powerpoint/2010/main" val="166727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15704A-D659-00D2-C4D8-8BCB4F82B61F}"/>
              </a:ext>
            </a:extLst>
          </p:cNvPr>
          <p:cNvSpPr txBox="1"/>
          <p:nvPr/>
        </p:nvSpPr>
        <p:spPr>
          <a:xfrm>
            <a:off x="74066" y="6414415"/>
            <a:ext cx="7074995" cy="40011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r>
              <a:rPr lang="en-US" sz="1100">
                <a:solidFill>
                  <a:schemeClr val="bg1"/>
                </a:solidFill>
                <a:latin typeface="Calibri"/>
                <a:cs typeface="Calibri"/>
              </a:rPr>
              <a:t>FROM: Foodplanetprize.org</a:t>
            </a:r>
          </a:p>
          <a:p>
            <a:r>
              <a:rPr lang="en-US" sz="1100">
                <a:solidFill>
                  <a:schemeClr val="bg1"/>
                </a:solidFill>
                <a:latin typeface="Calibri"/>
              </a:rPr>
              <a:t>ORIGINAL SOURCE: </a:t>
            </a:r>
            <a:r>
              <a:rPr lang="en-US" sz="1100" err="1">
                <a:solidFill>
                  <a:schemeClr val="bg1"/>
                </a:solidFill>
                <a:latin typeface="Calibri"/>
              </a:rPr>
              <a:t>Crippa</a:t>
            </a:r>
            <a:r>
              <a:rPr lang="en-US" sz="1100">
                <a:solidFill>
                  <a:schemeClr val="bg1"/>
                </a:solidFill>
                <a:latin typeface="Calibri"/>
              </a:rPr>
              <a:t>, et al, Journal Nature Food, March 2021</a:t>
            </a:r>
            <a:endParaRPr lang="en-US" sz="2800">
              <a:solidFill>
                <a:schemeClr val="bg1"/>
              </a:solidFill>
              <a:cs typeface="Calibri"/>
            </a:endParaRPr>
          </a:p>
        </p:txBody>
      </p:sp>
      <p:sp>
        <p:nvSpPr>
          <p:cNvPr id="7" name="object 2">
            <a:extLst>
              <a:ext uri="{FF2B5EF4-FFF2-40B4-BE49-F238E27FC236}">
                <a16:creationId xmlns:a16="http://schemas.microsoft.com/office/drawing/2014/main" id="{E7F0A41B-BAA0-974D-C1A0-7C2F3D5B997F}"/>
              </a:ext>
            </a:extLst>
          </p:cNvPr>
          <p:cNvSpPr txBox="1">
            <a:spLocks/>
          </p:cNvSpPr>
          <p:nvPr/>
        </p:nvSpPr>
        <p:spPr>
          <a:xfrm>
            <a:off x="854835" y="150467"/>
            <a:ext cx="10482330" cy="1498701"/>
          </a:xfrm>
          <a:prstGeom prst="rect">
            <a:avLst/>
          </a:prstGeom>
        </p:spPr>
        <p:txBody>
          <a:bodyPr vert="horz" wrap="square" lIns="0" tIns="8467" rIns="0" bIns="0" rtlCol="0" anchor="t">
            <a:spAutoFit/>
          </a:bodyPr>
          <a:lstStyle>
            <a:lvl1pPr>
              <a:defRPr sz="7000" b="0" i="0">
                <a:solidFill>
                  <a:schemeClr val="bg1"/>
                </a:solidFill>
                <a:latin typeface="Trebuchet MS"/>
                <a:ea typeface="+mj-ea"/>
                <a:cs typeface="Trebuchet MS"/>
              </a:defRPr>
            </a:lvl1pPr>
          </a:lstStyle>
          <a:p>
            <a:pPr algn="ctr">
              <a:spcBef>
                <a:spcPts val="67"/>
              </a:spcBef>
              <a:tabLst>
                <a:tab pos="3051116" algn="l"/>
                <a:tab pos="5047656" algn="l"/>
                <a:tab pos="7963298" algn="l"/>
              </a:tabLst>
            </a:pPr>
            <a:r>
              <a:rPr lang="en-US" sz="4800" b="1" dirty="0">
                <a:latin typeface="Aharoni"/>
                <a:cs typeface="Aharoni"/>
              </a:rPr>
              <a:t>LESSON ONE: FIGURE </a:t>
            </a:r>
            <a:r>
              <a:rPr lang="en-US" sz="5400" b="1" dirty="0">
                <a:latin typeface="Aharoni"/>
                <a:cs typeface="Aharoni"/>
              </a:rPr>
              <a:t>6 </a:t>
            </a:r>
          </a:p>
          <a:p>
            <a:pPr algn="ctr">
              <a:spcBef>
                <a:spcPts val="67"/>
              </a:spcBef>
              <a:tabLst>
                <a:tab pos="3051116" algn="l"/>
                <a:tab pos="5047656" algn="l"/>
                <a:tab pos="7963298" algn="l"/>
              </a:tabLst>
            </a:pPr>
            <a:r>
              <a:rPr lang="en-US" sz="2100" spc="-17" dirty="0">
                <a:latin typeface="Arial"/>
                <a:cs typeface="Arial"/>
              </a:rPr>
              <a:t>How are greenhouse gas emissions created from food and farming? </a:t>
            </a:r>
          </a:p>
          <a:p>
            <a:pPr algn="ctr">
              <a:spcBef>
                <a:spcPts val="67"/>
              </a:spcBef>
              <a:tabLst>
                <a:tab pos="3051116" algn="l"/>
                <a:tab pos="5047656" algn="l"/>
                <a:tab pos="7963298" algn="l"/>
              </a:tabLst>
            </a:pPr>
            <a:r>
              <a:rPr lang="en-US" sz="2100" spc="-17" dirty="0">
                <a:latin typeface="Arial"/>
                <a:cs typeface="Arial"/>
              </a:rPr>
              <a:t>What does the figure tell us about it?</a:t>
            </a:r>
            <a:endParaRPr lang="en-US" dirty="0"/>
          </a:p>
        </p:txBody>
      </p:sp>
      <p:pic>
        <p:nvPicPr>
          <p:cNvPr id="3" name="Picture 2" descr="A diagram of gas emissions&#10;&#10;Description automatically generated">
            <a:extLst>
              <a:ext uri="{FF2B5EF4-FFF2-40B4-BE49-F238E27FC236}">
                <a16:creationId xmlns:a16="http://schemas.microsoft.com/office/drawing/2014/main" id="{CCD8467B-608B-7AC8-3E53-0C190EE24744}"/>
              </a:ext>
            </a:extLst>
          </p:cNvPr>
          <p:cNvPicPr>
            <a:picLocks noChangeAspect="1"/>
          </p:cNvPicPr>
          <p:nvPr/>
        </p:nvPicPr>
        <p:blipFill>
          <a:blip r:embed="rId3"/>
          <a:stretch>
            <a:fillRect/>
          </a:stretch>
        </p:blipFill>
        <p:spPr>
          <a:xfrm>
            <a:off x="2481532" y="2156825"/>
            <a:ext cx="7165449" cy="4312951"/>
          </a:xfrm>
          <a:prstGeom prst="rect">
            <a:avLst/>
          </a:prstGeom>
        </p:spPr>
      </p:pic>
      <p:sp>
        <p:nvSpPr>
          <p:cNvPr id="8" name="object 6">
            <a:extLst>
              <a:ext uri="{FF2B5EF4-FFF2-40B4-BE49-F238E27FC236}">
                <a16:creationId xmlns:a16="http://schemas.microsoft.com/office/drawing/2014/main" id="{CC0B2B40-C6D9-7981-22C6-53FD64A38228}"/>
              </a:ext>
            </a:extLst>
          </p:cNvPr>
          <p:cNvSpPr/>
          <p:nvPr/>
        </p:nvSpPr>
        <p:spPr>
          <a:xfrm rot="-300000">
            <a:off x="1129823" y="3498933"/>
            <a:ext cx="1701798" cy="406400"/>
          </a:xfrm>
          <a:custGeom>
            <a:avLst/>
            <a:gdLst/>
            <a:ahLst/>
            <a:cxnLst/>
            <a:rect l="l" t="t" r="r" b="b"/>
            <a:pathLst>
              <a:path w="2229485" h="609600">
                <a:moveTo>
                  <a:pt x="2229459" y="240030"/>
                </a:moveTo>
                <a:lnTo>
                  <a:pt x="2207222" y="182880"/>
                </a:lnTo>
                <a:lnTo>
                  <a:pt x="2182482" y="146050"/>
                </a:lnTo>
                <a:lnTo>
                  <a:pt x="2175040" y="138430"/>
                </a:lnTo>
                <a:lnTo>
                  <a:pt x="2169274" y="138430"/>
                </a:lnTo>
                <a:lnTo>
                  <a:pt x="2162518" y="129540"/>
                </a:lnTo>
                <a:lnTo>
                  <a:pt x="2153958" y="125730"/>
                </a:lnTo>
                <a:lnTo>
                  <a:pt x="2144242" y="124460"/>
                </a:lnTo>
                <a:lnTo>
                  <a:pt x="2134006" y="124460"/>
                </a:lnTo>
                <a:lnTo>
                  <a:pt x="2011972" y="129540"/>
                </a:lnTo>
                <a:lnTo>
                  <a:pt x="2008746" y="128270"/>
                </a:lnTo>
                <a:lnTo>
                  <a:pt x="2005520" y="127000"/>
                </a:lnTo>
                <a:lnTo>
                  <a:pt x="1998980" y="125730"/>
                </a:lnTo>
                <a:lnTo>
                  <a:pt x="1985733" y="128270"/>
                </a:lnTo>
                <a:lnTo>
                  <a:pt x="1979358" y="125730"/>
                </a:lnTo>
                <a:lnTo>
                  <a:pt x="1972843" y="124460"/>
                </a:lnTo>
                <a:lnTo>
                  <a:pt x="1966226" y="124460"/>
                </a:lnTo>
                <a:lnTo>
                  <a:pt x="1959571" y="125730"/>
                </a:lnTo>
                <a:lnTo>
                  <a:pt x="1956003" y="123190"/>
                </a:lnTo>
                <a:lnTo>
                  <a:pt x="1954225" y="121920"/>
                </a:lnTo>
                <a:lnTo>
                  <a:pt x="1947532" y="123190"/>
                </a:lnTo>
                <a:lnTo>
                  <a:pt x="1941436" y="121920"/>
                </a:lnTo>
                <a:lnTo>
                  <a:pt x="1892147" y="114300"/>
                </a:lnTo>
                <a:lnTo>
                  <a:pt x="1843519" y="104140"/>
                </a:lnTo>
                <a:lnTo>
                  <a:pt x="1795627" y="90170"/>
                </a:lnTo>
                <a:lnTo>
                  <a:pt x="1748497" y="74930"/>
                </a:lnTo>
                <a:lnTo>
                  <a:pt x="1702231" y="55880"/>
                </a:lnTo>
                <a:lnTo>
                  <a:pt x="1684680" y="48260"/>
                </a:lnTo>
                <a:lnTo>
                  <a:pt x="1677733" y="45720"/>
                </a:lnTo>
                <a:lnTo>
                  <a:pt x="1669884" y="41910"/>
                </a:lnTo>
                <a:lnTo>
                  <a:pt x="1660182" y="53340"/>
                </a:lnTo>
                <a:lnTo>
                  <a:pt x="1661350" y="62230"/>
                </a:lnTo>
                <a:lnTo>
                  <a:pt x="1665033" y="67310"/>
                </a:lnTo>
                <a:lnTo>
                  <a:pt x="1675003" y="81280"/>
                </a:lnTo>
                <a:lnTo>
                  <a:pt x="1682203" y="97790"/>
                </a:lnTo>
                <a:lnTo>
                  <a:pt x="1688998" y="114300"/>
                </a:lnTo>
                <a:lnTo>
                  <a:pt x="1697799" y="129540"/>
                </a:lnTo>
                <a:lnTo>
                  <a:pt x="1766862" y="170180"/>
                </a:lnTo>
                <a:lnTo>
                  <a:pt x="1812124" y="189230"/>
                </a:lnTo>
                <a:lnTo>
                  <a:pt x="1858391" y="205740"/>
                </a:lnTo>
                <a:lnTo>
                  <a:pt x="1905533" y="219710"/>
                </a:lnTo>
                <a:lnTo>
                  <a:pt x="1953475" y="231140"/>
                </a:lnTo>
                <a:lnTo>
                  <a:pt x="1968258" y="233680"/>
                </a:lnTo>
                <a:lnTo>
                  <a:pt x="1982558" y="240030"/>
                </a:lnTo>
                <a:lnTo>
                  <a:pt x="1980387" y="246380"/>
                </a:lnTo>
                <a:lnTo>
                  <a:pt x="1976539" y="252730"/>
                </a:lnTo>
                <a:lnTo>
                  <a:pt x="1968182" y="251460"/>
                </a:lnTo>
                <a:lnTo>
                  <a:pt x="1962251" y="254000"/>
                </a:lnTo>
                <a:lnTo>
                  <a:pt x="1958403" y="261620"/>
                </a:lnTo>
                <a:lnTo>
                  <a:pt x="1943100" y="264160"/>
                </a:lnTo>
                <a:lnTo>
                  <a:pt x="1939175" y="271780"/>
                </a:lnTo>
                <a:lnTo>
                  <a:pt x="1937258" y="270510"/>
                </a:lnTo>
                <a:lnTo>
                  <a:pt x="1936000" y="271780"/>
                </a:lnTo>
                <a:lnTo>
                  <a:pt x="1935416" y="273050"/>
                </a:lnTo>
                <a:lnTo>
                  <a:pt x="1927974" y="274320"/>
                </a:lnTo>
                <a:lnTo>
                  <a:pt x="1921129" y="275590"/>
                </a:lnTo>
                <a:lnTo>
                  <a:pt x="1917115" y="281940"/>
                </a:lnTo>
                <a:lnTo>
                  <a:pt x="1912099" y="283210"/>
                </a:lnTo>
                <a:lnTo>
                  <a:pt x="1906828" y="284480"/>
                </a:lnTo>
                <a:lnTo>
                  <a:pt x="1748116" y="358140"/>
                </a:lnTo>
                <a:lnTo>
                  <a:pt x="1677441" y="388620"/>
                </a:lnTo>
                <a:lnTo>
                  <a:pt x="1641983" y="402590"/>
                </a:lnTo>
                <a:lnTo>
                  <a:pt x="1606524" y="417830"/>
                </a:lnTo>
                <a:lnTo>
                  <a:pt x="1586839" y="422910"/>
                </a:lnTo>
                <a:lnTo>
                  <a:pt x="1577035" y="426720"/>
                </a:lnTo>
                <a:lnTo>
                  <a:pt x="1567332" y="429260"/>
                </a:lnTo>
                <a:lnTo>
                  <a:pt x="1472603" y="457200"/>
                </a:lnTo>
                <a:lnTo>
                  <a:pt x="1424800" y="468630"/>
                </a:lnTo>
                <a:lnTo>
                  <a:pt x="1328318" y="486410"/>
                </a:lnTo>
                <a:lnTo>
                  <a:pt x="1279613" y="492760"/>
                </a:lnTo>
                <a:lnTo>
                  <a:pt x="1230604" y="497840"/>
                </a:lnTo>
                <a:lnTo>
                  <a:pt x="1181265" y="500380"/>
                </a:lnTo>
                <a:lnTo>
                  <a:pt x="1075207" y="504190"/>
                </a:lnTo>
                <a:lnTo>
                  <a:pt x="1039850" y="504190"/>
                </a:lnTo>
                <a:lnTo>
                  <a:pt x="1036472" y="502920"/>
                </a:lnTo>
                <a:lnTo>
                  <a:pt x="1033094" y="501650"/>
                </a:lnTo>
                <a:lnTo>
                  <a:pt x="1019378" y="501650"/>
                </a:lnTo>
                <a:lnTo>
                  <a:pt x="1012431" y="502920"/>
                </a:lnTo>
                <a:lnTo>
                  <a:pt x="1009243" y="501650"/>
                </a:lnTo>
                <a:lnTo>
                  <a:pt x="1006043" y="500380"/>
                </a:lnTo>
                <a:lnTo>
                  <a:pt x="992987" y="500380"/>
                </a:lnTo>
                <a:lnTo>
                  <a:pt x="986358" y="501650"/>
                </a:lnTo>
                <a:lnTo>
                  <a:pt x="980478" y="499110"/>
                </a:lnTo>
                <a:lnTo>
                  <a:pt x="974420" y="497840"/>
                </a:lnTo>
                <a:lnTo>
                  <a:pt x="968248" y="499110"/>
                </a:lnTo>
                <a:lnTo>
                  <a:pt x="962037" y="499110"/>
                </a:lnTo>
                <a:lnTo>
                  <a:pt x="960450" y="497840"/>
                </a:lnTo>
                <a:lnTo>
                  <a:pt x="957275" y="495300"/>
                </a:lnTo>
                <a:lnTo>
                  <a:pt x="952004" y="495300"/>
                </a:lnTo>
                <a:lnTo>
                  <a:pt x="946569" y="497840"/>
                </a:lnTo>
                <a:lnTo>
                  <a:pt x="944740" y="496570"/>
                </a:lnTo>
                <a:lnTo>
                  <a:pt x="942898" y="496570"/>
                </a:lnTo>
                <a:lnTo>
                  <a:pt x="940981" y="497840"/>
                </a:lnTo>
                <a:lnTo>
                  <a:pt x="936967" y="494030"/>
                </a:lnTo>
                <a:lnTo>
                  <a:pt x="935621" y="492760"/>
                </a:lnTo>
                <a:lnTo>
                  <a:pt x="929017" y="494030"/>
                </a:lnTo>
                <a:lnTo>
                  <a:pt x="923010" y="494030"/>
                </a:lnTo>
                <a:lnTo>
                  <a:pt x="900582" y="490220"/>
                </a:lnTo>
                <a:lnTo>
                  <a:pt x="855675" y="485140"/>
                </a:lnTo>
                <a:lnTo>
                  <a:pt x="833577" y="480060"/>
                </a:lnTo>
                <a:lnTo>
                  <a:pt x="830986" y="482600"/>
                </a:lnTo>
                <a:lnTo>
                  <a:pt x="822375" y="483870"/>
                </a:lnTo>
                <a:lnTo>
                  <a:pt x="832904" y="487680"/>
                </a:lnTo>
                <a:lnTo>
                  <a:pt x="839927" y="491490"/>
                </a:lnTo>
                <a:lnTo>
                  <a:pt x="840346" y="492760"/>
                </a:lnTo>
                <a:lnTo>
                  <a:pt x="836752" y="496570"/>
                </a:lnTo>
                <a:lnTo>
                  <a:pt x="833323" y="497840"/>
                </a:lnTo>
                <a:lnTo>
                  <a:pt x="830821" y="499110"/>
                </a:lnTo>
                <a:lnTo>
                  <a:pt x="784377" y="488950"/>
                </a:lnTo>
                <a:lnTo>
                  <a:pt x="738454" y="476250"/>
                </a:lnTo>
                <a:lnTo>
                  <a:pt x="693039" y="462280"/>
                </a:lnTo>
                <a:lnTo>
                  <a:pt x="603478" y="431800"/>
                </a:lnTo>
                <a:lnTo>
                  <a:pt x="559257" y="414020"/>
                </a:lnTo>
                <a:lnTo>
                  <a:pt x="535609" y="401320"/>
                </a:lnTo>
                <a:lnTo>
                  <a:pt x="397040" y="328930"/>
                </a:lnTo>
                <a:lnTo>
                  <a:pt x="394614" y="327660"/>
                </a:lnTo>
                <a:lnTo>
                  <a:pt x="394030" y="326859"/>
                </a:lnTo>
                <a:lnTo>
                  <a:pt x="394030" y="327660"/>
                </a:lnTo>
                <a:lnTo>
                  <a:pt x="393852" y="328930"/>
                </a:lnTo>
                <a:lnTo>
                  <a:pt x="393026" y="328930"/>
                </a:lnTo>
                <a:lnTo>
                  <a:pt x="394030" y="327660"/>
                </a:lnTo>
                <a:lnTo>
                  <a:pt x="394030" y="326859"/>
                </a:lnTo>
                <a:lnTo>
                  <a:pt x="393687" y="326390"/>
                </a:lnTo>
                <a:lnTo>
                  <a:pt x="392353" y="325120"/>
                </a:lnTo>
                <a:lnTo>
                  <a:pt x="390677" y="323850"/>
                </a:lnTo>
                <a:lnTo>
                  <a:pt x="389509" y="323850"/>
                </a:lnTo>
                <a:lnTo>
                  <a:pt x="388251" y="322580"/>
                </a:lnTo>
                <a:lnTo>
                  <a:pt x="386842" y="322580"/>
                </a:lnTo>
                <a:lnTo>
                  <a:pt x="385330" y="320040"/>
                </a:lnTo>
                <a:lnTo>
                  <a:pt x="382739" y="318770"/>
                </a:lnTo>
                <a:lnTo>
                  <a:pt x="379234" y="318770"/>
                </a:lnTo>
                <a:lnTo>
                  <a:pt x="377812" y="314960"/>
                </a:lnTo>
                <a:lnTo>
                  <a:pt x="375221" y="313690"/>
                </a:lnTo>
                <a:lnTo>
                  <a:pt x="371627" y="313690"/>
                </a:lnTo>
                <a:lnTo>
                  <a:pt x="370293" y="309880"/>
                </a:lnTo>
                <a:lnTo>
                  <a:pt x="367703" y="308610"/>
                </a:lnTo>
                <a:lnTo>
                  <a:pt x="364020" y="308610"/>
                </a:lnTo>
                <a:lnTo>
                  <a:pt x="362686" y="306070"/>
                </a:lnTo>
                <a:lnTo>
                  <a:pt x="360172" y="303530"/>
                </a:lnTo>
                <a:lnTo>
                  <a:pt x="356501" y="303530"/>
                </a:lnTo>
                <a:lnTo>
                  <a:pt x="355244" y="300990"/>
                </a:lnTo>
                <a:lnTo>
                  <a:pt x="353987" y="299720"/>
                </a:lnTo>
                <a:lnTo>
                  <a:pt x="352729" y="298450"/>
                </a:lnTo>
                <a:lnTo>
                  <a:pt x="349059" y="299720"/>
                </a:lnTo>
                <a:lnTo>
                  <a:pt x="347802" y="295910"/>
                </a:lnTo>
                <a:lnTo>
                  <a:pt x="345300" y="294640"/>
                </a:lnTo>
                <a:lnTo>
                  <a:pt x="341541" y="294640"/>
                </a:lnTo>
                <a:lnTo>
                  <a:pt x="340664" y="293674"/>
                </a:lnTo>
                <a:lnTo>
                  <a:pt x="339864" y="291223"/>
                </a:lnTo>
                <a:lnTo>
                  <a:pt x="337439" y="289636"/>
                </a:lnTo>
                <a:lnTo>
                  <a:pt x="334746" y="289763"/>
                </a:lnTo>
                <a:lnTo>
                  <a:pt x="334352" y="289560"/>
                </a:lnTo>
                <a:lnTo>
                  <a:pt x="334098" y="289560"/>
                </a:lnTo>
                <a:lnTo>
                  <a:pt x="332930" y="285750"/>
                </a:lnTo>
                <a:lnTo>
                  <a:pt x="330581" y="284480"/>
                </a:lnTo>
                <a:lnTo>
                  <a:pt x="326656" y="284480"/>
                </a:lnTo>
                <a:lnTo>
                  <a:pt x="325488" y="280670"/>
                </a:lnTo>
                <a:lnTo>
                  <a:pt x="323151" y="279400"/>
                </a:lnTo>
                <a:lnTo>
                  <a:pt x="319214" y="279400"/>
                </a:lnTo>
                <a:lnTo>
                  <a:pt x="318135" y="275590"/>
                </a:lnTo>
                <a:lnTo>
                  <a:pt x="315709" y="274320"/>
                </a:lnTo>
                <a:lnTo>
                  <a:pt x="311861" y="274320"/>
                </a:lnTo>
                <a:lnTo>
                  <a:pt x="310781" y="270510"/>
                </a:lnTo>
                <a:lnTo>
                  <a:pt x="309041" y="269608"/>
                </a:lnTo>
                <a:lnTo>
                  <a:pt x="309041" y="294474"/>
                </a:lnTo>
                <a:lnTo>
                  <a:pt x="308025" y="293370"/>
                </a:lnTo>
                <a:lnTo>
                  <a:pt x="308610" y="293370"/>
                </a:lnTo>
                <a:lnTo>
                  <a:pt x="309041" y="294474"/>
                </a:lnTo>
                <a:lnTo>
                  <a:pt x="309041" y="269608"/>
                </a:lnTo>
                <a:lnTo>
                  <a:pt x="308356" y="269240"/>
                </a:lnTo>
                <a:lnTo>
                  <a:pt x="304850" y="269240"/>
                </a:lnTo>
                <a:lnTo>
                  <a:pt x="304850" y="290830"/>
                </a:lnTo>
                <a:lnTo>
                  <a:pt x="304342" y="290830"/>
                </a:lnTo>
                <a:lnTo>
                  <a:pt x="303339" y="289560"/>
                </a:lnTo>
                <a:lnTo>
                  <a:pt x="304850" y="290830"/>
                </a:lnTo>
                <a:lnTo>
                  <a:pt x="304850" y="269240"/>
                </a:lnTo>
                <a:lnTo>
                  <a:pt x="304596" y="269240"/>
                </a:lnTo>
                <a:lnTo>
                  <a:pt x="303428" y="265430"/>
                </a:lnTo>
                <a:lnTo>
                  <a:pt x="302209" y="264160"/>
                </a:lnTo>
                <a:lnTo>
                  <a:pt x="301002" y="262890"/>
                </a:lnTo>
                <a:lnTo>
                  <a:pt x="297319" y="264160"/>
                </a:lnTo>
                <a:lnTo>
                  <a:pt x="233210" y="212090"/>
                </a:lnTo>
                <a:lnTo>
                  <a:pt x="223481" y="207010"/>
                </a:lnTo>
                <a:lnTo>
                  <a:pt x="214845" y="199390"/>
                </a:lnTo>
                <a:lnTo>
                  <a:pt x="206819" y="193040"/>
                </a:lnTo>
                <a:lnTo>
                  <a:pt x="198869" y="185420"/>
                </a:lnTo>
                <a:lnTo>
                  <a:pt x="199288" y="184150"/>
                </a:lnTo>
                <a:lnTo>
                  <a:pt x="200037" y="181610"/>
                </a:lnTo>
                <a:lnTo>
                  <a:pt x="202374" y="179070"/>
                </a:lnTo>
                <a:lnTo>
                  <a:pt x="204216" y="177800"/>
                </a:lnTo>
                <a:lnTo>
                  <a:pt x="206717" y="177800"/>
                </a:lnTo>
                <a:lnTo>
                  <a:pt x="201244" y="171450"/>
                </a:lnTo>
                <a:lnTo>
                  <a:pt x="195567" y="165100"/>
                </a:lnTo>
                <a:lnTo>
                  <a:pt x="189293" y="160020"/>
                </a:lnTo>
                <a:lnTo>
                  <a:pt x="181978" y="156210"/>
                </a:lnTo>
                <a:lnTo>
                  <a:pt x="178638" y="154940"/>
                </a:lnTo>
                <a:lnTo>
                  <a:pt x="175539" y="153670"/>
                </a:lnTo>
                <a:lnTo>
                  <a:pt x="173126" y="151130"/>
                </a:lnTo>
                <a:lnTo>
                  <a:pt x="176047" y="152400"/>
                </a:lnTo>
                <a:lnTo>
                  <a:pt x="178968" y="154940"/>
                </a:lnTo>
                <a:lnTo>
                  <a:pt x="181978" y="156210"/>
                </a:lnTo>
                <a:lnTo>
                  <a:pt x="180136" y="152400"/>
                </a:lnTo>
                <a:lnTo>
                  <a:pt x="178054" y="149860"/>
                </a:lnTo>
                <a:lnTo>
                  <a:pt x="174129" y="151130"/>
                </a:lnTo>
                <a:lnTo>
                  <a:pt x="173875" y="149860"/>
                </a:lnTo>
                <a:lnTo>
                  <a:pt x="173126" y="146050"/>
                </a:lnTo>
                <a:lnTo>
                  <a:pt x="169697" y="142240"/>
                </a:lnTo>
                <a:lnTo>
                  <a:pt x="167690" y="141224"/>
                </a:lnTo>
                <a:lnTo>
                  <a:pt x="167690" y="149860"/>
                </a:lnTo>
                <a:lnTo>
                  <a:pt x="167106" y="151130"/>
                </a:lnTo>
                <a:lnTo>
                  <a:pt x="165938" y="151130"/>
                </a:lnTo>
                <a:lnTo>
                  <a:pt x="165684" y="149860"/>
                </a:lnTo>
                <a:lnTo>
                  <a:pt x="167690" y="149860"/>
                </a:lnTo>
                <a:lnTo>
                  <a:pt x="167690" y="141224"/>
                </a:lnTo>
                <a:lnTo>
                  <a:pt x="164680" y="139700"/>
                </a:lnTo>
                <a:lnTo>
                  <a:pt x="164096" y="137160"/>
                </a:lnTo>
                <a:lnTo>
                  <a:pt x="162255" y="134620"/>
                </a:lnTo>
                <a:lnTo>
                  <a:pt x="158496" y="134620"/>
                </a:lnTo>
                <a:lnTo>
                  <a:pt x="157492" y="132080"/>
                </a:lnTo>
                <a:lnTo>
                  <a:pt x="156984" y="130810"/>
                </a:lnTo>
                <a:lnTo>
                  <a:pt x="155981" y="129540"/>
                </a:lnTo>
                <a:lnTo>
                  <a:pt x="154990" y="128270"/>
                </a:lnTo>
                <a:lnTo>
                  <a:pt x="152730" y="128270"/>
                </a:lnTo>
                <a:lnTo>
                  <a:pt x="152730" y="132080"/>
                </a:lnTo>
                <a:lnTo>
                  <a:pt x="151803" y="130810"/>
                </a:lnTo>
                <a:lnTo>
                  <a:pt x="152730" y="132080"/>
                </a:lnTo>
                <a:lnTo>
                  <a:pt x="152730" y="128270"/>
                </a:lnTo>
                <a:lnTo>
                  <a:pt x="151307" y="128270"/>
                </a:lnTo>
                <a:lnTo>
                  <a:pt x="151307" y="130810"/>
                </a:lnTo>
                <a:lnTo>
                  <a:pt x="151142" y="130810"/>
                </a:lnTo>
                <a:lnTo>
                  <a:pt x="150723" y="129540"/>
                </a:lnTo>
                <a:lnTo>
                  <a:pt x="151307" y="130810"/>
                </a:lnTo>
                <a:lnTo>
                  <a:pt x="151307" y="128270"/>
                </a:lnTo>
                <a:lnTo>
                  <a:pt x="151053" y="128270"/>
                </a:lnTo>
                <a:lnTo>
                  <a:pt x="150558" y="125730"/>
                </a:lnTo>
                <a:lnTo>
                  <a:pt x="149631" y="124460"/>
                </a:lnTo>
                <a:lnTo>
                  <a:pt x="147802" y="124460"/>
                </a:lnTo>
                <a:lnTo>
                  <a:pt x="143167" y="118110"/>
                </a:lnTo>
                <a:lnTo>
                  <a:pt x="137922" y="111760"/>
                </a:lnTo>
                <a:lnTo>
                  <a:pt x="132029" y="106680"/>
                </a:lnTo>
                <a:lnTo>
                  <a:pt x="125476" y="101600"/>
                </a:lnTo>
                <a:lnTo>
                  <a:pt x="121056" y="95250"/>
                </a:lnTo>
                <a:lnTo>
                  <a:pt x="116789" y="88900"/>
                </a:lnTo>
                <a:lnTo>
                  <a:pt x="109512" y="85090"/>
                </a:lnTo>
                <a:lnTo>
                  <a:pt x="108178" y="80010"/>
                </a:lnTo>
                <a:lnTo>
                  <a:pt x="104089" y="77470"/>
                </a:lnTo>
                <a:lnTo>
                  <a:pt x="100317" y="74930"/>
                </a:lnTo>
                <a:lnTo>
                  <a:pt x="86652" y="57150"/>
                </a:lnTo>
                <a:lnTo>
                  <a:pt x="72542" y="39370"/>
                </a:lnTo>
                <a:lnTo>
                  <a:pt x="64541" y="27940"/>
                </a:lnTo>
                <a:lnTo>
                  <a:pt x="59194" y="20320"/>
                </a:lnTo>
                <a:lnTo>
                  <a:pt x="47828" y="0"/>
                </a:lnTo>
                <a:lnTo>
                  <a:pt x="41694" y="3810"/>
                </a:lnTo>
                <a:lnTo>
                  <a:pt x="35140" y="7620"/>
                </a:lnTo>
                <a:lnTo>
                  <a:pt x="29603" y="11430"/>
                </a:lnTo>
                <a:lnTo>
                  <a:pt x="26517" y="17780"/>
                </a:lnTo>
                <a:lnTo>
                  <a:pt x="25349" y="19050"/>
                </a:lnTo>
                <a:lnTo>
                  <a:pt x="25184" y="21590"/>
                </a:lnTo>
                <a:lnTo>
                  <a:pt x="25933" y="22860"/>
                </a:lnTo>
                <a:lnTo>
                  <a:pt x="21424" y="27940"/>
                </a:lnTo>
                <a:lnTo>
                  <a:pt x="11061" y="24130"/>
                </a:lnTo>
                <a:lnTo>
                  <a:pt x="9309" y="34290"/>
                </a:lnTo>
                <a:lnTo>
                  <a:pt x="1549" y="45720"/>
                </a:lnTo>
                <a:lnTo>
                  <a:pt x="0" y="57150"/>
                </a:lnTo>
                <a:lnTo>
                  <a:pt x="3009" y="68580"/>
                </a:lnTo>
                <a:lnTo>
                  <a:pt x="29083" y="110490"/>
                </a:lnTo>
                <a:lnTo>
                  <a:pt x="75184" y="168910"/>
                </a:lnTo>
                <a:lnTo>
                  <a:pt x="137718" y="233680"/>
                </a:lnTo>
                <a:lnTo>
                  <a:pt x="176352" y="269240"/>
                </a:lnTo>
                <a:lnTo>
                  <a:pt x="216242" y="303530"/>
                </a:lnTo>
                <a:lnTo>
                  <a:pt x="257352" y="335280"/>
                </a:lnTo>
                <a:lnTo>
                  <a:pt x="299656" y="365760"/>
                </a:lnTo>
                <a:lnTo>
                  <a:pt x="343166" y="394970"/>
                </a:lnTo>
                <a:lnTo>
                  <a:pt x="387858" y="421640"/>
                </a:lnTo>
                <a:lnTo>
                  <a:pt x="433705" y="447040"/>
                </a:lnTo>
                <a:lnTo>
                  <a:pt x="480707" y="471170"/>
                </a:lnTo>
                <a:lnTo>
                  <a:pt x="528840" y="494030"/>
                </a:lnTo>
                <a:lnTo>
                  <a:pt x="576148" y="514350"/>
                </a:lnTo>
                <a:lnTo>
                  <a:pt x="623620" y="532130"/>
                </a:lnTo>
                <a:lnTo>
                  <a:pt x="671258" y="548640"/>
                </a:lnTo>
                <a:lnTo>
                  <a:pt x="719061" y="562610"/>
                </a:lnTo>
                <a:lnTo>
                  <a:pt x="815149" y="585470"/>
                </a:lnTo>
                <a:lnTo>
                  <a:pt x="911872" y="600710"/>
                </a:lnTo>
                <a:lnTo>
                  <a:pt x="960462" y="605790"/>
                </a:lnTo>
                <a:lnTo>
                  <a:pt x="1009205" y="608330"/>
                </a:lnTo>
                <a:lnTo>
                  <a:pt x="1058100" y="609600"/>
                </a:lnTo>
                <a:lnTo>
                  <a:pt x="1107147" y="609600"/>
                </a:lnTo>
                <a:lnTo>
                  <a:pt x="1156335" y="608330"/>
                </a:lnTo>
                <a:lnTo>
                  <a:pt x="1205674" y="604520"/>
                </a:lnTo>
                <a:lnTo>
                  <a:pt x="1255153" y="599440"/>
                </a:lnTo>
                <a:lnTo>
                  <a:pt x="1304772" y="593090"/>
                </a:lnTo>
                <a:lnTo>
                  <a:pt x="1354531" y="585470"/>
                </a:lnTo>
                <a:lnTo>
                  <a:pt x="1404429" y="575310"/>
                </a:lnTo>
                <a:lnTo>
                  <a:pt x="1456207" y="563880"/>
                </a:lnTo>
                <a:lnTo>
                  <a:pt x="1507324" y="549910"/>
                </a:lnTo>
                <a:lnTo>
                  <a:pt x="1557858" y="534670"/>
                </a:lnTo>
                <a:lnTo>
                  <a:pt x="1643240" y="504190"/>
                </a:lnTo>
                <a:lnTo>
                  <a:pt x="1755292" y="458470"/>
                </a:lnTo>
                <a:lnTo>
                  <a:pt x="1803781" y="436880"/>
                </a:lnTo>
                <a:lnTo>
                  <a:pt x="1893836" y="393700"/>
                </a:lnTo>
                <a:lnTo>
                  <a:pt x="1938426" y="370840"/>
                </a:lnTo>
                <a:lnTo>
                  <a:pt x="1982939" y="349250"/>
                </a:lnTo>
                <a:lnTo>
                  <a:pt x="2027516" y="326390"/>
                </a:lnTo>
                <a:lnTo>
                  <a:pt x="2029612" y="323850"/>
                </a:lnTo>
                <a:lnTo>
                  <a:pt x="2031619" y="321310"/>
                </a:lnTo>
                <a:lnTo>
                  <a:pt x="2033701" y="318770"/>
                </a:lnTo>
                <a:lnTo>
                  <a:pt x="2037384" y="318770"/>
                </a:lnTo>
                <a:lnTo>
                  <a:pt x="2041474" y="317500"/>
                </a:lnTo>
                <a:lnTo>
                  <a:pt x="2044484" y="318770"/>
                </a:lnTo>
                <a:lnTo>
                  <a:pt x="2046909" y="320040"/>
                </a:lnTo>
                <a:lnTo>
                  <a:pt x="2045322" y="322580"/>
                </a:lnTo>
                <a:lnTo>
                  <a:pt x="2042655" y="323850"/>
                </a:lnTo>
                <a:lnTo>
                  <a:pt x="2030806" y="345440"/>
                </a:lnTo>
                <a:lnTo>
                  <a:pt x="2017242" y="365760"/>
                </a:lnTo>
                <a:lnTo>
                  <a:pt x="2002358" y="384810"/>
                </a:lnTo>
                <a:lnTo>
                  <a:pt x="1986572" y="402590"/>
                </a:lnTo>
                <a:lnTo>
                  <a:pt x="1975904" y="415290"/>
                </a:lnTo>
                <a:lnTo>
                  <a:pt x="1966214" y="429260"/>
                </a:lnTo>
                <a:lnTo>
                  <a:pt x="1957844" y="443230"/>
                </a:lnTo>
                <a:lnTo>
                  <a:pt x="1951126" y="457200"/>
                </a:lnTo>
                <a:lnTo>
                  <a:pt x="1932940" y="485140"/>
                </a:lnTo>
                <a:lnTo>
                  <a:pt x="1926196" y="511810"/>
                </a:lnTo>
                <a:lnTo>
                  <a:pt x="1930768" y="538480"/>
                </a:lnTo>
                <a:lnTo>
                  <a:pt x="1946529" y="563880"/>
                </a:lnTo>
                <a:lnTo>
                  <a:pt x="1995830" y="539750"/>
                </a:lnTo>
                <a:lnTo>
                  <a:pt x="2038235" y="508000"/>
                </a:lnTo>
                <a:lnTo>
                  <a:pt x="2075192" y="469900"/>
                </a:lnTo>
                <a:lnTo>
                  <a:pt x="2108111" y="427990"/>
                </a:lnTo>
                <a:lnTo>
                  <a:pt x="2138438" y="383540"/>
                </a:lnTo>
                <a:lnTo>
                  <a:pt x="2152472" y="361950"/>
                </a:lnTo>
                <a:lnTo>
                  <a:pt x="2166988" y="341630"/>
                </a:lnTo>
                <a:lnTo>
                  <a:pt x="2184552" y="317500"/>
                </a:lnTo>
                <a:lnTo>
                  <a:pt x="2196604" y="300990"/>
                </a:lnTo>
                <a:lnTo>
                  <a:pt x="2215997" y="271780"/>
                </a:lnTo>
                <a:lnTo>
                  <a:pt x="2221903" y="262890"/>
                </a:lnTo>
                <a:lnTo>
                  <a:pt x="2225256" y="252730"/>
                </a:lnTo>
                <a:lnTo>
                  <a:pt x="2229459" y="240030"/>
                </a:lnTo>
                <a:close/>
              </a:path>
            </a:pathLst>
          </a:custGeom>
          <a:solidFill>
            <a:srgbClr val="FFC000"/>
          </a:solidFill>
        </p:spPr>
        <p:txBody>
          <a:bodyPr wrap="square" lIns="0" tIns="0" rIns="0" bIns="0" rtlCol="0"/>
          <a:lstStyle/>
          <a:p>
            <a:endParaRPr/>
          </a:p>
        </p:txBody>
      </p:sp>
      <p:sp>
        <p:nvSpPr>
          <p:cNvPr id="10" name="object 10">
            <a:extLst>
              <a:ext uri="{FF2B5EF4-FFF2-40B4-BE49-F238E27FC236}">
                <a16:creationId xmlns:a16="http://schemas.microsoft.com/office/drawing/2014/main" id="{94E22099-23D5-6C74-FDDA-CEBA51D2BC08}"/>
              </a:ext>
            </a:extLst>
          </p:cNvPr>
          <p:cNvSpPr txBox="1"/>
          <p:nvPr/>
        </p:nvSpPr>
        <p:spPr>
          <a:xfrm>
            <a:off x="142483" y="2247689"/>
            <a:ext cx="2130637" cy="1238651"/>
          </a:xfrm>
          <a:prstGeom prst="rect">
            <a:avLst/>
          </a:prstGeom>
        </p:spPr>
        <p:txBody>
          <a:bodyPr vert="horz" wrap="square" lIns="0" tIns="2963" rIns="0" bIns="0" rtlCol="0" anchor="t">
            <a:spAutoFit/>
          </a:bodyPr>
          <a:lstStyle/>
          <a:p>
            <a:pPr marL="8255" marR="3175" algn="ctr">
              <a:lnSpc>
                <a:spcPct val="102099"/>
              </a:lnSpc>
              <a:spcBef>
                <a:spcPts val="23"/>
              </a:spcBef>
            </a:pPr>
            <a:r>
              <a:rPr lang="en-US" sz="2000">
                <a:solidFill>
                  <a:srgbClr val="FFFFFF"/>
                </a:solidFill>
                <a:latin typeface="Arial"/>
                <a:cs typeface="Arial"/>
              </a:rPr>
              <a:t>"End of life" means when food gets </a:t>
            </a:r>
            <a:r>
              <a:rPr lang="en-US">
                <a:solidFill>
                  <a:srgbClr val="FFFFFF"/>
                </a:solidFill>
                <a:latin typeface="Arial"/>
                <a:cs typeface="Arial"/>
              </a:rPr>
              <a:t>throw</a:t>
            </a:r>
            <a:r>
              <a:rPr lang="en-US" sz="2000">
                <a:solidFill>
                  <a:srgbClr val="FFFFFF"/>
                </a:solidFill>
                <a:latin typeface="Arial"/>
                <a:cs typeface="Arial"/>
              </a:rPr>
              <a:t> away or wasted.</a:t>
            </a:r>
          </a:p>
        </p:txBody>
      </p:sp>
      <p:pic>
        <p:nvPicPr>
          <p:cNvPr id="2" name="object 5">
            <a:extLst>
              <a:ext uri="{FF2B5EF4-FFF2-40B4-BE49-F238E27FC236}">
                <a16:creationId xmlns:a16="http://schemas.microsoft.com/office/drawing/2014/main" id="{622B3B02-D9C2-AE21-8A08-A535F0611C5C}"/>
              </a:ext>
            </a:extLst>
          </p:cNvPr>
          <p:cNvPicPr/>
          <p:nvPr/>
        </p:nvPicPr>
        <p:blipFill>
          <a:blip r:embed="rId4" cstate="print">
            <a:alphaModFix amt="50000"/>
          </a:blip>
          <a:stretch>
            <a:fillRect/>
          </a:stretch>
        </p:blipFill>
        <p:spPr>
          <a:xfrm>
            <a:off x="4397500" y="1937402"/>
            <a:ext cx="3333511" cy="360525"/>
          </a:xfrm>
          <a:prstGeom prst="rect">
            <a:avLst/>
          </a:prstGeom>
        </p:spPr>
      </p:pic>
    </p:spTree>
    <p:extLst>
      <p:ext uri="{BB962C8B-B14F-4D97-AF65-F5344CB8AC3E}">
        <p14:creationId xmlns:p14="http://schemas.microsoft.com/office/powerpoint/2010/main" val="55815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5317-22FC-854F-CECA-E5831C160820}"/>
              </a:ext>
            </a:extLst>
          </p:cNvPr>
          <p:cNvSpPr>
            <a:spLocks noGrp="1"/>
          </p:cNvSpPr>
          <p:nvPr>
            <p:ph type="title"/>
          </p:nvPr>
        </p:nvSpPr>
        <p:spPr>
          <a:xfrm>
            <a:off x="491046" y="601250"/>
            <a:ext cx="9756563" cy="715581"/>
          </a:xfrm>
        </p:spPr>
        <p:txBody>
          <a:bodyPr wrap="square" lIns="0" tIns="0" rIns="0" bIns="0" anchor="t">
            <a:spAutoFit/>
          </a:bodyPr>
          <a:lstStyle/>
          <a:p>
            <a:r>
              <a:rPr lang="en-US" sz="4650"/>
              <a:t>Directions for Jigsaw Activity </a:t>
            </a:r>
            <a:endParaRPr lang="en-US"/>
          </a:p>
        </p:txBody>
      </p:sp>
      <p:sp>
        <p:nvSpPr>
          <p:cNvPr id="3" name="TextBox 2">
            <a:extLst>
              <a:ext uri="{FF2B5EF4-FFF2-40B4-BE49-F238E27FC236}">
                <a16:creationId xmlns:a16="http://schemas.microsoft.com/office/drawing/2014/main" id="{2DA40D00-3D69-8469-1F8D-EED4AABA4DE5}"/>
              </a:ext>
            </a:extLst>
          </p:cNvPr>
          <p:cNvSpPr txBox="1"/>
          <p:nvPr/>
        </p:nvSpPr>
        <p:spPr>
          <a:xfrm>
            <a:off x="834187" y="1661056"/>
            <a:ext cx="982562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400">
                <a:solidFill>
                  <a:schemeClr val="bg1"/>
                </a:solidFill>
                <a:latin typeface="Arial"/>
                <a:cs typeface="Calibri"/>
              </a:rPr>
              <a:t>Using the Jigsaw Method, students start in their Expert Groups, discussing their assigned figure. Have them decide on their answers to the questions assigned and then bring back their answers to their Home Groups.  </a:t>
            </a:r>
            <a:endParaRPr lang="en-US">
              <a:solidFill>
                <a:schemeClr val="bg1"/>
              </a:solidFill>
              <a:latin typeface="Calibri"/>
              <a:cs typeface="Calibri"/>
            </a:endParaRPr>
          </a:p>
          <a:p>
            <a:pPr marL="457200" indent="-457200">
              <a:buAutoNum type="arabicPeriod"/>
            </a:pPr>
            <a:endParaRPr lang="en-US" sz="2400">
              <a:solidFill>
                <a:schemeClr val="bg1"/>
              </a:solidFill>
              <a:latin typeface="Arial"/>
              <a:cs typeface="Calibri"/>
            </a:endParaRPr>
          </a:p>
          <a:p>
            <a:pPr marL="457200" indent="-457200">
              <a:buAutoNum type="arabicPeriod"/>
            </a:pPr>
            <a:r>
              <a:rPr lang="en-US" sz="2400">
                <a:solidFill>
                  <a:schemeClr val="bg1"/>
                </a:solidFill>
                <a:latin typeface="Arial"/>
                <a:cs typeface="Calibri"/>
              </a:rPr>
              <a:t>Students move back to their Home Groups and take turns sharing what each figure tells us. As a group they should decide on a </a:t>
            </a:r>
            <a:r>
              <a:rPr lang="en-US" sz="2400" b="1">
                <a:solidFill>
                  <a:schemeClr val="bg1"/>
                </a:solidFill>
                <a:latin typeface="Arial"/>
                <a:cs typeface="Calibri"/>
              </a:rPr>
              <a:t>big idea</a:t>
            </a:r>
            <a:r>
              <a:rPr lang="en-US" sz="2400">
                <a:solidFill>
                  <a:schemeClr val="bg1"/>
                </a:solidFill>
                <a:latin typeface="Arial"/>
                <a:cs typeface="Calibri"/>
              </a:rPr>
              <a:t>, or the main takeaway from the figure. They should talk about what they are learning and if they have any questions.  </a:t>
            </a:r>
          </a:p>
          <a:p>
            <a:pPr marL="457200" indent="-457200">
              <a:buAutoNum type="arabicPeriod"/>
            </a:pPr>
            <a:endParaRPr lang="en-US" sz="2400">
              <a:solidFill>
                <a:schemeClr val="bg1"/>
              </a:solidFill>
              <a:latin typeface="Arial"/>
              <a:cs typeface="Calibri"/>
            </a:endParaRPr>
          </a:p>
          <a:p>
            <a:pPr marL="457200" indent="-457200">
              <a:buAutoNum type="arabicPeriod"/>
            </a:pPr>
            <a:r>
              <a:rPr lang="en-US" sz="2400">
                <a:solidFill>
                  <a:schemeClr val="bg1"/>
                </a:solidFill>
                <a:latin typeface="Arial"/>
                <a:cs typeface="Arial"/>
              </a:rPr>
              <a:t>Have each group share out their big idea. Place these on the board  or chart paper to go with the unit.</a:t>
            </a:r>
            <a:endParaRPr lang="en-US" sz="2400">
              <a:solidFill>
                <a:schemeClr val="bg1"/>
              </a:solidFill>
              <a:latin typeface="Arial"/>
              <a:cs typeface="Calibri"/>
            </a:endParaRPr>
          </a:p>
        </p:txBody>
      </p:sp>
      <p:pic>
        <p:nvPicPr>
          <p:cNvPr id="5" name="Graphic 4" descr="Puzzle pieces with solid fill">
            <a:extLst>
              <a:ext uri="{FF2B5EF4-FFF2-40B4-BE49-F238E27FC236}">
                <a16:creationId xmlns:a16="http://schemas.microsoft.com/office/drawing/2014/main" id="{1730E653-D693-5412-9B37-8DBC223D1C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7657" y="181428"/>
            <a:ext cx="1240971" cy="1240971"/>
          </a:xfrm>
          <a:prstGeom prst="rect">
            <a:avLst/>
          </a:prstGeom>
        </p:spPr>
      </p:pic>
      <p:pic>
        <p:nvPicPr>
          <p:cNvPr id="8" name="Graphic 7" descr="Group brainstorm with solid fill">
            <a:extLst>
              <a:ext uri="{FF2B5EF4-FFF2-40B4-BE49-F238E27FC236}">
                <a16:creationId xmlns:a16="http://schemas.microsoft.com/office/drawing/2014/main" id="{38F4283F-4974-950F-EB2F-EDF392FE48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63201" y="1537684"/>
            <a:ext cx="1364342" cy="1364342"/>
          </a:xfrm>
          <a:prstGeom prst="rect">
            <a:avLst/>
          </a:prstGeom>
        </p:spPr>
      </p:pic>
      <p:pic>
        <p:nvPicPr>
          <p:cNvPr id="10" name="Graphic 9" descr="Users with solid fill">
            <a:extLst>
              <a:ext uri="{FF2B5EF4-FFF2-40B4-BE49-F238E27FC236}">
                <a16:creationId xmlns:a16="http://schemas.microsoft.com/office/drawing/2014/main" id="{4DFE69BE-3B41-61AE-4CD3-AD8802022A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69485" y="3628267"/>
            <a:ext cx="1258058" cy="1258058"/>
          </a:xfrm>
          <a:prstGeom prst="rect">
            <a:avLst/>
          </a:prstGeom>
        </p:spPr>
      </p:pic>
      <p:pic>
        <p:nvPicPr>
          <p:cNvPr id="12" name="Graphic 11" descr="Home with solid fill">
            <a:extLst>
              <a:ext uri="{FF2B5EF4-FFF2-40B4-BE49-F238E27FC236}">
                <a16:creationId xmlns:a16="http://schemas.microsoft.com/office/drawing/2014/main" id="{8E08732E-7D56-9F2C-D042-3977EF0CA3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46803" y="3491078"/>
            <a:ext cx="511010" cy="511010"/>
          </a:xfrm>
          <a:prstGeom prst="rect">
            <a:avLst/>
          </a:prstGeom>
        </p:spPr>
      </p:pic>
      <p:pic>
        <p:nvPicPr>
          <p:cNvPr id="17" name="Graphic 16" descr="Users with solid fill">
            <a:extLst>
              <a:ext uri="{FF2B5EF4-FFF2-40B4-BE49-F238E27FC236}">
                <a16:creationId xmlns:a16="http://schemas.microsoft.com/office/drawing/2014/main" id="{F07D96B1-8769-2986-5EB5-533CC4CFB0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33297" y="5382909"/>
            <a:ext cx="1258058" cy="1258058"/>
          </a:xfrm>
          <a:prstGeom prst="rect">
            <a:avLst/>
          </a:prstGeom>
        </p:spPr>
      </p:pic>
      <p:pic>
        <p:nvPicPr>
          <p:cNvPr id="16" name="Graphic 15" descr="Person with idea with solid fill">
            <a:extLst>
              <a:ext uri="{FF2B5EF4-FFF2-40B4-BE49-F238E27FC236}">
                <a16:creationId xmlns:a16="http://schemas.microsoft.com/office/drawing/2014/main" id="{7657AA18-8C45-83E1-6FA7-18C7DD3DE8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47129" y="4911876"/>
            <a:ext cx="1410684" cy="1410684"/>
          </a:xfrm>
          <a:prstGeom prst="rect">
            <a:avLst/>
          </a:prstGeom>
        </p:spPr>
      </p:pic>
    </p:spTree>
    <p:extLst>
      <p:ext uri="{BB962C8B-B14F-4D97-AF65-F5344CB8AC3E}">
        <p14:creationId xmlns:p14="http://schemas.microsoft.com/office/powerpoint/2010/main" val="282358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977D-F2A1-0BBF-A7D4-340998B7BE2C}"/>
              </a:ext>
            </a:extLst>
          </p:cNvPr>
          <p:cNvSpPr>
            <a:spLocks noGrp="1"/>
          </p:cNvSpPr>
          <p:nvPr>
            <p:ph type="title"/>
          </p:nvPr>
        </p:nvSpPr>
        <p:spPr>
          <a:xfrm>
            <a:off x="1520341" y="3667009"/>
            <a:ext cx="9252920" cy="1015663"/>
          </a:xfrm>
        </p:spPr>
        <p:txBody>
          <a:bodyPr wrap="square" lIns="0" tIns="0" rIns="0" bIns="0" anchor="t">
            <a:spAutoFit/>
          </a:bodyPr>
          <a:lstStyle/>
          <a:p>
            <a:pPr algn="ctr"/>
            <a:r>
              <a:rPr lang="en-US" sz="6600">
                <a:latin typeface="Aharoni"/>
              </a:rPr>
              <a:t>Share your Big Ideas</a:t>
            </a:r>
            <a:r>
              <a:rPr lang="en-US" sz="4800">
                <a:latin typeface="Aharoni"/>
              </a:rPr>
              <a:t> </a:t>
            </a:r>
          </a:p>
        </p:txBody>
      </p:sp>
      <p:pic>
        <p:nvPicPr>
          <p:cNvPr id="8" name="Graphic 7" descr="Person with idea with solid fill">
            <a:extLst>
              <a:ext uri="{FF2B5EF4-FFF2-40B4-BE49-F238E27FC236}">
                <a16:creationId xmlns:a16="http://schemas.microsoft.com/office/drawing/2014/main" id="{3086C834-6697-F74C-A01B-2CC216DEB6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2400" y="776515"/>
            <a:ext cx="2722906" cy="2722906"/>
          </a:xfrm>
          <a:prstGeom prst="rect">
            <a:avLst/>
          </a:prstGeom>
        </p:spPr>
      </p:pic>
    </p:spTree>
    <p:extLst>
      <p:ext uri="{BB962C8B-B14F-4D97-AF65-F5344CB8AC3E}">
        <p14:creationId xmlns:p14="http://schemas.microsoft.com/office/powerpoint/2010/main" val="6514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8A73DC7-1A3F-B810-85E1-0CF23C7832FE}"/>
              </a:ext>
            </a:extLst>
          </p:cNvPr>
          <p:cNvSpPr/>
          <p:nvPr/>
        </p:nvSpPr>
        <p:spPr>
          <a:xfrm>
            <a:off x="3604720" y="1726127"/>
            <a:ext cx="7686203" cy="39229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67"/>
          </a:p>
        </p:txBody>
      </p:sp>
      <p:sp>
        <p:nvSpPr>
          <p:cNvPr id="2" name="TextBox 1">
            <a:extLst>
              <a:ext uri="{FF2B5EF4-FFF2-40B4-BE49-F238E27FC236}">
                <a16:creationId xmlns:a16="http://schemas.microsoft.com/office/drawing/2014/main" id="{6F130742-AA51-A961-E390-2D2E036B946C}"/>
              </a:ext>
            </a:extLst>
          </p:cNvPr>
          <p:cNvSpPr txBox="1"/>
          <p:nvPr/>
        </p:nvSpPr>
        <p:spPr>
          <a:xfrm>
            <a:off x="4853317" y="1551317"/>
            <a:ext cx="6154948" cy="373917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rtl="0"/>
            <a:endParaRPr lang="en-US" sz="2400" b="1" dirty="0">
              <a:latin typeface="Trebuchet MS"/>
              <a:cs typeface="Segoe UI"/>
            </a:endParaRPr>
          </a:p>
          <a:p>
            <a:pPr algn="ctr"/>
            <a:endParaRPr lang="en-US" sz="2133" b="1">
              <a:latin typeface="Trebuchet MS"/>
              <a:cs typeface="Segoe UI"/>
            </a:endParaRPr>
          </a:p>
          <a:p>
            <a:r>
              <a:rPr lang="en-US" sz="2400" b="1" dirty="0">
                <a:latin typeface="Trebuchet MS"/>
                <a:cs typeface="Segoe UI"/>
              </a:rPr>
              <a:t>What is causing the earth's global temperature to rise or increase?</a:t>
            </a:r>
            <a:endParaRPr lang="en-US" sz="2400" dirty="0">
              <a:ea typeface="Calibri"/>
              <a:cs typeface="Calibri"/>
            </a:endParaRPr>
          </a:p>
          <a:p>
            <a:pPr marL="457200" indent="-457200">
              <a:buFont typeface="Arial" panose="020B0604020202020204" pitchFamily="34" charset="0"/>
              <a:buChar char="•"/>
            </a:pPr>
            <a:endParaRPr lang="en-US" sz="2400" b="1">
              <a:latin typeface="Trebuchet MS"/>
              <a:cs typeface="Segoe UI"/>
            </a:endParaRPr>
          </a:p>
          <a:p>
            <a:r>
              <a:rPr lang="en-US" sz="2400" b="1" dirty="0">
                <a:latin typeface="Trebuchet MS"/>
                <a:cs typeface="Segoe UI"/>
              </a:rPr>
              <a:t>What data are scientists collecting to learn and know about this?</a:t>
            </a:r>
          </a:p>
          <a:p>
            <a:pPr marL="457200" indent="-457200">
              <a:buFont typeface="Arial" panose="020B0604020202020204" pitchFamily="34" charset="0"/>
              <a:buChar char="•"/>
            </a:pPr>
            <a:endParaRPr lang="en-US" sz="2400" b="1">
              <a:latin typeface="Trebuchet MS"/>
              <a:cs typeface="Segoe UI"/>
            </a:endParaRPr>
          </a:p>
          <a:p>
            <a:r>
              <a:rPr lang="en-US" sz="2400" b="1" dirty="0">
                <a:latin typeface="Trebuchet MS"/>
                <a:cs typeface="Segoe UI"/>
              </a:rPr>
              <a:t>What are communities and individual people doing to help with this problem?</a:t>
            </a:r>
          </a:p>
        </p:txBody>
      </p:sp>
      <p:sp>
        <p:nvSpPr>
          <p:cNvPr id="3" name="object 10">
            <a:extLst>
              <a:ext uri="{FF2B5EF4-FFF2-40B4-BE49-F238E27FC236}">
                <a16:creationId xmlns:a16="http://schemas.microsoft.com/office/drawing/2014/main" id="{40762BD6-8ADE-24F4-A507-8B9EAB518C59}"/>
              </a:ext>
            </a:extLst>
          </p:cNvPr>
          <p:cNvSpPr txBox="1"/>
          <p:nvPr/>
        </p:nvSpPr>
        <p:spPr>
          <a:xfrm>
            <a:off x="395" y="2597482"/>
            <a:ext cx="3386943" cy="1913836"/>
          </a:xfrm>
          <a:prstGeom prst="rect">
            <a:avLst/>
          </a:prstGeom>
        </p:spPr>
        <p:txBody>
          <a:bodyPr vert="horz" wrap="square" lIns="0" tIns="8043"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3175" algn="ctr">
              <a:lnSpc>
                <a:spcPct val="115900"/>
              </a:lnSpc>
              <a:spcBef>
                <a:spcPts val="63"/>
              </a:spcBef>
            </a:pPr>
            <a:r>
              <a:rPr lang="en-US" sz="3600" b="1" dirty="0">
                <a:solidFill>
                  <a:srgbClr val="FFC000"/>
                </a:solidFill>
                <a:latin typeface="Aharoni"/>
                <a:cs typeface="Aharoni"/>
              </a:rPr>
              <a:t>Big Ideas &amp; Questions of the Day</a:t>
            </a:r>
            <a:endParaRPr lang="en-US" dirty="0">
              <a:solidFill>
                <a:srgbClr val="FFFFFF"/>
              </a:solidFill>
              <a:latin typeface="Aharoni"/>
              <a:cs typeface="Aharoni"/>
            </a:endParaRPr>
          </a:p>
        </p:txBody>
      </p:sp>
      <p:grpSp>
        <p:nvGrpSpPr>
          <p:cNvPr id="6" name="Group 5">
            <a:extLst>
              <a:ext uri="{FF2B5EF4-FFF2-40B4-BE49-F238E27FC236}">
                <a16:creationId xmlns:a16="http://schemas.microsoft.com/office/drawing/2014/main" id="{BDB6F6CB-C9D4-0D88-8A1D-90E5E1AA0622}"/>
              </a:ext>
            </a:extLst>
          </p:cNvPr>
          <p:cNvGrpSpPr/>
          <p:nvPr/>
        </p:nvGrpSpPr>
        <p:grpSpPr>
          <a:xfrm>
            <a:off x="4064509" y="2217349"/>
            <a:ext cx="766127" cy="772393"/>
            <a:chOff x="4082652" y="2280849"/>
            <a:chExt cx="1221695" cy="1270000"/>
          </a:xfrm>
        </p:grpSpPr>
        <p:sp>
          <p:nvSpPr>
            <p:cNvPr id="13" name="Oval 12">
              <a:extLst>
                <a:ext uri="{FF2B5EF4-FFF2-40B4-BE49-F238E27FC236}">
                  <a16:creationId xmlns:a16="http://schemas.microsoft.com/office/drawing/2014/main" id="{5A2BA8C6-4F6B-EA1C-A080-9FC1E881EE4C}"/>
                </a:ext>
              </a:extLst>
            </p:cNvPr>
            <p:cNvSpPr/>
            <p:nvPr/>
          </p:nvSpPr>
          <p:spPr>
            <a:xfrm>
              <a:off x="4082652" y="2280849"/>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3" descr="Lightbulb with solid fill">
              <a:extLst>
                <a:ext uri="{FF2B5EF4-FFF2-40B4-BE49-F238E27FC236}">
                  <a16:creationId xmlns:a16="http://schemas.microsoft.com/office/drawing/2014/main" id="{4920BC52-B2CD-FCEA-22BD-3BE4385D48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6299" y="2458649"/>
              <a:ext cx="914400" cy="914400"/>
            </a:xfrm>
            <a:prstGeom prst="rect">
              <a:avLst/>
            </a:prstGeom>
          </p:spPr>
        </p:pic>
      </p:grpSp>
      <p:grpSp>
        <p:nvGrpSpPr>
          <p:cNvPr id="7" name="Group 6">
            <a:extLst>
              <a:ext uri="{FF2B5EF4-FFF2-40B4-BE49-F238E27FC236}">
                <a16:creationId xmlns:a16="http://schemas.microsoft.com/office/drawing/2014/main" id="{16B11F94-792D-1FC7-D704-4130B2595100}"/>
              </a:ext>
            </a:extLst>
          </p:cNvPr>
          <p:cNvGrpSpPr/>
          <p:nvPr/>
        </p:nvGrpSpPr>
        <p:grpSpPr>
          <a:xfrm>
            <a:off x="4073270" y="3346642"/>
            <a:ext cx="766127" cy="772393"/>
            <a:chOff x="4073270" y="3230306"/>
            <a:chExt cx="1221695" cy="1270000"/>
          </a:xfrm>
        </p:grpSpPr>
        <p:sp>
          <p:nvSpPr>
            <p:cNvPr id="11" name="Oval 10">
              <a:extLst>
                <a:ext uri="{FF2B5EF4-FFF2-40B4-BE49-F238E27FC236}">
                  <a16:creationId xmlns:a16="http://schemas.microsoft.com/office/drawing/2014/main" id="{2CBC6B41-0743-80B4-FBF1-355DFCDA6951}"/>
                </a:ext>
              </a:extLst>
            </p:cNvPr>
            <p:cNvSpPr/>
            <p:nvPr/>
          </p:nvSpPr>
          <p:spPr>
            <a:xfrm>
              <a:off x="4073270" y="3230306"/>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Graphic 3" descr="Lightbulb with solid fill">
              <a:extLst>
                <a:ext uri="{FF2B5EF4-FFF2-40B4-BE49-F238E27FC236}">
                  <a16:creationId xmlns:a16="http://schemas.microsoft.com/office/drawing/2014/main" id="{638A086E-E501-E2B9-9005-D4D3B0785B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6917" y="3408106"/>
              <a:ext cx="914400" cy="914400"/>
            </a:xfrm>
            <a:prstGeom prst="rect">
              <a:avLst/>
            </a:prstGeom>
          </p:spPr>
        </p:pic>
      </p:grpSp>
      <p:grpSp>
        <p:nvGrpSpPr>
          <p:cNvPr id="8" name="Group 7">
            <a:extLst>
              <a:ext uri="{FF2B5EF4-FFF2-40B4-BE49-F238E27FC236}">
                <a16:creationId xmlns:a16="http://schemas.microsoft.com/office/drawing/2014/main" id="{6D0E06FB-01F3-6066-6FBA-22521656E6D2}"/>
              </a:ext>
            </a:extLst>
          </p:cNvPr>
          <p:cNvGrpSpPr/>
          <p:nvPr/>
        </p:nvGrpSpPr>
        <p:grpSpPr>
          <a:xfrm>
            <a:off x="4071018" y="4471504"/>
            <a:ext cx="766127" cy="772393"/>
            <a:chOff x="4082652" y="4179764"/>
            <a:chExt cx="1221695" cy="1270000"/>
          </a:xfrm>
        </p:grpSpPr>
        <p:sp>
          <p:nvSpPr>
            <p:cNvPr id="9" name="Oval 8">
              <a:extLst>
                <a:ext uri="{FF2B5EF4-FFF2-40B4-BE49-F238E27FC236}">
                  <a16:creationId xmlns:a16="http://schemas.microsoft.com/office/drawing/2014/main" id="{8CDDF891-1CA6-17B3-7CB6-BF7DBAE2C001}"/>
                </a:ext>
              </a:extLst>
            </p:cNvPr>
            <p:cNvSpPr/>
            <p:nvPr/>
          </p:nvSpPr>
          <p:spPr>
            <a:xfrm>
              <a:off x="4082652" y="4179764"/>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3" descr="Lightbulb with solid fill">
              <a:extLst>
                <a:ext uri="{FF2B5EF4-FFF2-40B4-BE49-F238E27FC236}">
                  <a16:creationId xmlns:a16="http://schemas.microsoft.com/office/drawing/2014/main" id="{E9EA187B-6C88-AD9F-D897-69FA146207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6299" y="4357564"/>
              <a:ext cx="914400" cy="914400"/>
            </a:xfrm>
            <a:prstGeom prst="rect">
              <a:avLst/>
            </a:prstGeom>
          </p:spPr>
        </p:pic>
      </p:grpSp>
      <p:pic>
        <p:nvPicPr>
          <p:cNvPr id="5" name="object 8">
            <a:extLst>
              <a:ext uri="{FF2B5EF4-FFF2-40B4-BE49-F238E27FC236}">
                <a16:creationId xmlns:a16="http://schemas.microsoft.com/office/drawing/2014/main" id="{517A6AAA-7F59-FD24-323D-4677971A260E}"/>
              </a:ext>
            </a:extLst>
          </p:cNvPr>
          <p:cNvPicPr/>
          <p:nvPr/>
        </p:nvPicPr>
        <p:blipFill>
          <a:blip r:embed="rId6" cstate="print"/>
          <a:stretch>
            <a:fillRect/>
          </a:stretch>
        </p:blipFill>
        <p:spPr>
          <a:xfrm rot="239769">
            <a:off x="5835791" y="1233479"/>
            <a:ext cx="3003895" cy="1855107"/>
          </a:xfrm>
          <a:prstGeom prst="rect">
            <a:avLst/>
          </a:prstGeom>
        </p:spPr>
      </p:pic>
    </p:spTree>
    <p:extLst>
      <p:ext uri="{BB962C8B-B14F-4D97-AF65-F5344CB8AC3E}">
        <p14:creationId xmlns:p14="http://schemas.microsoft.com/office/powerpoint/2010/main" val="38815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C5E19"/>
        </a:solidFill>
        <a:effectLst/>
      </p:bgPr>
    </p:bg>
    <p:spTree>
      <p:nvGrpSpPr>
        <p:cNvPr id="1" name=""/>
        <p:cNvGrpSpPr/>
        <p:nvPr/>
      </p:nvGrpSpPr>
      <p:grpSpPr>
        <a:xfrm>
          <a:off x="0" y="0"/>
          <a:ext cx="0" cy="0"/>
          <a:chOff x="0" y="0"/>
          <a:chExt cx="0" cy="0"/>
        </a:xfrm>
      </p:grpSpPr>
      <p:sp>
        <p:nvSpPr>
          <p:cNvPr id="20" name="object 13">
            <a:extLst>
              <a:ext uri="{FF2B5EF4-FFF2-40B4-BE49-F238E27FC236}">
                <a16:creationId xmlns:a16="http://schemas.microsoft.com/office/drawing/2014/main" id="{B984B4F0-4ECC-6B67-7AEA-D7C45A42AD39}"/>
              </a:ext>
            </a:extLst>
          </p:cNvPr>
          <p:cNvSpPr/>
          <p:nvPr/>
        </p:nvSpPr>
        <p:spPr>
          <a:xfrm>
            <a:off x="0" y="15454"/>
            <a:ext cx="12192000" cy="1827860"/>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chemeClr val="tx1">
              <a:alpha val="28627"/>
            </a:schemeClr>
          </a:solidFill>
        </p:spPr>
        <p:txBody>
          <a:bodyPr wrap="square" lIns="0" tIns="0" rIns="0" bIns="0" rtlCol="0"/>
          <a:lstStyle/>
          <a:p>
            <a:endParaRPr>
              <a:solidFill>
                <a:schemeClr val="tx1">
                  <a:lumMod val="95000"/>
                  <a:lumOff val="5000"/>
                </a:schemeClr>
              </a:solidFill>
            </a:endParaRPr>
          </a:p>
        </p:txBody>
      </p:sp>
      <p:sp>
        <p:nvSpPr>
          <p:cNvPr id="19" name="TextBox 18">
            <a:extLst>
              <a:ext uri="{FF2B5EF4-FFF2-40B4-BE49-F238E27FC236}">
                <a16:creationId xmlns:a16="http://schemas.microsoft.com/office/drawing/2014/main" id="{97627325-4F6C-7C54-FA39-09F661E72E46}"/>
              </a:ext>
            </a:extLst>
          </p:cNvPr>
          <p:cNvSpPr txBox="1"/>
          <p:nvPr/>
        </p:nvSpPr>
        <p:spPr>
          <a:xfrm>
            <a:off x="1396866" y="159942"/>
            <a:ext cx="9398267" cy="1538883"/>
          </a:xfrm>
          <a:prstGeom prst="rect">
            <a:avLst/>
          </a:prstGeom>
          <a:noFill/>
        </p:spPr>
        <p:txBody>
          <a:bodyPr wrap="square" lIns="60960" tIns="30480" rIns="60960" bIns="30480" rtlCol="0" anchor="t">
            <a:spAutoFit/>
          </a:bodyPr>
          <a:lstStyle/>
          <a:p>
            <a:pPr algn="ctr"/>
            <a:r>
              <a:rPr lang="en-US" sz="4800" b="1">
                <a:solidFill>
                  <a:schemeClr val="bg1"/>
                </a:solidFill>
                <a:latin typeface="Aharoni"/>
                <a:cs typeface="Aharoni"/>
              </a:rPr>
              <a:t>WRAP UP</a:t>
            </a:r>
            <a:endParaRPr lang="en-US" sz="4800" b="1">
              <a:solidFill>
                <a:schemeClr val="bg1"/>
              </a:solidFill>
              <a:latin typeface="Aharoni" panose="02010803020104030203" pitchFamily="2" charset="-79"/>
              <a:cs typeface="Aharoni" panose="02010803020104030203" pitchFamily="2" charset="-79"/>
            </a:endParaRPr>
          </a:p>
          <a:p>
            <a:pPr algn="ctr"/>
            <a:r>
              <a:rPr lang="en-US" sz="4800" b="1">
                <a:solidFill>
                  <a:srgbClr val="FFC000"/>
                </a:solidFill>
                <a:latin typeface="Aharoni"/>
                <a:cs typeface="Aharoni"/>
              </a:rPr>
              <a:t>On your EXIT TICKET write...</a:t>
            </a:r>
            <a:endParaRPr lang="en-US" sz="4800" b="1">
              <a:solidFill>
                <a:srgbClr val="FFC000"/>
              </a:solidFill>
              <a:latin typeface="Aharoni" panose="02010803020104030203" pitchFamily="2" charset="-79"/>
              <a:cs typeface="Aharoni" panose="02010803020104030203" pitchFamily="2" charset="-79"/>
            </a:endParaRPr>
          </a:p>
        </p:txBody>
      </p:sp>
      <p:pic>
        <p:nvPicPr>
          <p:cNvPr id="2" name="Picture 1" descr="A white exit ticket with black text&#10;&#10;Description automatically generated">
            <a:extLst>
              <a:ext uri="{FF2B5EF4-FFF2-40B4-BE49-F238E27FC236}">
                <a16:creationId xmlns:a16="http://schemas.microsoft.com/office/drawing/2014/main" id="{C9BC4517-7284-20A6-DAC2-428EFDB20E0C}"/>
              </a:ext>
            </a:extLst>
          </p:cNvPr>
          <p:cNvPicPr>
            <a:picLocks noChangeAspect="1"/>
          </p:cNvPicPr>
          <p:nvPr/>
        </p:nvPicPr>
        <p:blipFill>
          <a:blip r:embed="rId4"/>
          <a:stretch>
            <a:fillRect/>
          </a:stretch>
        </p:blipFill>
        <p:spPr>
          <a:xfrm>
            <a:off x="2807494" y="2125563"/>
            <a:ext cx="6588918" cy="4142781"/>
          </a:xfrm>
          <a:prstGeom prst="rect">
            <a:avLst/>
          </a:prstGeom>
        </p:spPr>
      </p:pic>
    </p:spTree>
    <p:extLst>
      <p:ext uri="{BB962C8B-B14F-4D97-AF65-F5344CB8AC3E}">
        <p14:creationId xmlns:p14="http://schemas.microsoft.com/office/powerpoint/2010/main" val="164116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2" name="object 2"/>
          <p:cNvSpPr/>
          <p:nvPr/>
        </p:nvSpPr>
        <p:spPr>
          <a:xfrm>
            <a:off x="376140" y="4427138"/>
            <a:ext cx="5093123" cy="0"/>
          </a:xfrm>
          <a:custGeom>
            <a:avLst/>
            <a:gdLst/>
            <a:ahLst/>
            <a:cxnLst/>
            <a:rect l="l" t="t" r="r" b="b"/>
            <a:pathLst>
              <a:path w="7639684">
                <a:moveTo>
                  <a:pt x="0" y="0"/>
                </a:moveTo>
                <a:lnTo>
                  <a:pt x="7639193" y="0"/>
                </a:lnTo>
              </a:path>
            </a:pathLst>
          </a:custGeom>
          <a:ln w="28575">
            <a:solidFill>
              <a:srgbClr val="FFFFFF"/>
            </a:solidFill>
          </a:ln>
        </p:spPr>
        <p:txBody>
          <a:bodyPr wrap="square" lIns="0" tIns="0" rIns="0" bIns="0" rtlCol="0"/>
          <a:lstStyle/>
          <a:p>
            <a:endParaRPr/>
          </a:p>
        </p:txBody>
      </p:sp>
      <p:sp>
        <p:nvSpPr>
          <p:cNvPr id="3" name="object 3"/>
          <p:cNvSpPr/>
          <p:nvPr/>
        </p:nvSpPr>
        <p:spPr>
          <a:xfrm>
            <a:off x="3715658" y="5789811"/>
            <a:ext cx="1743794" cy="563484"/>
          </a:xfrm>
          <a:custGeom>
            <a:avLst/>
            <a:gdLst/>
            <a:ahLst/>
            <a:cxnLst/>
            <a:rect l="l" t="t" r="r" b="b"/>
            <a:pathLst>
              <a:path w="2051050" h="565150">
                <a:moveTo>
                  <a:pt x="2050529" y="222250"/>
                </a:moveTo>
                <a:lnTo>
                  <a:pt x="2030069" y="168910"/>
                </a:lnTo>
                <a:lnTo>
                  <a:pt x="2014004" y="143510"/>
                </a:lnTo>
                <a:lnTo>
                  <a:pt x="2007311" y="134620"/>
                </a:lnTo>
                <a:lnTo>
                  <a:pt x="2003933" y="132080"/>
                </a:lnTo>
                <a:lnTo>
                  <a:pt x="2000478" y="128270"/>
                </a:lnTo>
                <a:lnTo>
                  <a:pt x="1995170" y="128270"/>
                </a:lnTo>
                <a:lnTo>
                  <a:pt x="1988959" y="120650"/>
                </a:lnTo>
                <a:lnTo>
                  <a:pt x="1986330" y="119380"/>
                </a:lnTo>
                <a:lnTo>
                  <a:pt x="1981085" y="116840"/>
                </a:lnTo>
                <a:lnTo>
                  <a:pt x="1972144" y="114300"/>
                </a:lnTo>
                <a:lnTo>
                  <a:pt x="1962734" y="114300"/>
                </a:lnTo>
                <a:lnTo>
                  <a:pt x="1850491" y="119380"/>
                </a:lnTo>
                <a:lnTo>
                  <a:pt x="1847875" y="118110"/>
                </a:lnTo>
                <a:lnTo>
                  <a:pt x="1842655" y="115570"/>
                </a:lnTo>
                <a:lnTo>
                  <a:pt x="1826361" y="118110"/>
                </a:lnTo>
                <a:lnTo>
                  <a:pt x="1823796" y="116840"/>
                </a:lnTo>
                <a:lnTo>
                  <a:pt x="1818665" y="114300"/>
                </a:lnTo>
                <a:lnTo>
                  <a:pt x="1802295" y="116840"/>
                </a:lnTo>
                <a:lnTo>
                  <a:pt x="1799831" y="114300"/>
                </a:lnTo>
                <a:lnTo>
                  <a:pt x="1797380" y="111760"/>
                </a:lnTo>
                <a:lnTo>
                  <a:pt x="1791220" y="114300"/>
                </a:lnTo>
                <a:lnTo>
                  <a:pt x="1785620" y="113030"/>
                </a:lnTo>
                <a:lnTo>
                  <a:pt x="1740281" y="105410"/>
                </a:lnTo>
                <a:lnTo>
                  <a:pt x="1695564" y="95250"/>
                </a:lnTo>
                <a:lnTo>
                  <a:pt x="1651508" y="83820"/>
                </a:lnTo>
                <a:lnTo>
                  <a:pt x="1608162" y="68580"/>
                </a:lnTo>
                <a:lnTo>
                  <a:pt x="1565605" y="50800"/>
                </a:lnTo>
                <a:lnTo>
                  <a:pt x="1560296" y="48260"/>
                </a:lnTo>
                <a:lnTo>
                  <a:pt x="1554848" y="46990"/>
                </a:lnTo>
                <a:lnTo>
                  <a:pt x="1549463" y="44450"/>
                </a:lnTo>
                <a:lnTo>
                  <a:pt x="1543075" y="41910"/>
                </a:lnTo>
                <a:lnTo>
                  <a:pt x="1535861" y="39370"/>
                </a:lnTo>
                <a:lnTo>
                  <a:pt x="1526933" y="49530"/>
                </a:lnTo>
                <a:lnTo>
                  <a:pt x="1528013" y="58420"/>
                </a:lnTo>
                <a:lnTo>
                  <a:pt x="1531391" y="62230"/>
                </a:lnTo>
                <a:lnTo>
                  <a:pt x="1540573" y="74930"/>
                </a:lnTo>
                <a:lnTo>
                  <a:pt x="1547190" y="90170"/>
                </a:lnTo>
                <a:lnTo>
                  <a:pt x="1553438" y="105410"/>
                </a:lnTo>
                <a:lnTo>
                  <a:pt x="1561528" y="119380"/>
                </a:lnTo>
                <a:lnTo>
                  <a:pt x="1635379" y="162560"/>
                </a:lnTo>
                <a:lnTo>
                  <a:pt x="1687855" y="182880"/>
                </a:lnTo>
                <a:lnTo>
                  <a:pt x="1741690" y="200660"/>
                </a:lnTo>
                <a:lnTo>
                  <a:pt x="1796681" y="213360"/>
                </a:lnTo>
                <a:lnTo>
                  <a:pt x="1803298" y="215900"/>
                </a:lnTo>
                <a:lnTo>
                  <a:pt x="1810296" y="215900"/>
                </a:lnTo>
                <a:lnTo>
                  <a:pt x="1823440" y="222250"/>
                </a:lnTo>
                <a:lnTo>
                  <a:pt x="1821434" y="228600"/>
                </a:lnTo>
                <a:lnTo>
                  <a:pt x="1817903" y="233680"/>
                </a:lnTo>
                <a:lnTo>
                  <a:pt x="1810219" y="232410"/>
                </a:lnTo>
                <a:lnTo>
                  <a:pt x="1804758" y="234950"/>
                </a:lnTo>
                <a:lnTo>
                  <a:pt x="1801215" y="242570"/>
                </a:lnTo>
                <a:lnTo>
                  <a:pt x="1794065" y="242570"/>
                </a:lnTo>
                <a:lnTo>
                  <a:pt x="1787156" y="243840"/>
                </a:lnTo>
                <a:lnTo>
                  <a:pt x="1783537" y="251460"/>
                </a:lnTo>
                <a:lnTo>
                  <a:pt x="1781771" y="250190"/>
                </a:lnTo>
                <a:lnTo>
                  <a:pt x="1780997" y="251053"/>
                </a:lnTo>
                <a:lnTo>
                  <a:pt x="1780997" y="259080"/>
                </a:lnTo>
                <a:lnTo>
                  <a:pt x="1780844" y="257810"/>
                </a:lnTo>
                <a:lnTo>
                  <a:pt x="1780997" y="259080"/>
                </a:lnTo>
                <a:lnTo>
                  <a:pt x="1780997" y="251053"/>
                </a:lnTo>
                <a:lnTo>
                  <a:pt x="1780616" y="251460"/>
                </a:lnTo>
                <a:lnTo>
                  <a:pt x="1780082" y="252730"/>
                </a:lnTo>
                <a:lnTo>
                  <a:pt x="1773237" y="252730"/>
                </a:lnTo>
                <a:lnTo>
                  <a:pt x="1766938" y="254000"/>
                </a:lnTo>
                <a:lnTo>
                  <a:pt x="1763242" y="261620"/>
                </a:lnTo>
                <a:lnTo>
                  <a:pt x="1758632" y="262890"/>
                </a:lnTo>
                <a:lnTo>
                  <a:pt x="1753793" y="262890"/>
                </a:lnTo>
                <a:lnTo>
                  <a:pt x="1714080" y="281940"/>
                </a:lnTo>
                <a:lnTo>
                  <a:pt x="1607807" y="331470"/>
                </a:lnTo>
                <a:lnTo>
                  <a:pt x="1477581" y="387350"/>
                </a:lnTo>
                <a:lnTo>
                  <a:pt x="1468526" y="389890"/>
                </a:lnTo>
                <a:lnTo>
                  <a:pt x="1459471" y="391160"/>
                </a:lnTo>
                <a:lnTo>
                  <a:pt x="1450467" y="394970"/>
                </a:lnTo>
                <a:lnTo>
                  <a:pt x="1441538" y="397510"/>
                </a:lnTo>
                <a:lnTo>
                  <a:pt x="1391881" y="412750"/>
                </a:lnTo>
                <a:lnTo>
                  <a:pt x="1341882" y="425450"/>
                </a:lnTo>
                <a:lnTo>
                  <a:pt x="1291526" y="436880"/>
                </a:lnTo>
                <a:lnTo>
                  <a:pt x="1240815" y="447040"/>
                </a:lnTo>
                <a:lnTo>
                  <a:pt x="1189736" y="454660"/>
                </a:lnTo>
                <a:lnTo>
                  <a:pt x="1138288" y="459740"/>
                </a:lnTo>
                <a:lnTo>
                  <a:pt x="1086459" y="463550"/>
                </a:lnTo>
                <a:lnTo>
                  <a:pt x="1053934" y="464820"/>
                </a:lnTo>
                <a:lnTo>
                  <a:pt x="1021422" y="464820"/>
                </a:lnTo>
                <a:lnTo>
                  <a:pt x="956386" y="467360"/>
                </a:lnTo>
                <a:lnTo>
                  <a:pt x="953287" y="466090"/>
                </a:lnTo>
                <a:lnTo>
                  <a:pt x="950175" y="464820"/>
                </a:lnTo>
                <a:lnTo>
                  <a:pt x="943902" y="463550"/>
                </a:lnTo>
                <a:lnTo>
                  <a:pt x="931176" y="466090"/>
                </a:lnTo>
                <a:lnTo>
                  <a:pt x="929233" y="464820"/>
                </a:lnTo>
                <a:lnTo>
                  <a:pt x="923417" y="461010"/>
                </a:lnTo>
                <a:lnTo>
                  <a:pt x="915339" y="462280"/>
                </a:lnTo>
                <a:lnTo>
                  <a:pt x="907186" y="464820"/>
                </a:lnTo>
                <a:lnTo>
                  <a:pt x="903655" y="462280"/>
                </a:lnTo>
                <a:lnTo>
                  <a:pt x="900112" y="459740"/>
                </a:lnTo>
                <a:lnTo>
                  <a:pt x="884821" y="462280"/>
                </a:lnTo>
                <a:lnTo>
                  <a:pt x="883361" y="461010"/>
                </a:lnTo>
                <a:lnTo>
                  <a:pt x="880440" y="458470"/>
                </a:lnTo>
                <a:lnTo>
                  <a:pt x="875601" y="458470"/>
                </a:lnTo>
                <a:lnTo>
                  <a:pt x="870597" y="461010"/>
                </a:lnTo>
                <a:lnTo>
                  <a:pt x="868908" y="459740"/>
                </a:lnTo>
                <a:lnTo>
                  <a:pt x="865454" y="459740"/>
                </a:lnTo>
                <a:lnTo>
                  <a:pt x="862164" y="457200"/>
                </a:lnTo>
                <a:lnTo>
                  <a:pt x="860526" y="455930"/>
                </a:lnTo>
                <a:lnTo>
                  <a:pt x="854456" y="457200"/>
                </a:lnTo>
                <a:lnTo>
                  <a:pt x="848918" y="457200"/>
                </a:lnTo>
                <a:lnTo>
                  <a:pt x="828294" y="453390"/>
                </a:lnTo>
                <a:lnTo>
                  <a:pt x="807593" y="452120"/>
                </a:lnTo>
                <a:lnTo>
                  <a:pt x="766673" y="444500"/>
                </a:lnTo>
                <a:lnTo>
                  <a:pt x="764286" y="445770"/>
                </a:lnTo>
                <a:lnTo>
                  <a:pt x="756361" y="447040"/>
                </a:lnTo>
                <a:lnTo>
                  <a:pt x="766051" y="452120"/>
                </a:lnTo>
                <a:lnTo>
                  <a:pt x="772515" y="454660"/>
                </a:lnTo>
                <a:lnTo>
                  <a:pt x="772896" y="455930"/>
                </a:lnTo>
                <a:lnTo>
                  <a:pt x="769594" y="459740"/>
                </a:lnTo>
                <a:lnTo>
                  <a:pt x="766432" y="461010"/>
                </a:lnTo>
                <a:lnTo>
                  <a:pt x="764133" y="462280"/>
                </a:lnTo>
                <a:lnTo>
                  <a:pt x="712927" y="449580"/>
                </a:lnTo>
                <a:lnTo>
                  <a:pt x="662419" y="435610"/>
                </a:lnTo>
                <a:lnTo>
                  <a:pt x="612533" y="420370"/>
                </a:lnTo>
                <a:lnTo>
                  <a:pt x="563206" y="402590"/>
                </a:lnTo>
                <a:lnTo>
                  <a:pt x="514375" y="382270"/>
                </a:lnTo>
                <a:lnTo>
                  <a:pt x="499846" y="374650"/>
                </a:lnTo>
                <a:lnTo>
                  <a:pt x="427774" y="337820"/>
                </a:lnTo>
                <a:lnTo>
                  <a:pt x="365328" y="304800"/>
                </a:lnTo>
                <a:lnTo>
                  <a:pt x="362927" y="303530"/>
                </a:lnTo>
                <a:lnTo>
                  <a:pt x="362089" y="300990"/>
                </a:lnTo>
                <a:lnTo>
                  <a:pt x="360857" y="300990"/>
                </a:lnTo>
                <a:lnTo>
                  <a:pt x="358241" y="299720"/>
                </a:lnTo>
                <a:lnTo>
                  <a:pt x="357085" y="298450"/>
                </a:lnTo>
                <a:lnTo>
                  <a:pt x="355777" y="298450"/>
                </a:lnTo>
                <a:lnTo>
                  <a:pt x="354393" y="295910"/>
                </a:lnTo>
                <a:lnTo>
                  <a:pt x="352018" y="294640"/>
                </a:lnTo>
                <a:lnTo>
                  <a:pt x="348792" y="294640"/>
                </a:lnTo>
                <a:lnTo>
                  <a:pt x="347484" y="292100"/>
                </a:lnTo>
                <a:lnTo>
                  <a:pt x="346290" y="290830"/>
                </a:lnTo>
                <a:lnTo>
                  <a:pt x="345097" y="289560"/>
                </a:lnTo>
                <a:lnTo>
                  <a:pt x="341795" y="290830"/>
                </a:lnTo>
                <a:lnTo>
                  <a:pt x="340563" y="287020"/>
                </a:lnTo>
                <a:lnTo>
                  <a:pt x="338175" y="285750"/>
                </a:lnTo>
                <a:lnTo>
                  <a:pt x="334797" y="285750"/>
                </a:lnTo>
                <a:lnTo>
                  <a:pt x="333565" y="283210"/>
                </a:lnTo>
                <a:lnTo>
                  <a:pt x="332409" y="281940"/>
                </a:lnTo>
                <a:lnTo>
                  <a:pt x="331266" y="280670"/>
                </a:lnTo>
                <a:lnTo>
                  <a:pt x="327875" y="281940"/>
                </a:lnTo>
                <a:lnTo>
                  <a:pt x="326720" y="278130"/>
                </a:lnTo>
                <a:lnTo>
                  <a:pt x="324421" y="276860"/>
                </a:lnTo>
                <a:lnTo>
                  <a:pt x="320954" y="276860"/>
                </a:lnTo>
                <a:lnTo>
                  <a:pt x="319887" y="273050"/>
                </a:lnTo>
                <a:lnTo>
                  <a:pt x="317576" y="271780"/>
                </a:lnTo>
                <a:lnTo>
                  <a:pt x="314121" y="271780"/>
                </a:lnTo>
                <a:lnTo>
                  <a:pt x="313131" y="271183"/>
                </a:lnTo>
                <a:lnTo>
                  <a:pt x="312585" y="269506"/>
                </a:lnTo>
                <a:lnTo>
                  <a:pt x="310349" y="268033"/>
                </a:lnTo>
                <a:lnTo>
                  <a:pt x="307644" y="268160"/>
                </a:lnTo>
                <a:lnTo>
                  <a:pt x="307276" y="267970"/>
                </a:lnTo>
                <a:lnTo>
                  <a:pt x="306197" y="264160"/>
                </a:lnTo>
                <a:lnTo>
                  <a:pt x="304050" y="262890"/>
                </a:lnTo>
                <a:lnTo>
                  <a:pt x="300431" y="262890"/>
                </a:lnTo>
                <a:lnTo>
                  <a:pt x="299364" y="259080"/>
                </a:lnTo>
                <a:lnTo>
                  <a:pt x="297205" y="257810"/>
                </a:lnTo>
                <a:lnTo>
                  <a:pt x="293598" y="257810"/>
                </a:lnTo>
                <a:lnTo>
                  <a:pt x="292595" y="255270"/>
                </a:lnTo>
                <a:lnTo>
                  <a:pt x="291477" y="254000"/>
                </a:lnTo>
                <a:lnTo>
                  <a:pt x="290360" y="252730"/>
                </a:lnTo>
                <a:lnTo>
                  <a:pt x="286981" y="254000"/>
                </a:lnTo>
                <a:lnTo>
                  <a:pt x="286829" y="254000"/>
                </a:lnTo>
                <a:lnTo>
                  <a:pt x="285826" y="250190"/>
                </a:lnTo>
                <a:lnTo>
                  <a:pt x="283832" y="249059"/>
                </a:lnTo>
                <a:lnTo>
                  <a:pt x="283832" y="271780"/>
                </a:lnTo>
                <a:lnTo>
                  <a:pt x="283298" y="271780"/>
                </a:lnTo>
                <a:lnTo>
                  <a:pt x="282752" y="270510"/>
                </a:lnTo>
                <a:lnTo>
                  <a:pt x="283832" y="271780"/>
                </a:lnTo>
                <a:lnTo>
                  <a:pt x="283832" y="249059"/>
                </a:lnTo>
                <a:lnTo>
                  <a:pt x="283603" y="248920"/>
                </a:lnTo>
                <a:lnTo>
                  <a:pt x="280377" y="248920"/>
                </a:lnTo>
                <a:lnTo>
                  <a:pt x="280377" y="269240"/>
                </a:lnTo>
                <a:lnTo>
                  <a:pt x="279908" y="269240"/>
                </a:lnTo>
                <a:lnTo>
                  <a:pt x="278993" y="267970"/>
                </a:lnTo>
                <a:lnTo>
                  <a:pt x="280377" y="269240"/>
                </a:lnTo>
                <a:lnTo>
                  <a:pt x="280377" y="248920"/>
                </a:lnTo>
                <a:lnTo>
                  <a:pt x="280136" y="248920"/>
                </a:lnTo>
                <a:lnTo>
                  <a:pt x="279069" y="245110"/>
                </a:lnTo>
                <a:lnTo>
                  <a:pt x="276834" y="243840"/>
                </a:lnTo>
                <a:lnTo>
                  <a:pt x="273456" y="243840"/>
                </a:lnTo>
                <a:lnTo>
                  <a:pt x="214490" y="195580"/>
                </a:lnTo>
                <a:lnTo>
                  <a:pt x="205536" y="190500"/>
                </a:lnTo>
                <a:lnTo>
                  <a:pt x="197599" y="185420"/>
                </a:lnTo>
                <a:lnTo>
                  <a:pt x="190207" y="177800"/>
                </a:lnTo>
                <a:lnTo>
                  <a:pt x="182892" y="171450"/>
                </a:lnTo>
                <a:lnTo>
                  <a:pt x="190119" y="163830"/>
                </a:lnTo>
                <a:lnTo>
                  <a:pt x="185089" y="158750"/>
                </a:lnTo>
                <a:lnTo>
                  <a:pt x="179870" y="152400"/>
                </a:lnTo>
                <a:lnTo>
                  <a:pt x="174091" y="148590"/>
                </a:lnTo>
                <a:lnTo>
                  <a:pt x="167373" y="144780"/>
                </a:lnTo>
                <a:lnTo>
                  <a:pt x="164299" y="143510"/>
                </a:lnTo>
                <a:lnTo>
                  <a:pt x="161455" y="142240"/>
                </a:lnTo>
                <a:lnTo>
                  <a:pt x="159219" y="139700"/>
                </a:lnTo>
                <a:lnTo>
                  <a:pt x="164604" y="142240"/>
                </a:lnTo>
                <a:lnTo>
                  <a:pt x="167373" y="144780"/>
                </a:lnTo>
                <a:lnTo>
                  <a:pt x="165671" y="140970"/>
                </a:lnTo>
                <a:lnTo>
                  <a:pt x="163753" y="139700"/>
                </a:lnTo>
                <a:lnTo>
                  <a:pt x="160147" y="139700"/>
                </a:lnTo>
                <a:lnTo>
                  <a:pt x="159905" y="138430"/>
                </a:lnTo>
                <a:lnTo>
                  <a:pt x="159219" y="134620"/>
                </a:lnTo>
                <a:lnTo>
                  <a:pt x="156070" y="132080"/>
                </a:lnTo>
                <a:lnTo>
                  <a:pt x="152996" y="130390"/>
                </a:lnTo>
                <a:lnTo>
                  <a:pt x="152996" y="139700"/>
                </a:lnTo>
                <a:lnTo>
                  <a:pt x="152603" y="139700"/>
                </a:lnTo>
                <a:lnTo>
                  <a:pt x="152374" y="138430"/>
                </a:lnTo>
                <a:lnTo>
                  <a:pt x="152996" y="139700"/>
                </a:lnTo>
                <a:lnTo>
                  <a:pt x="152996" y="130390"/>
                </a:lnTo>
                <a:lnTo>
                  <a:pt x="151460" y="129540"/>
                </a:lnTo>
                <a:lnTo>
                  <a:pt x="150914" y="127000"/>
                </a:lnTo>
                <a:lnTo>
                  <a:pt x="149225" y="124460"/>
                </a:lnTo>
                <a:lnTo>
                  <a:pt x="145770" y="124460"/>
                </a:lnTo>
                <a:lnTo>
                  <a:pt x="144843" y="121920"/>
                </a:lnTo>
                <a:lnTo>
                  <a:pt x="144386" y="120650"/>
                </a:lnTo>
                <a:lnTo>
                  <a:pt x="142544" y="119380"/>
                </a:lnTo>
                <a:lnTo>
                  <a:pt x="139700" y="118389"/>
                </a:lnTo>
                <a:lnTo>
                  <a:pt x="139700" y="121920"/>
                </a:lnTo>
                <a:lnTo>
                  <a:pt x="139001" y="120650"/>
                </a:lnTo>
                <a:lnTo>
                  <a:pt x="138620" y="119380"/>
                </a:lnTo>
                <a:lnTo>
                  <a:pt x="139153" y="120650"/>
                </a:lnTo>
                <a:lnTo>
                  <a:pt x="139700" y="121920"/>
                </a:lnTo>
                <a:lnTo>
                  <a:pt x="139700" y="118389"/>
                </a:lnTo>
                <a:lnTo>
                  <a:pt x="138925" y="118110"/>
                </a:lnTo>
                <a:lnTo>
                  <a:pt x="138468" y="116840"/>
                </a:lnTo>
                <a:lnTo>
                  <a:pt x="137617" y="115570"/>
                </a:lnTo>
                <a:lnTo>
                  <a:pt x="135928" y="114300"/>
                </a:lnTo>
                <a:lnTo>
                  <a:pt x="131673" y="109220"/>
                </a:lnTo>
                <a:lnTo>
                  <a:pt x="126847" y="102870"/>
                </a:lnTo>
                <a:lnTo>
                  <a:pt x="121437" y="97790"/>
                </a:lnTo>
                <a:lnTo>
                  <a:pt x="115404" y="93980"/>
                </a:lnTo>
                <a:lnTo>
                  <a:pt x="111328" y="87630"/>
                </a:lnTo>
                <a:lnTo>
                  <a:pt x="107403" y="82550"/>
                </a:lnTo>
                <a:lnTo>
                  <a:pt x="100723" y="78740"/>
                </a:lnTo>
                <a:lnTo>
                  <a:pt x="99491" y="74930"/>
                </a:lnTo>
                <a:lnTo>
                  <a:pt x="95719" y="72390"/>
                </a:lnTo>
                <a:lnTo>
                  <a:pt x="92265" y="69850"/>
                </a:lnTo>
                <a:lnTo>
                  <a:pt x="79692" y="52070"/>
                </a:lnTo>
                <a:lnTo>
                  <a:pt x="66713" y="35560"/>
                </a:lnTo>
                <a:lnTo>
                  <a:pt x="60109" y="26670"/>
                </a:lnTo>
                <a:lnTo>
                  <a:pt x="54444" y="19050"/>
                </a:lnTo>
                <a:lnTo>
                  <a:pt x="43992" y="0"/>
                </a:lnTo>
                <a:lnTo>
                  <a:pt x="38341" y="3810"/>
                </a:lnTo>
                <a:lnTo>
                  <a:pt x="32308" y="7620"/>
                </a:lnTo>
                <a:lnTo>
                  <a:pt x="27216" y="10160"/>
                </a:lnTo>
                <a:lnTo>
                  <a:pt x="24384" y="16510"/>
                </a:lnTo>
                <a:lnTo>
                  <a:pt x="23304" y="17780"/>
                </a:lnTo>
                <a:lnTo>
                  <a:pt x="23152" y="19050"/>
                </a:lnTo>
                <a:lnTo>
                  <a:pt x="23850" y="21590"/>
                </a:lnTo>
                <a:lnTo>
                  <a:pt x="19697" y="26670"/>
                </a:lnTo>
                <a:lnTo>
                  <a:pt x="10160" y="22860"/>
                </a:lnTo>
                <a:lnTo>
                  <a:pt x="8547" y="31750"/>
                </a:lnTo>
                <a:lnTo>
                  <a:pt x="1422" y="41910"/>
                </a:lnTo>
                <a:lnTo>
                  <a:pt x="26746" y="102870"/>
                </a:lnTo>
                <a:lnTo>
                  <a:pt x="69151" y="156210"/>
                </a:lnTo>
                <a:lnTo>
                  <a:pt x="126657" y="215900"/>
                </a:lnTo>
                <a:lnTo>
                  <a:pt x="162191" y="248920"/>
                </a:lnTo>
                <a:lnTo>
                  <a:pt x="198882" y="280670"/>
                </a:lnTo>
                <a:lnTo>
                  <a:pt x="236689" y="309880"/>
                </a:lnTo>
                <a:lnTo>
                  <a:pt x="275602" y="339090"/>
                </a:lnTo>
                <a:lnTo>
                  <a:pt x="315620" y="365760"/>
                </a:lnTo>
                <a:lnTo>
                  <a:pt x="356717" y="389890"/>
                </a:lnTo>
                <a:lnTo>
                  <a:pt x="398894" y="414020"/>
                </a:lnTo>
                <a:lnTo>
                  <a:pt x="442125" y="435610"/>
                </a:lnTo>
                <a:lnTo>
                  <a:pt x="486384" y="457200"/>
                </a:lnTo>
                <a:lnTo>
                  <a:pt x="535355" y="477520"/>
                </a:lnTo>
                <a:lnTo>
                  <a:pt x="584504" y="496570"/>
                </a:lnTo>
                <a:lnTo>
                  <a:pt x="633844" y="511810"/>
                </a:lnTo>
                <a:lnTo>
                  <a:pt x="683387" y="525780"/>
                </a:lnTo>
                <a:lnTo>
                  <a:pt x="733107" y="537210"/>
                </a:lnTo>
                <a:lnTo>
                  <a:pt x="783018" y="547370"/>
                </a:lnTo>
                <a:lnTo>
                  <a:pt x="833107" y="554990"/>
                </a:lnTo>
                <a:lnTo>
                  <a:pt x="883373" y="560070"/>
                </a:lnTo>
                <a:lnTo>
                  <a:pt x="933818" y="563880"/>
                </a:lnTo>
                <a:lnTo>
                  <a:pt x="984440" y="565150"/>
                </a:lnTo>
                <a:lnTo>
                  <a:pt x="1035227" y="563880"/>
                </a:lnTo>
                <a:lnTo>
                  <a:pt x="1086192" y="561340"/>
                </a:lnTo>
                <a:lnTo>
                  <a:pt x="1137323" y="557530"/>
                </a:lnTo>
                <a:lnTo>
                  <a:pt x="1188631" y="551180"/>
                </a:lnTo>
                <a:lnTo>
                  <a:pt x="1291704" y="533400"/>
                </a:lnTo>
                <a:lnTo>
                  <a:pt x="1339329" y="521970"/>
                </a:lnTo>
                <a:lnTo>
                  <a:pt x="1386344" y="509270"/>
                </a:lnTo>
                <a:lnTo>
                  <a:pt x="1432826" y="495300"/>
                </a:lnTo>
                <a:lnTo>
                  <a:pt x="1478813" y="478790"/>
                </a:lnTo>
                <a:lnTo>
                  <a:pt x="1569554" y="443230"/>
                </a:lnTo>
                <a:lnTo>
                  <a:pt x="1614411" y="424180"/>
                </a:lnTo>
                <a:lnTo>
                  <a:pt x="1700606" y="384810"/>
                </a:lnTo>
                <a:lnTo>
                  <a:pt x="1741843" y="364490"/>
                </a:lnTo>
                <a:lnTo>
                  <a:pt x="1782851" y="342900"/>
                </a:lnTo>
                <a:lnTo>
                  <a:pt x="1864791" y="302260"/>
                </a:lnTo>
                <a:lnTo>
                  <a:pt x="1866709" y="299720"/>
                </a:lnTo>
                <a:lnTo>
                  <a:pt x="1868563" y="297180"/>
                </a:lnTo>
                <a:lnTo>
                  <a:pt x="1870481" y="294640"/>
                </a:lnTo>
                <a:lnTo>
                  <a:pt x="1873859" y="294640"/>
                </a:lnTo>
                <a:lnTo>
                  <a:pt x="1877631" y="293370"/>
                </a:lnTo>
                <a:lnTo>
                  <a:pt x="1880400" y="294640"/>
                </a:lnTo>
                <a:lnTo>
                  <a:pt x="1882622" y="295910"/>
                </a:lnTo>
                <a:lnTo>
                  <a:pt x="1881162" y="298450"/>
                </a:lnTo>
                <a:lnTo>
                  <a:pt x="1878711" y="299720"/>
                </a:lnTo>
                <a:lnTo>
                  <a:pt x="1867814" y="320040"/>
                </a:lnTo>
                <a:lnTo>
                  <a:pt x="1855343" y="337820"/>
                </a:lnTo>
                <a:lnTo>
                  <a:pt x="1841652" y="355600"/>
                </a:lnTo>
                <a:lnTo>
                  <a:pt x="1827123" y="373380"/>
                </a:lnTo>
                <a:lnTo>
                  <a:pt x="1817319" y="384810"/>
                </a:lnTo>
                <a:lnTo>
                  <a:pt x="1808403" y="396240"/>
                </a:lnTo>
                <a:lnTo>
                  <a:pt x="1800707" y="410210"/>
                </a:lnTo>
                <a:lnTo>
                  <a:pt x="1794535" y="424180"/>
                </a:lnTo>
                <a:lnTo>
                  <a:pt x="1777809" y="448310"/>
                </a:lnTo>
                <a:lnTo>
                  <a:pt x="1771599" y="473710"/>
                </a:lnTo>
                <a:lnTo>
                  <a:pt x="1775802" y="497840"/>
                </a:lnTo>
                <a:lnTo>
                  <a:pt x="1790306" y="521970"/>
                </a:lnTo>
                <a:lnTo>
                  <a:pt x="1835645" y="499110"/>
                </a:lnTo>
                <a:lnTo>
                  <a:pt x="1874647" y="469900"/>
                </a:lnTo>
                <a:lnTo>
                  <a:pt x="1908644" y="434340"/>
                </a:lnTo>
                <a:lnTo>
                  <a:pt x="1938921" y="396240"/>
                </a:lnTo>
                <a:lnTo>
                  <a:pt x="1966798" y="354330"/>
                </a:lnTo>
                <a:lnTo>
                  <a:pt x="1979714" y="335280"/>
                </a:lnTo>
                <a:lnTo>
                  <a:pt x="1993061" y="316230"/>
                </a:lnTo>
                <a:lnTo>
                  <a:pt x="2009394" y="293370"/>
                </a:lnTo>
                <a:lnTo>
                  <a:pt x="2020303" y="278130"/>
                </a:lnTo>
                <a:lnTo>
                  <a:pt x="2033231" y="259080"/>
                </a:lnTo>
                <a:lnTo>
                  <a:pt x="2034095" y="257810"/>
                </a:lnTo>
                <a:lnTo>
                  <a:pt x="2038400" y="251460"/>
                </a:lnTo>
                <a:lnTo>
                  <a:pt x="2043569" y="243840"/>
                </a:lnTo>
                <a:lnTo>
                  <a:pt x="2046846" y="233680"/>
                </a:lnTo>
                <a:lnTo>
                  <a:pt x="2050529" y="222250"/>
                </a:lnTo>
                <a:close/>
              </a:path>
            </a:pathLst>
          </a:custGeom>
          <a:solidFill>
            <a:srgbClr val="FFC000"/>
          </a:solidFill>
        </p:spPr>
        <p:txBody>
          <a:bodyPr wrap="square" lIns="0" tIns="0" rIns="0" bIns="0" rtlCol="0"/>
          <a:lstStyle/>
          <a:p>
            <a:endParaRPr>
              <a:solidFill>
                <a:srgbClr val="FFC000"/>
              </a:solidFill>
            </a:endParaRPr>
          </a:p>
        </p:txBody>
      </p:sp>
      <p:grpSp>
        <p:nvGrpSpPr>
          <p:cNvPr id="4" name="object 4"/>
          <p:cNvGrpSpPr/>
          <p:nvPr/>
        </p:nvGrpSpPr>
        <p:grpSpPr>
          <a:xfrm>
            <a:off x="5814306" y="2"/>
            <a:ext cx="6229349" cy="6364915"/>
            <a:chOff x="8721458" y="3"/>
            <a:chExt cx="9344023" cy="9547373"/>
          </a:xfrm>
        </p:grpSpPr>
        <p:pic>
          <p:nvPicPr>
            <p:cNvPr id="5" name="object 5" descr="Lesson One Phenomenon &#10;Notice and Wonder &#10;&#10;NASA released a video of Global Temperature Anomalies from 1880 to 2021 which shows a world map warming over time. ">
              <a:hlinkClick r:id="rId4"/>
            </p:cNvPr>
            <p:cNvPicPr/>
            <p:nvPr/>
          </p:nvPicPr>
          <p:blipFill>
            <a:blip r:embed="rId5" cstate="print"/>
            <a:stretch>
              <a:fillRect/>
            </a:stretch>
          </p:blipFill>
          <p:spPr>
            <a:xfrm>
              <a:off x="8721458" y="870102"/>
              <a:ext cx="9344023" cy="8677274"/>
            </a:xfrm>
            <a:prstGeom prst="rect">
              <a:avLst/>
            </a:prstGeom>
          </p:spPr>
        </p:pic>
        <p:pic>
          <p:nvPicPr>
            <p:cNvPr id="6" name="object 6"/>
            <p:cNvPicPr/>
            <p:nvPr/>
          </p:nvPicPr>
          <p:blipFill>
            <a:blip r:embed="rId6" cstate="print"/>
            <a:stretch>
              <a:fillRect/>
            </a:stretch>
          </p:blipFill>
          <p:spPr>
            <a:xfrm>
              <a:off x="11492115" y="3"/>
              <a:ext cx="3805381" cy="2510598"/>
            </a:xfrm>
            <a:prstGeom prst="rect">
              <a:avLst/>
            </a:prstGeom>
          </p:spPr>
        </p:pic>
      </p:grpSp>
      <p:sp>
        <p:nvSpPr>
          <p:cNvPr id="7" name="object 7"/>
          <p:cNvSpPr txBox="1"/>
          <p:nvPr/>
        </p:nvSpPr>
        <p:spPr>
          <a:xfrm>
            <a:off x="367673" y="2289511"/>
            <a:ext cx="5148156" cy="2082536"/>
          </a:xfrm>
          <a:prstGeom prst="rect">
            <a:avLst/>
          </a:prstGeom>
        </p:spPr>
        <p:txBody>
          <a:bodyPr vert="horz" wrap="square" lIns="0" tIns="8043" rIns="0" bIns="0" rtlCol="0" anchor="t">
            <a:spAutoFit/>
          </a:bodyPr>
          <a:lstStyle/>
          <a:p>
            <a:pPr marL="8255" marR="3175">
              <a:lnSpc>
                <a:spcPct val="116500"/>
              </a:lnSpc>
              <a:spcBef>
                <a:spcPts val="63"/>
              </a:spcBef>
            </a:pPr>
            <a:r>
              <a:rPr sz="5850" b="1">
                <a:solidFill>
                  <a:srgbClr val="FFC000"/>
                </a:solidFill>
                <a:latin typeface="Aharoni"/>
                <a:ea typeface="+mj-ea"/>
                <a:cs typeface="Aharoni"/>
              </a:rPr>
              <a:t>NOTICE AND WONDER!</a:t>
            </a:r>
            <a:endParaRPr lang="en-US" sz="5850" b="1">
              <a:solidFill>
                <a:srgbClr val="FFC000"/>
              </a:solidFill>
              <a:latin typeface="Aharoni"/>
              <a:ea typeface="+mj-ea"/>
              <a:cs typeface="Aharoni"/>
            </a:endParaRPr>
          </a:p>
        </p:txBody>
      </p:sp>
      <p:sp>
        <p:nvSpPr>
          <p:cNvPr id="8" name="object 8"/>
          <p:cNvSpPr txBox="1"/>
          <p:nvPr/>
        </p:nvSpPr>
        <p:spPr>
          <a:xfrm>
            <a:off x="355469" y="4628396"/>
            <a:ext cx="5411470" cy="960157"/>
          </a:xfrm>
          <a:prstGeom prst="rect">
            <a:avLst/>
          </a:prstGeom>
        </p:spPr>
        <p:txBody>
          <a:bodyPr vert="horz" wrap="square" lIns="0" tIns="8467" rIns="0" bIns="0" rtlCol="0" anchor="t">
            <a:spAutoFit/>
          </a:bodyPr>
          <a:lstStyle/>
          <a:p>
            <a:pPr marL="8467">
              <a:spcBef>
                <a:spcPts val="67"/>
              </a:spcBef>
            </a:pPr>
            <a:r>
              <a:rPr sz="2467" b="1" dirty="0">
                <a:solidFill>
                  <a:schemeClr val="tx2">
                    <a:lumMod val="50000"/>
                  </a:schemeClr>
                </a:solidFill>
                <a:highlight>
                  <a:srgbClr val="C0C0C0"/>
                </a:highlight>
                <a:latin typeface="Arial"/>
                <a:cs typeface="Arial"/>
                <a:hlinkClick r:id="rId4">
                  <a:extLst>
                    <a:ext uri="{A12FA001-AC4F-418D-AE19-62706E023703}">
                      <ahyp:hlinkClr xmlns:ahyp="http://schemas.microsoft.com/office/drawing/2018/hyperlinkcolor" val="tx"/>
                    </a:ext>
                  </a:extLst>
                </a:hlinkClick>
              </a:rPr>
              <a:t>Link</a:t>
            </a:r>
            <a:r>
              <a:rPr sz="2467" b="1" spc="-10" dirty="0">
                <a:solidFill>
                  <a:schemeClr val="tx2">
                    <a:lumMod val="50000"/>
                  </a:schemeClr>
                </a:solidFill>
                <a:highlight>
                  <a:srgbClr val="C0C0C0"/>
                </a:highlight>
                <a:latin typeface="Arial"/>
                <a:cs typeface="Arial"/>
                <a:hlinkClick r:id="rId4">
                  <a:extLst>
                    <a:ext uri="{A12FA001-AC4F-418D-AE19-62706E023703}">
                      <ahyp:hlinkClr xmlns:ahyp="http://schemas.microsoft.com/office/drawing/2018/hyperlinkcolor" val="tx"/>
                    </a:ext>
                  </a:extLst>
                </a:hlinkClick>
              </a:rPr>
              <a:t> </a:t>
            </a:r>
            <a:r>
              <a:rPr sz="2467" b="1" dirty="0">
                <a:solidFill>
                  <a:schemeClr val="tx2">
                    <a:lumMod val="50000"/>
                  </a:schemeClr>
                </a:solidFill>
                <a:highlight>
                  <a:srgbClr val="C0C0C0"/>
                </a:highlight>
                <a:latin typeface="Arial"/>
                <a:cs typeface="Arial"/>
                <a:hlinkClick r:id="rId4">
                  <a:extLst>
                    <a:ext uri="{A12FA001-AC4F-418D-AE19-62706E023703}">
                      <ahyp:hlinkClr xmlns:ahyp="http://schemas.microsoft.com/office/drawing/2018/hyperlinkcolor" val="tx"/>
                    </a:ext>
                  </a:extLst>
                </a:hlinkClick>
              </a:rPr>
              <a:t>to</a:t>
            </a:r>
            <a:r>
              <a:rPr sz="2467" b="1" spc="-10" dirty="0">
                <a:solidFill>
                  <a:schemeClr val="tx2">
                    <a:lumMod val="50000"/>
                  </a:schemeClr>
                </a:solidFill>
                <a:highlight>
                  <a:srgbClr val="C0C0C0"/>
                </a:highlight>
                <a:latin typeface="Arial"/>
                <a:cs typeface="Arial"/>
              </a:rPr>
              <a:t> </a:t>
            </a:r>
            <a:r>
              <a:rPr sz="2467" b="1" dirty="0">
                <a:solidFill>
                  <a:schemeClr val="tx2">
                    <a:lumMod val="50000"/>
                  </a:schemeClr>
                </a:solidFill>
                <a:highlight>
                  <a:srgbClr val="C0C0C0"/>
                </a:highlight>
                <a:latin typeface="Arial"/>
                <a:cs typeface="Arial"/>
                <a:hlinkClick r:id="rId4">
                  <a:extLst>
                    <a:ext uri="{A12FA001-AC4F-418D-AE19-62706E023703}">
                      <ahyp:hlinkClr xmlns:ahyp="http://schemas.microsoft.com/office/drawing/2018/hyperlinkcolor" val="tx"/>
                    </a:ext>
                  </a:extLst>
                </a:hlinkClick>
              </a:rPr>
              <a:t>NASA</a:t>
            </a:r>
            <a:r>
              <a:rPr sz="2467" b="1" spc="-7" dirty="0">
                <a:solidFill>
                  <a:schemeClr val="tx2">
                    <a:lumMod val="50000"/>
                  </a:schemeClr>
                </a:solidFill>
                <a:highlight>
                  <a:srgbClr val="C0C0C0"/>
                </a:highlight>
                <a:latin typeface="Arial"/>
                <a:cs typeface="Arial"/>
              </a:rPr>
              <a:t> </a:t>
            </a:r>
            <a:r>
              <a:rPr sz="2467" b="1" spc="-7" dirty="0">
                <a:solidFill>
                  <a:schemeClr val="tx2">
                    <a:lumMod val="50000"/>
                  </a:schemeClr>
                </a:solidFill>
                <a:highlight>
                  <a:srgbClr val="C0C0C0"/>
                </a:highlight>
                <a:latin typeface="Arial"/>
                <a:cs typeface="Arial"/>
                <a:hlinkClick r:id="rId4">
                  <a:extLst>
                    <a:ext uri="{A12FA001-AC4F-418D-AE19-62706E023703}">
                      <ahyp:hlinkClr xmlns:ahyp="http://schemas.microsoft.com/office/drawing/2018/hyperlinkcolor" val="tx"/>
                    </a:ext>
                  </a:extLst>
                </a:hlinkClick>
              </a:rPr>
              <a:t>website:</a:t>
            </a:r>
            <a:endParaRPr sz="2467" dirty="0">
              <a:solidFill>
                <a:schemeClr val="tx2">
                  <a:lumMod val="50000"/>
                </a:schemeClr>
              </a:solidFill>
              <a:highlight>
                <a:srgbClr val="C0C0C0"/>
              </a:highlight>
              <a:latin typeface="Arial"/>
              <a:cs typeface="Arial"/>
            </a:endParaRPr>
          </a:p>
          <a:p>
            <a:pPr marL="8467">
              <a:spcBef>
                <a:spcPts val="2256"/>
              </a:spcBef>
            </a:pPr>
            <a:r>
              <a:rPr dirty="0">
                <a:solidFill>
                  <a:schemeClr val="tx2">
                    <a:lumMod val="50000"/>
                  </a:schemeClr>
                </a:solidFill>
                <a:highlight>
                  <a:srgbClr val="C0C0C0"/>
                </a:highlight>
                <a:latin typeface="Arial"/>
                <a:cs typeface="Arial"/>
                <a:hlinkClick r:id="rId4">
                  <a:extLst>
                    <a:ext uri="{A12FA001-AC4F-418D-AE19-62706E023703}">
                      <ahyp:hlinkClr xmlns:ahyp="http://schemas.microsoft.com/office/drawing/2018/hyperlinkcolor" val="tx"/>
                    </a:ext>
                  </a:extLst>
                </a:hlinkClick>
              </a:rPr>
              <a:t>https://svs.gsfc.nasa.gov/cgi-</a:t>
            </a:r>
            <a:r>
              <a:rPr spc="-7" dirty="0">
                <a:solidFill>
                  <a:schemeClr val="tx2">
                    <a:lumMod val="50000"/>
                  </a:schemeClr>
                </a:solidFill>
                <a:highlight>
                  <a:srgbClr val="C0C0C0"/>
                </a:highlight>
                <a:latin typeface="Arial"/>
                <a:cs typeface="Arial"/>
                <a:hlinkClick r:id="rId4">
                  <a:extLst>
                    <a:ext uri="{A12FA001-AC4F-418D-AE19-62706E023703}">
                      <ahyp:hlinkClr xmlns:ahyp="http://schemas.microsoft.com/office/drawing/2018/hyperlinkcolor" val="tx"/>
                    </a:ext>
                  </a:extLst>
                </a:hlinkClick>
              </a:rPr>
              <a:t>bin/details.cgi?aid=4964</a:t>
            </a:r>
            <a:endParaRPr dirty="0">
              <a:solidFill>
                <a:schemeClr val="tx2">
                  <a:lumMod val="50000"/>
                </a:schemeClr>
              </a:solidFill>
              <a:highlight>
                <a:srgbClr val="C0C0C0"/>
              </a:highlight>
              <a:latin typeface="Arial"/>
              <a:cs typeface="Arial"/>
            </a:endParaRPr>
          </a:p>
        </p:txBody>
      </p:sp>
      <p:sp>
        <p:nvSpPr>
          <p:cNvPr id="9" name="object 9"/>
          <p:cNvSpPr txBox="1">
            <a:spLocks noGrp="1"/>
          </p:cNvSpPr>
          <p:nvPr>
            <p:ph type="title"/>
          </p:nvPr>
        </p:nvSpPr>
        <p:spPr>
          <a:xfrm>
            <a:off x="367674" y="252908"/>
            <a:ext cx="4909397" cy="1692301"/>
          </a:xfrm>
          <a:prstGeom prst="rect">
            <a:avLst/>
          </a:prstGeom>
        </p:spPr>
        <p:txBody>
          <a:bodyPr vert="horz" wrap="square" lIns="0" tIns="8043" rIns="0" bIns="0" rtlCol="0">
            <a:spAutoFit/>
          </a:bodyPr>
          <a:lstStyle/>
          <a:p>
            <a:pPr marL="8467" marR="3387">
              <a:lnSpc>
                <a:spcPct val="116100"/>
              </a:lnSpc>
              <a:spcBef>
                <a:spcPts val="63"/>
              </a:spcBef>
              <a:tabLst>
                <a:tab pos="2974489" algn="l"/>
              </a:tabLst>
            </a:pPr>
            <a:r>
              <a:rPr sz="4800" b="1">
                <a:latin typeface="Aharoni" panose="02010803020104030203" pitchFamily="2" charset="-79"/>
                <a:cs typeface="Aharoni" panose="02010803020104030203" pitchFamily="2" charset="-79"/>
              </a:rPr>
              <a:t>Lesson</a:t>
            </a:r>
            <a:r>
              <a:rPr lang="en-US" sz="4800" b="1">
                <a:latin typeface="Aharoni" panose="02010803020104030203" pitchFamily="2" charset="-79"/>
                <a:cs typeface="Aharoni" panose="02010803020104030203" pitchFamily="2" charset="-79"/>
              </a:rPr>
              <a:t> </a:t>
            </a:r>
            <a:r>
              <a:rPr sz="4800" b="1">
                <a:latin typeface="Aharoni" panose="02010803020104030203" pitchFamily="2" charset="-79"/>
                <a:cs typeface="Aharoni" panose="02010803020104030203" pitchFamily="2" charset="-79"/>
              </a:rPr>
              <a:t>One Phenomenon</a:t>
            </a:r>
          </a:p>
        </p:txBody>
      </p:sp>
    </p:spTree>
    <p:extLst>
      <p:ext uri="{BB962C8B-B14F-4D97-AF65-F5344CB8AC3E}">
        <p14:creationId xmlns:p14="http://schemas.microsoft.com/office/powerpoint/2010/main" val="280396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grpSp>
        <p:nvGrpSpPr>
          <p:cNvPr id="2" name="object 2"/>
          <p:cNvGrpSpPr/>
          <p:nvPr/>
        </p:nvGrpSpPr>
        <p:grpSpPr>
          <a:xfrm>
            <a:off x="5814306" y="0"/>
            <a:ext cx="6229350" cy="6365240"/>
            <a:chOff x="8721458" y="0"/>
            <a:chExt cx="9344025" cy="9547860"/>
          </a:xfrm>
        </p:grpSpPr>
        <p:pic>
          <p:nvPicPr>
            <p:cNvPr id="3" name="object 3">
              <a:hlinkClick r:id="rId2"/>
            </p:cNvPr>
            <p:cNvPicPr/>
            <p:nvPr/>
          </p:nvPicPr>
          <p:blipFill>
            <a:blip r:embed="rId3" cstate="print"/>
            <a:stretch>
              <a:fillRect/>
            </a:stretch>
          </p:blipFill>
          <p:spPr>
            <a:xfrm>
              <a:off x="8721458" y="870099"/>
              <a:ext cx="9344023" cy="8677274"/>
            </a:xfrm>
            <a:prstGeom prst="rect">
              <a:avLst/>
            </a:prstGeom>
          </p:spPr>
        </p:pic>
        <p:pic>
          <p:nvPicPr>
            <p:cNvPr id="4" name="object 4"/>
            <p:cNvPicPr/>
            <p:nvPr/>
          </p:nvPicPr>
          <p:blipFill>
            <a:blip r:embed="rId4" cstate="print"/>
            <a:stretch>
              <a:fillRect/>
            </a:stretch>
          </p:blipFill>
          <p:spPr>
            <a:xfrm>
              <a:off x="11492115" y="0"/>
              <a:ext cx="3805382" cy="2510595"/>
            </a:xfrm>
            <a:prstGeom prst="rect">
              <a:avLst/>
            </a:prstGeom>
          </p:spPr>
        </p:pic>
      </p:grpSp>
      <p:sp>
        <p:nvSpPr>
          <p:cNvPr id="5" name="object 5"/>
          <p:cNvSpPr txBox="1"/>
          <p:nvPr/>
        </p:nvSpPr>
        <p:spPr>
          <a:xfrm>
            <a:off x="521615" y="2577400"/>
            <a:ext cx="2696633" cy="2793692"/>
          </a:xfrm>
          <a:prstGeom prst="rect">
            <a:avLst/>
          </a:prstGeom>
        </p:spPr>
        <p:txBody>
          <a:bodyPr vert="horz" wrap="square" lIns="0" tIns="8043" rIns="0" bIns="0" rtlCol="0" anchor="t">
            <a:spAutoFit/>
          </a:bodyPr>
          <a:lstStyle/>
          <a:p>
            <a:pPr marL="8255">
              <a:spcBef>
                <a:spcPts val="63"/>
              </a:spcBef>
            </a:pPr>
            <a:r>
              <a:rPr sz="4350">
                <a:solidFill>
                  <a:schemeClr val="bg1"/>
                </a:solidFill>
                <a:latin typeface="Arial"/>
                <a:cs typeface="Arial"/>
              </a:rPr>
              <a:t>I</a:t>
            </a:r>
            <a:r>
              <a:rPr sz="4350" spc="-17">
                <a:solidFill>
                  <a:schemeClr val="bg1"/>
                </a:solidFill>
                <a:latin typeface="Arial"/>
                <a:cs typeface="Arial"/>
              </a:rPr>
              <a:t> </a:t>
            </a:r>
            <a:r>
              <a:rPr sz="4350" spc="-7">
                <a:solidFill>
                  <a:schemeClr val="bg1"/>
                </a:solidFill>
                <a:latin typeface="Arial"/>
                <a:cs typeface="Arial"/>
              </a:rPr>
              <a:t>notice….</a:t>
            </a:r>
            <a:endParaRPr lang="en-US" sz="4350">
              <a:solidFill>
                <a:schemeClr val="bg1"/>
              </a:solidFill>
              <a:latin typeface="Arial"/>
              <a:cs typeface="Arial"/>
            </a:endParaRPr>
          </a:p>
          <a:p>
            <a:pPr>
              <a:lnSpc>
                <a:spcPct val="100000"/>
              </a:lnSpc>
            </a:pPr>
            <a:endParaRPr sz="4850">
              <a:solidFill>
                <a:schemeClr val="bg1"/>
              </a:solidFill>
              <a:latin typeface="Arial"/>
              <a:cs typeface="Arial"/>
            </a:endParaRPr>
          </a:p>
          <a:p>
            <a:pPr>
              <a:spcBef>
                <a:spcPts val="10"/>
              </a:spcBef>
            </a:pPr>
            <a:endParaRPr sz="4500">
              <a:solidFill>
                <a:schemeClr val="bg1"/>
              </a:solidFill>
              <a:latin typeface="Arial"/>
              <a:cs typeface="Arial"/>
            </a:endParaRPr>
          </a:p>
          <a:p>
            <a:pPr marL="8255"/>
            <a:r>
              <a:rPr sz="4350">
                <a:solidFill>
                  <a:schemeClr val="bg1"/>
                </a:solidFill>
                <a:latin typeface="Arial"/>
                <a:cs typeface="Arial"/>
              </a:rPr>
              <a:t>I</a:t>
            </a:r>
            <a:r>
              <a:rPr sz="4350" spc="-17">
                <a:solidFill>
                  <a:schemeClr val="bg1"/>
                </a:solidFill>
                <a:latin typeface="Arial"/>
                <a:cs typeface="Arial"/>
              </a:rPr>
              <a:t> </a:t>
            </a:r>
            <a:r>
              <a:rPr sz="4350" spc="-7">
                <a:solidFill>
                  <a:schemeClr val="bg1"/>
                </a:solidFill>
                <a:latin typeface="Arial"/>
                <a:cs typeface="Arial"/>
              </a:rPr>
              <a:t>wonder…</a:t>
            </a:r>
            <a:endParaRPr sz="4350">
              <a:solidFill>
                <a:schemeClr val="bg1"/>
              </a:solidFill>
              <a:latin typeface="Arial"/>
              <a:cs typeface="Arial"/>
            </a:endParaRPr>
          </a:p>
        </p:txBody>
      </p:sp>
      <p:sp>
        <p:nvSpPr>
          <p:cNvPr id="10" name="object 9">
            <a:extLst>
              <a:ext uri="{FF2B5EF4-FFF2-40B4-BE49-F238E27FC236}">
                <a16:creationId xmlns:a16="http://schemas.microsoft.com/office/drawing/2014/main" id="{A9787638-213F-F180-96A6-2512497F8457}"/>
              </a:ext>
            </a:extLst>
          </p:cNvPr>
          <p:cNvSpPr txBox="1">
            <a:spLocks noGrp="1"/>
          </p:cNvSpPr>
          <p:nvPr>
            <p:ph type="title"/>
          </p:nvPr>
        </p:nvSpPr>
        <p:spPr>
          <a:xfrm>
            <a:off x="367674" y="252908"/>
            <a:ext cx="4909397" cy="1692301"/>
          </a:xfrm>
          <a:prstGeom prst="rect">
            <a:avLst/>
          </a:prstGeom>
        </p:spPr>
        <p:txBody>
          <a:bodyPr vert="horz" wrap="square" lIns="0" tIns="8043" rIns="0" bIns="0" rtlCol="0" anchor="t">
            <a:spAutoFit/>
          </a:bodyPr>
          <a:lstStyle/>
          <a:p>
            <a:pPr marL="8255" marR="3175">
              <a:lnSpc>
                <a:spcPct val="116100"/>
              </a:lnSpc>
              <a:spcBef>
                <a:spcPts val="63"/>
              </a:spcBef>
              <a:tabLst>
                <a:tab pos="2974489" algn="l"/>
              </a:tabLst>
            </a:pPr>
            <a:r>
              <a:rPr sz="4800" b="1">
                <a:latin typeface="Aharoni"/>
                <a:cs typeface="Aharoni"/>
              </a:rPr>
              <a:t>Lesson</a:t>
            </a:r>
            <a:r>
              <a:rPr lang="en-US" sz="4800" b="1">
                <a:latin typeface="Aharoni"/>
                <a:cs typeface="Aharoni"/>
              </a:rPr>
              <a:t> </a:t>
            </a:r>
            <a:r>
              <a:rPr sz="4800" b="1">
                <a:latin typeface="Aharoni"/>
                <a:cs typeface="Aharoni"/>
              </a:rPr>
              <a:t>One Phenomenon</a:t>
            </a:r>
            <a:endParaRPr lang="en-US">
              <a:latin typeface="Aharoni"/>
              <a:cs typeface="Aharoni"/>
            </a:endParaRPr>
          </a:p>
        </p:txBody>
      </p:sp>
    </p:spTree>
    <p:extLst>
      <p:ext uri="{BB962C8B-B14F-4D97-AF65-F5344CB8AC3E}">
        <p14:creationId xmlns:p14="http://schemas.microsoft.com/office/powerpoint/2010/main" val="118555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grpSp>
        <p:nvGrpSpPr>
          <p:cNvPr id="2" name="object 2"/>
          <p:cNvGrpSpPr/>
          <p:nvPr/>
        </p:nvGrpSpPr>
        <p:grpSpPr>
          <a:xfrm>
            <a:off x="5814306" y="0"/>
            <a:ext cx="6229350" cy="6365240"/>
            <a:chOff x="8721458" y="0"/>
            <a:chExt cx="9344025" cy="9547860"/>
          </a:xfrm>
        </p:grpSpPr>
        <p:pic>
          <p:nvPicPr>
            <p:cNvPr id="3" name="object 3">
              <a:hlinkClick r:id="rId3"/>
            </p:cNvPr>
            <p:cNvPicPr/>
            <p:nvPr/>
          </p:nvPicPr>
          <p:blipFill>
            <a:blip r:embed="rId4" cstate="print"/>
            <a:stretch>
              <a:fillRect/>
            </a:stretch>
          </p:blipFill>
          <p:spPr>
            <a:xfrm>
              <a:off x="8721458" y="870099"/>
              <a:ext cx="9344023" cy="8677274"/>
            </a:xfrm>
            <a:prstGeom prst="rect">
              <a:avLst/>
            </a:prstGeom>
          </p:spPr>
        </p:pic>
        <p:pic>
          <p:nvPicPr>
            <p:cNvPr id="4" name="object 4"/>
            <p:cNvPicPr/>
            <p:nvPr/>
          </p:nvPicPr>
          <p:blipFill>
            <a:blip r:embed="rId5" cstate="print"/>
            <a:stretch>
              <a:fillRect/>
            </a:stretch>
          </p:blipFill>
          <p:spPr>
            <a:xfrm>
              <a:off x="11492115" y="0"/>
              <a:ext cx="3805382" cy="2510595"/>
            </a:xfrm>
            <a:prstGeom prst="rect">
              <a:avLst/>
            </a:prstGeom>
          </p:spPr>
        </p:pic>
      </p:grpSp>
      <p:sp>
        <p:nvSpPr>
          <p:cNvPr id="5" name="object 5"/>
          <p:cNvSpPr txBox="1"/>
          <p:nvPr/>
        </p:nvSpPr>
        <p:spPr>
          <a:xfrm>
            <a:off x="367674" y="2491499"/>
            <a:ext cx="4836583" cy="3250249"/>
          </a:xfrm>
          <a:prstGeom prst="rect">
            <a:avLst/>
          </a:prstGeom>
        </p:spPr>
        <p:txBody>
          <a:bodyPr vert="horz" wrap="square" lIns="0" tIns="19050" rIns="0" bIns="0" rtlCol="0">
            <a:spAutoFit/>
          </a:bodyPr>
          <a:lstStyle/>
          <a:p>
            <a:pPr marL="8467" marR="443252">
              <a:lnSpc>
                <a:spcPts val="5100"/>
              </a:lnSpc>
              <a:spcBef>
                <a:spcPts val="150"/>
              </a:spcBef>
            </a:pPr>
            <a:r>
              <a:rPr sz="4167">
                <a:solidFill>
                  <a:srgbClr val="FFFFFF"/>
                </a:solidFill>
                <a:latin typeface="Arial"/>
                <a:cs typeface="Arial"/>
              </a:rPr>
              <a:t>What</a:t>
            </a:r>
            <a:r>
              <a:rPr sz="4167" spc="-160">
                <a:solidFill>
                  <a:srgbClr val="FFFFFF"/>
                </a:solidFill>
                <a:latin typeface="Arial"/>
                <a:cs typeface="Arial"/>
              </a:rPr>
              <a:t> </a:t>
            </a:r>
            <a:r>
              <a:rPr sz="4167">
                <a:solidFill>
                  <a:srgbClr val="FFFFFF"/>
                </a:solidFill>
                <a:latin typeface="Arial"/>
                <a:cs typeface="Arial"/>
              </a:rPr>
              <a:t>questions</a:t>
            </a:r>
            <a:r>
              <a:rPr sz="4167" spc="-160">
                <a:solidFill>
                  <a:srgbClr val="FFFFFF"/>
                </a:solidFill>
                <a:latin typeface="Arial"/>
                <a:cs typeface="Arial"/>
              </a:rPr>
              <a:t> </a:t>
            </a:r>
            <a:r>
              <a:rPr sz="4167" spc="-17">
                <a:solidFill>
                  <a:srgbClr val="FFFFFF"/>
                </a:solidFill>
                <a:latin typeface="Arial"/>
                <a:cs typeface="Arial"/>
              </a:rPr>
              <a:t>do </a:t>
            </a:r>
            <a:r>
              <a:rPr sz="4167">
                <a:solidFill>
                  <a:srgbClr val="FFFFFF"/>
                </a:solidFill>
                <a:latin typeface="Arial"/>
                <a:cs typeface="Arial"/>
              </a:rPr>
              <a:t>we</a:t>
            </a:r>
            <a:r>
              <a:rPr sz="4167" spc="-60">
                <a:solidFill>
                  <a:srgbClr val="FFFFFF"/>
                </a:solidFill>
                <a:latin typeface="Arial"/>
                <a:cs typeface="Arial"/>
              </a:rPr>
              <a:t> </a:t>
            </a:r>
            <a:r>
              <a:rPr sz="4167" spc="-7">
                <a:solidFill>
                  <a:srgbClr val="FFFFFF"/>
                </a:solidFill>
                <a:latin typeface="Arial"/>
                <a:cs typeface="Arial"/>
              </a:rPr>
              <a:t>have?</a:t>
            </a:r>
            <a:endParaRPr sz="4167">
              <a:latin typeface="Arial"/>
              <a:cs typeface="Arial"/>
            </a:endParaRPr>
          </a:p>
          <a:p>
            <a:pPr>
              <a:spcBef>
                <a:spcPts val="7"/>
              </a:spcBef>
            </a:pPr>
            <a:endParaRPr sz="4267">
              <a:latin typeface="Arial"/>
              <a:cs typeface="Arial"/>
            </a:endParaRPr>
          </a:p>
          <a:p>
            <a:pPr marL="8467" marR="3387">
              <a:lnSpc>
                <a:spcPct val="102000"/>
              </a:lnSpc>
            </a:pPr>
            <a:r>
              <a:rPr sz="4167">
                <a:solidFill>
                  <a:srgbClr val="FFFFFF"/>
                </a:solidFill>
                <a:latin typeface="Arial"/>
                <a:cs typeface="Arial"/>
              </a:rPr>
              <a:t>Driving</a:t>
            </a:r>
            <a:r>
              <a:rPr sz="4167" spc="-183">
                <a:solidFill>
                  <a:srgbClr val="FFFFFF"/>
                </a:solidFill>
                <a:latin typeface="Arial"/>
                <a:cs typeface="Arial"/>
              </a:rPr>
              <a:t> </a:t>
            </a:r>
            <a:r>
              <a:rPr sz="4167">
                <a:solidFill>
                  <a:srgbClr val="FFFFFF"/>
                </a:solidFill>
                <a:latin typeface="Arial"/>
                <a:cs typeface="Arial"/>
              </a:rPr>
              <a:t>questions</a:t>
            </a:r>
            <a:r>
              <a:rPr sz="4167" spc="-180">
                <a:solidFill>
                  <a:srgbClr val="FFFFFF"/>
                </a:solidFill>
                <a:latin typeface="Arial"/>
                <a:cs typeface="Arial"/>
              </a:rPr>
              <a:t> </a:t>
            </a:r>
            <a:r>
              <a:rPr sz="4167" spc="-17">
                <a:solidFill>
                  <a:srgbClr val="FFFFFF"/>
                </a:solidFill>
                <a:latin typeface="Arial"/>
                <a:cs typeface="Arial"/>
              </a:rPr>
              <a:t>for </a:t>
            </a:r>
            <a:r>
              <a:rPr sz="4167">
                <a:solidFill>
                  <a:srgbClr val="FFFFFF"/>
                </a:solidFill>
                <a:latin typeface="Arial"/>
                <a:cs typeface="Arial"/>
              </a:rPr>
              <a:t>this</a:t>
            </a:r>
            <a:r>
              <a:rPr sz="4167" spc="-80">
                <a:solidFill>
                  <a:srgbClr val="FFFFFF"/>
                </a:solidFill>
                <a:latin typeface="Arial"/>
                <a:cs typeface="Arial"/>
              </a:rPr>
              <a:t> </a:t>
            </a:r>
            <a:r>
              <a:rPr sz="4167" spc="-7">
                <a:solidFill>
                  <a:srgbClr val="FFFFFF"/>
                </a:solidFill>
                <a:latin typeface="Arial"/>
                <a:cs typeface="Arial"/>
              </a:rPr>
              <a:t>study…</a:t>
            </a:r>
            <a:endParaRPr sz="4167">
              <a:latin typeface="Arial"/>
              <a:cs typeface="Arial"/>
            </a:endParaRPr>
          </a:p>
        </p:txBody>
      </p:sp>
      <p:sp>
        <p:nvSpPr>
          <p:cNvPr id="10" name="object 9">
            <a:extLst>
              <a:ext uri="{FF2B5EF4-FFF2-40B4-BE49-F238E27FC236}">
                <a16:creationId xmlns:a16="http://schemas.microsoft.com/office/drawing/2014/main" id="{4704D7B7-5F29-BF5D-9DD5-9679D7EFA65A}"/>
              </a:ext>
            </a:extLst>
          </p:cNvPr>
          <p:cNvSpPr txBox="1">
            <a:spLocks noGrp="1"/>
          </p:cNvSpPr>
          <p:nvPr>
            <p:ph type="title"/>
          </p:nvPr>
        </p:nvSpPr>
        <p:spPr>
          <a:xfrm>
            <a:off x="367674" y="252908"/>
            <a:ext cx="4909397" cy="1692301"/>
          </a:xfrm>
          <a:prstGeom prst="rect">
            <a:avLst/>
          </a:prstGeom>
        </p:spPr>
        <p:txBody>
          <a:bodyPr vert="horz" wrap="square" lIns="0" tIns="8043" rIns="0" bIns="0" rtlCol="0">
            <a:spAutoFit/>
          </a:bodyPr>
          <a:lstStyle/>
          <a:p>
            <a:pPr marL="8467" marR="3387">
              <a:lnSpc>
                <a:spcPct val="116100"/>
              </a:lnSpc>
              <a:spcBef>
                <a:spcPts val="63"/>
              </a:spcBef>
              <a:tabLst>
                <a:tab pos="2974489" algn="l"/>
              </a:tabLst>
            </a:pPr>
            <a:r>
              <a:rPr sz="4800" b="1">
                <a:latin typeface="Aharoni" panose="02010803020104030203" pitchFamily="2" charset="-79"/>
                <a:cs typeface="Aharoni" panose="02010803020104030203" pitchFamily="2" charset="-79"/>
              </a:rPr>
              <a:t>Lesson</a:t>
            </a:r>
            <a:r>
              <a:rPr lang="en-US" sz="4800" b="1">
                <a:latin typeface="Aharoni" panose="02010803020104030203" pitchFamily="2" charset="-79"/>
                <a:cs typeface="Aharoni" panose="02010803020104030203" pitchFamily="2" charset="-79"/>
              </a:rPr>
              <a:t> </a:t>
            </a:r>
            <a:r>
              <a:rPr sz="4800" b="1">
                <a:latin typeface="Aharoni" panose="02010803020104030203" pitchFamily="2" charset="-79"/>
                <a:cs typeface="Aharoni" panose="02010803020104030203" pitchFamily="2" charset="-79"/>
              </a:rPr>
              <a:t>One Phenomenon</a:t>
            </a:r>
          </a:p>
        </p:txBody>
      </p:sp>
    </p:spTree>
    <p:extLst>
      <p:ext uri="{BB962C8B-B14F-4D97-AF65-F5344CB8AC3E}">
        <p14:creationId xmlns:p14="http://schemas.microsoft.com/office/powerpoint/2010/main" val="61049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5E19"/>
        </a:solidFill>
        <a:effectLst/>
      </p:bgPr>
    </p:bg>
    <p:spTree>
      <p:nvGrpSpPr>
        <p:cNvPr id="1" name=""/>
        <p:cNvGrpSpPr/>
        <p:nvPr/>
      </p:nvGrpSpPr>
      <p:grpSpPr>
        <a:xfrm>
          <a:off x="0" y="0"/>
          <a:ext cx="0" cy="0"/>
          <a:chOff x="0" y="0"/>
          <a:chExt cx="0" cy="0"/>
        </a:xfrm>
      </p:grpSpPr>
      <p:grpSp>
        <p:nvGrpSpPr>
          <p:cNvPr id="2" name="object 2"/>
          <p:cNvGrpSpPr/>
          <p:nvPr/>
        </p:nvGrpSpPr>
        <p:grpSpPr>
          <a:xfrm>
            <a:off x="483393" y="2589169"/>
            <a:ext cx="5082539" cy="4038600"/>
            <a:chOff x="725088" y="3883753"/>
            <a:chExt cx="7623809" cy="6057900"/>
          </a:xfrm>
        </p:grpSpPr>
        <p:pic>
          <p:nvPicPr>
            <p:cNvPr id="3" name="object 3"/>
            <p:cNvPicPr/>
            <p:nvPr/>
          </p:nvPicPr>
          <p:blipFill>
            <a:blip r:embed="rId3" cstate="print"/>
            <a:stretch>
              <a:fillRect/>
            </a:stretch>
          </p:blipFill>
          <p:spPr>
            <a:xfrm>
              <a:off x="973410" y="4256236"/>
              <a:ext cx="7151688" cy="4718126"/>
            </a:xfrm>
            <a:prstGeom prst="rect">
              <a:avLst/>
            </a:prstGeom>
          </p:spPr>
        </p:pic>
        <p:pic>
          <p:nvPicPr>
            <p:cNvPr id="4" name="object 4" descr="Examples of Systems and Cycles &#10;&#10;1. A school&#10;2. A city&#10;3. Systems in your body&#10;4. What else would you consider a system?&#10;&#10;Examples of Systems and Cycles in Nature &#10;1. The Water Cycle&#10;2. The Climate System&#10;3. The Carbon Cycle"/>
            <p:cNvPicPr/>
            <p:nvPr/>
          </p:nvPicPr>
          <p:blipFill>
            <a:blip r:embed="rId4" cstate="print"/>
            <a:stretch>
              <a:fillRect/>
            </a:stretch>
          </p:blipFill>
          <p:spPr>
            <a:xfrm>
              <a:off x="725088" y="3883753"/>
              <a:ext cx="7623501" cy="6057280"/>
            </a:xfrm>
            <a:prstGeom prst="rect">
              <a:avLst/>
            </a:prstGeom>
          </p:spPr>
        </p:pic>
      </p:grpSp>
      <p:grpSp>
        <p:nvGrpSpPr>
          <p:cNvPr id="5" name="object 5"/>
          <p:cNvGrpSpPr/>
          <p:nvPr/>
        </p:nvGrpSpPr>
        <p:grpSpPr>
          <a:xfrm>
            <a:off x="5933886" y="685801"/>
            <a:ext cx="5804065" cy="6172199"/>
            <a:chOff x="8900829" y="1028701"/>
            <a:chExt cx="8706097" cy="9258298"/>
          </a:xfrm>
        </p:grpSpPr>
        <p:pic>
          <p:nvPicPr>
            <p:cNvPr id="7" name="object 7"/>
            <p:cNvPicPr/>
            <p:nvPr/>
          </p:nvPicPr>
          <p:blipFill>
            <a:blip r:embed="rId3" cstate="print"/>
            <a:stretch>
              <a:fillRect/>
            </a:stretch>
          </p:blipFill>
          <p:spPr>
            <a:xfrm>
              <a:off x="10231748" y="4337394"/>
              <a:ext cx="7151688" cy="4718127"/>
            </a:xfrm>
            <a:prstGeom prst="rect">
              <a:avLst/>
            </a:prstGeom>
          </p:spPr>
        </p:pic>
        <p:pic>
          <p:nvPicPr>
            <p:cNvPr id="8" name="object 8"/>
            <p:cNvPicPr/>
            <p:nvPr/>
          </p:nvPicPr>
          <p:blipFill>
            <a:blip r:embed="rId4" cstate="print"/>
            <a:stretch>
              <a:fillRect/>
            </a:stretch>
          </p:blipFill>
          <p:spPr>
            <a:xfrm>
              <a:off x="9983426" y="3964910"/>
              <a:ext cx="7623500" cy="6057280"/>
            </a:xfrm>
            <a:prstGeom prst="rect">
              <a:avLst/>
            </a:prstGeom>
          </p:spPr>
        </p:pic>
        <p:pic>
          <p:nvPicPr>
            <p:cNvPr id="9" name="object 9"/>
            <p:cNvPicPr/>
            <p:nvPr/>
          </p:nvPicPr>
          <p:blipFill>
            <a:blip r:embed="rId5" cstate="print"/>
            <a:stretch>
              <a:fillRect/>
            </a:stretch>
          </p:blipFill>
          <p:spPr>
            <a:xfrm>
              <a:off x="8900829" y="1028701"/>
              <a:ext cx="514349" cy="9258298"/>
            </a:xfrm>
            <a:prstGeom prst="rect">
              <a:avLst/>
            </a:prstGeom>
          </p:spPr>
        </p:pic>
      </p:grpSp>
      <p:pic>
        <p:nvPicPr>
          <p:cNvPr id="12" name="object 12"/>
          <p:cNvPicPr/>
          <p:nvPr/>
        </p:nvPicPr>
        <p:blipFill>
          <a:blip r:embed="rId6" cstate="print"/>
          <a:stretch>
            <a:fillRect/>
          </a:stretch>
        </p:blipFill>
        <p:spPr>
          <a:xfrm>
            <a:off x="7734048" y="1213593"/>
            <a:ext cx="2932053" cy="2932052"/>
          </a:xfrm>
          <a:prstGeom prst="rect">
            <a:avLst/>
          </a:prstGeom>
        </p:spPr>
      </p:pic>
      <p:sp>
        <p:nvSpPr>
          <p:cNvPr id="13" name="object 13"/>
          <p:cNvSpPr/>
          <p:nvPr/>
        </p:nvSpPr>
        <p:spPr>
          <a:xfrm>
            <a:off x="0" y="-8081"/>
            <a:ext cx="12201335" cy="1449726"/>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3C5E19"/>
          </a:solidFill>
        </p:spPr>
        <p:txBody>
          <a:bodyPr wrap="square" lIns="0" tIns="0" rIns="0" bIns="0" rtlCol="0"/>
          <a:lstStyle/>
          <a:p>
            <a:endParaRPr/>
          </a:p>
        </p:txBody>
      </p:sp>
      <p:pic>
        <p:nvPicPr>
          <p:cNvPr id="14" name="object 14"/>
          <p:cNvPicPr/>
          <p:nvPr/>
        </p:nvPicPr>
        <p:blipFill>
          <a:blip r:embed="rId7" cstate="print"/>
          <a:stretch>
            <a:fillRect/>
          </a:stretch>
        </p:blipFill>
        <p:spPr>
          <a:xfrm>
            <a:off x="913907" y="2955603"/>
            <a:ext cx="2234802" cy="1352277"/>
          </a:xfrm>
          <a:prstGeom prst="rect">
            <a:avLst/>
          </a:prstGeom>
        </p:spPr>
      </p:pic>
      <p:pic>
        <p:nvPicPr>
          <p:cNvPr id="15" name="object 15"/>
          <p:cNvPicPr/>
          <p:nvPr/>
        </p:nvPicPr>
        <p:blipFill>
          <a:blip r:embed="rId8" cstate="print"/>
          <a:stretch>
            <a:fillRect/>
          </a:stretch>
        </p:blipFill>
        <p:spPr>
          <a:xfrm>
            <a:off x="3406757" y="2790116"/>
            <a:ext cx="1974849" cy="1428749"/>
          </a:xfrm>
          <a:prstGeom prst="rect">
            <a:avLst/>
          </a:prstGeom>
        </p:spPr>
      </p:pic>
      <p:pic>
        <p:nvPicPr>
          <p:cNvPr id="16" name="object 16"/>
          <p:cNvPicPr/>
          <p:nvPr/>
        </p:nvPicPr>
        <p:blipFill>
          <a:blip r:embed="rId9" cstate="print"/>
          <a:stretch>
            <a:fillRect/>
          </a:stretch>
        </p:blipFill>
        <p:spPr>
          <a:xfrm>
            <a:off x="1328267" y="4727658"/>
            <a:ext cx="1234465" cy="1538881"/>
          </a:xfrm>
          <a:prstGeom prst="rect">
            <a:avLst/>
          </a:prstGeom>
        </p:spPr>
      </p:pic>
      <p:grpSp>
        <p:nvGrpSpPr>
          <p:cNvPr id="17" name="object 17"/>
          <p:cNvGrpSpPr/>
          <p:nvPr/>
        </p:nvGrpSpPr>
        <p:grpSpPr>
          <a:xfrm>
            <a:off x="3953647" y="4730811"/>
            <a:ext cx="835237" cy="1440180"/>
            <a:chOff x="5930470" y="7096216"/>
            <a:chExt cx="1252855" cy="2160270"/>
          </a:xfrm>
        </p:grpSpPr>
        <p:pic>
          <p:nvPicPr>
            <p:cNvPr id="18" name="object 18"/>
            <p:cNvPicPr/>
            <p:nvPr/>
          </p:nvPicPr>
          <p:blipFill>
            <a:blip r:embed="rId10" cstate="print"/>
            <a:stretch>
              <a:fillRect/>
            </a:stretch>
          </p:blipFill>
          <p:spPr>
            <a:xfrm>
              <a:off x="5942843" y="7096216"/>
              <a:ext cx="1240051" cy="2158289"/>
            </a:xfrm>
            <a:prstGeom prst="rect">
              <a:avLst/>
            </a:prstGeom>
          </p:spPr>
        </p:pic>
        <p:sp>
          <p:nvSpPr>
            <p:cNvPr id="19" name="object 19"/>
            <p:cNvSpPr/>
            <p:nvPr/>
          </p:nvSpPr>
          <p:spPr>
            <a:xfrm>
              <a:off x="5930470" y="7096408"/>
              <a:ext cx="1094740" cy="2160270"/>
            </a:xfrm>
            <a:custGeom>
              <a:avLst/>
              <a:gdLst/>
              <a:ahLst/>
              <a:cxnLst/>
              <a:rect l="l" t="t" r="r" b="b"/>
              <a:pathLst>
                <a:path w="1094740" h="2160270">
                  <a:moveTo>
                    <a:pt x="496660" y="1717717"/>
                  </a:moveTo>
                  <a:lnTo>
                    <a:pt x="495128" y="1717717"/>
                  </a:lnTo>
                  <a:lnTo>
                    <a:pt x="495033" y="1716447"/>
                  </a:lnTo>
                  <a:lnTo>
                    <a:pt x="495799" y="1716447"/>
                  </a:lnTo>
                  <a:lnTo>
                    <a:pt x="496660" y="1717717"/>
                  </a:lnTo>
                  <a:close/>
                </a:path>
                <a:path w="1094740" h="2160270">
                  <a:moveTo>
                    <a:pt x="502214" y="1717717"/>
                  </a:moveTo>
                  <a:lnTo>
                    <a:pt x="498671" y="1717717"/>
                  </a:lnTo>
                  <a:lnTo>
                    <a:pt x="498863" y="1716447"/>
                  </a:lnTo>
                  <a:lnTo>
                    <a:pt x="501831" y="1716447"/>
                  </a:lnTo>
                  <a:lnTo>
                    <a:pt x="502214" y="1717717"/>
                  </a:lnTo>
                  <a:close/>
                </a:path>
                <a:path w="1094740" h="2160270">
                  <a:moveTo>
                    <a:pt x="503650" y="1717717"/>
                  </a:moveTo>
                  <a:lnTo>
                    <a:pt x="502597" y="1717717"/>
                  </a:lnTo>
                  <a:lnTo>
                    <a:pt x="503554" y="1716447"/>
                  </a:lnTo>
                  <a:lnTo>
                    <a:pt x="504129" y="1716447"/>
                  </a:lnTo>
                  <a:lnTo>
                    <a:pt x="503650" y="1717717"/>
                  </a:lnTo>
                  <a:close/>
                </a:path>
                <a:path w="1094740" h="2160270">
                  <a:moveTo>
                    <a:pt x="522034" y="1718987"/>
                  </a:moveTo>
                  <a:lnTo>
                    <a:pt x="517917" y="1718987"/>
                  </a:lnTo>
                  <a:lnTo>
                    <a:pt x="517247" y="1717717"/>
                  </a:lnTo>
                  <a:lnTo>
                    <a:pt x="520119" y="1717717"/>
                  </a:lnTo>
                  <a:lnTo>
                    <a:pt x="520311" y="1716447"/>
                  </a:lnTo>
                  <a:lnTo>
                    <a:pt x="521268" y="1717717"/>
                  </a:lnTo>
                  <a:lnTo>
                    <a:pt x="522034" y="1718987"/>
                  </a:lnTo>
                  <a:close/>
                </a:path>
                <a:path w="1094740" h="2160270">
                  <a:moveTo>
                    <a:pt x="523758" y="1717717"/>
                  </a:moveTo>
                  <a:lnTo>
                    <a:pt x="522226" y="1717717"/>
                  </a:lnTo>
                  <a:lnTo>
                    <a:pt x="522130" y="1716447"/>
                  </a:lnTo>
                  <a:lnTo>
                    <a:pt x="523758" y="1716447"/>
                  </a:lnTo>
                  <a:lnTo>
                    <a:pt x="523758" y="1717717"/>
                  </a:lnTo>
                  <a:close/>
                </a:path>
                <a:path w="1094740" h="2160270">
                  <a:moveTo>
                    <a:pt x="530939" y="1718987"/>
                  </a:moveTo>
                  <a:lnTo>
                    <a:pt x="527971" y="1718987"/>
                  </a:lnTo>
                  <a:lnTo>
                    <a:pt x="528737" y="1717717"/>
                  </a:lnTo>
                  <a:lnTo>
                    <a:pt x="529503" y="1717717"/>
                  </a:lnTo>
                  <a:lnTo>
                    <a:pt x="530269" y="1716447"/>
                  </a:lnTo>
                  <a:lnTo>
                    <a:pt x="531322" y="1717717"/>
                  </a:lnTo>
                  <a:lnTo>
                    <a:pt x="530939" y="1718987"/>
                  </a:lnTo>
                  <a:close/>
                </a:path>
                <a:path w="1094740" h="2160270">
                  <a:moveTo>
                    <a:pt x="533046" y="1717717"/>
                  </a:moveTo>
                  <a:lnTo>
                    <a:pt x="532088" y="1717717"/>
                  </a:lnTo>
                  <a:lnTo>
                    <a:pt x="532759" y="1716447"/>
                  </a:lnTo>
                  <a:lnTo>
                    <a:pt x="533046" y="1717717"/>
                  </a:lnTo>
                  <a:close/>
                </a:path>
                <a:path w="1094740" h="2160270">
                  <a:moveTo>
                    <a:pt x="538887" y="1717717"/>
                  </a:moveTo>
                  <a:lnTo>
                    <a:pt x="538599" y="1717717"/>
                  </a:lnTo>
                  <a:lnTo>
                    <a:pt x="538791" y="1716447"/>
                  </a:lnTo>
                  <a:lnTo>
                    <a:pt x="538887" y="1717717"/>
                  </a:lnTo>
                  <a:close/>
                </a:path>
                <a:path w="1094740" h="2160270">
                  <a:moveTo>
                    <a:pt x="490724" y="1718987"/>
                  </a:moveTo>
                  <a:lnTo>
                    <a:pt x="490245" y="1718987"/>
                  </a:lnTo>
                  <a:lnTo>
                    <a:pt x="490437" y="1717717"/>
                  </a:lnTo>
                  <a:lnTo>
                    <a:pt x="490724" y="1718987"/>
                  </a:lnTo>
                  <a:close/>
                </a:path>
                <a:path w="1094740" h="2160270">
                  <a:moveTo>
                    <a:pt x="495894" y="1720257"/>
                  </a:moveTo>
                  <a:lnTo>
                    <a:pt x="495990" y="1718987"/>
                  </a:lnTo>
                  <a:lnTo>
                    <a:pt x="492256" y="1718987"/>
                  </a:lnTo>
                  <a:lnTo>
                    <a:pt x="491681" y="1717717"/>
                  </a:lnTo>
                  <a:lnTo>
                    <a:pt x="497139" y="1717717"/>
                  </a:lnTo>
                  <a:lnTo>
                    <a:pt x="497158" y="1717844"/>
                  </a:lnTo>
                  <a:lnTo>
                    <a:pt x="496469" y="1718987"/>
                  </a:lnTo>
                  <a:lnTo>
                    <a:pt x="495894" y="1720257"/>
                  </a:lnTo>
                  <a:close/>
                </a:path>
                <a:path w="1094740" h="2160270">
                  <a:moveTo>
                    <a:pt x="497190" y="1717792"/>
                  </a:moveTo>
                  <a:close/>
                </a:path>
                <a:path w="1094740" h="2160270">
                  <a:moveTo>
                    <a:pt x="502118" y="1718987"/>
                  </a:moveTo>
                  <a:lnTo>
                    <a:pt x="498001" y="1718987"/>
                  </a:lnTo>
                  <a:lnTo>
                    <a:pt x="497714" y="1717717"/>
                  </a:lnTo>
                  <a:lnTo>
                    <a:pt x="501639" y="1717717"/>
                  </a:lnTo>
                  <a:lnTo>
                    <a:pt x="502118" y="1718987"/>
                  </a:lnTo>
                  <a:close/>
                </a:path>
                <a:path w="1094740" h="2160270">
                  <a:moveTo>
                    <a:pt x="503171" y="1718987"/>
                  </a:moveTo>
                  <a:lnTo>
                    <a:pt x="502118" y="1718987"/>
                  </a:lnTo>
                  <a:lnTo>
                    <a:pt x="502118" y="1717717"/>
                  </a:lnTo>
                  <a:lnTo>
                    <a:pt x="504033" y="1717717"/>
                  </a:lnTo>
                  <a:lnTo>
                    <a:pt x="503171" y="1718987"/>
                  </a:lnTo>
                  <a:close/>
                </a:path>
                <a:path w="1094740" h="2160270">
                  <a:moveTo>
                    <a:pt x="506714" y="1718987"/>
                  </a:moveTo>
                  <a:lnTo>
                    <a:pt x="506044" y="1718987"/>
                  </a:lnTo>
                  <a:lnTo>
                    <a:pt x="506140" y="1717717"/>
                  </a:lnTo>
                  <a:lnTo>
                    <a:pt x="506427" y="1717717"/>
                  </a:lnTo>
                  <a:lnTo>
                    <a:pt x="506714" y="1718987"/>
                  </a:lnTo>
                  <a:close/>
                </a:path>
                <a:path w="1094740" h="2160270">
                  <a:moveTo>
                    <a:pt x="507289" y="1718987"/>
                  </a:moveTo>
                  <a:lnTo>
                    <a:pt x="506427" y="1717717"/>
                  </a:lnTo>
                  <a:lnTo>
                    <a:pt x="507193" y="1717717"/>
                  </a:lnTo>
                  <a:lnTo>
                    <a:pt x="507289" y="1718987"/>
                  </a:lnTo>
                  <a:close/>
                </a:path>
                <a:path w="1094740" h="2160270">
                  <a:moveTo>
                    <a:pt x="513800" y="1720257"/>
                  </a:moveTo>
                  <a:lnTo>
                    <a:pt x="513225" y="1720257"/>
                  </a:lnTo>
                  <a:lnTo>
                    <a:pt x="512842" y="1717717"/>
                  </a:lnTo>
                  <a:lnTo>
                    <a:pt x="513130" y="1717717"/>
                  </a:lnTo>
                  <a:lnTo>
                    <a:pt x="513130" y="1718987"/>
                  </a:lnTo>
                  <a:lnTo>
                    <a:pt x="513991" y="1718987"/>
                  </a:lnTo>
                  <a:lnTo>
                    <a:pt x="513800" y="1720257"/>
                  </a:lnTo>
                  <a:close/>
                </a:path>
                <a:path w="1094740" h="2160270">
                  <a:moveTo>
                    <a:pt x="513800" y="1718987"/>
                  </a:moveTo>
                  <a:lnTo>
                    <a:pt x="513130" y="1718987"/>
                  </a:lnTo>
                  <a:lnTo>
                    <a:pt x="513417" y="1717717"/>
                  </a:lnTo>
                  <a:lnTo>
                    <a:pt x="513800" y="1718987"/>
                  </a:lnTo>
                  <a:close/>
                </a:path>
                <a:path w="1094740" h="2160270">
                  <a:moveTo>
                    <a:pt x="525290" y="1718987"/>
                  </a:moveTo>
                  <a:lnTo>
                    <a:pt x="523183" y="1718987"/>
                  </a:lnTo>
                  <a:lnTo>
                    <a:pt x="522609" y="1717717"/>
                  </a:lnTo>
                  <a:lnTo>
                    <a:pt x="524811" y="1717717"/>
                  </a:lnTo>
                  <a:lnTo>
                    <a:pt x="525290" y="1718987"/>
                  </a:lnTo>
                  <a:close/>
                </a:path>
                <a:path w="1094740" h="2160270">
                  <a:moveTo>
                    <a:pt x="527971" y="1718987"/>
                  </a:moveTo>
                  <a:lnTo>
                    <a:pt x="525290" y="1718987"/>
                  </a:lnTo>
                  <a:lnTo>
                    <a:pt x="525769" y="1717717"/>
                  </a:lnTo>
                  <a:lnTo>
                    <a:pt x="527205" y="1717717"/>
                  </a:lnTo>
                  <a:lnTo>
                    <a:pt x="527971" y="1718987"/>
                  </a:lnTo>
                  <a:close/>
                </a:path>
                <a:path w="1094740" h="2160270">
                  <a:moveTo>
                    <a:pt x="533333" y="1718987"/>
                  </a:moveTo>
                  <a:lnTo>
                    <a:pt x="532088" y="1718987"/>
                  </a:lnTo>
                  <a:lnTo>
                    <a:pt x="532663" y="1717717"/>
                  </a:lnTo>
                  <a:lnTo>
                    <a:pt x="533142" y="1717717"/>
                  </a:lnTo>
                  <a:lnTo>
                    <a:pt x="533333" y="1718987"/>
                  </a:lnTo>
                  <a:close/>
                </a:path>
                <a:path w="1094740" h="2160270">
                  <a:moveTo>
                    <a:pt x="533333" y="1718987"/>
                  </a:moveTo>
                  <a:lnTo>
                    <a:pt x="533333" y="1717717"/>
                  </a:lnTo>
                  <a:lnTo>
                    <a:pt x="534386" y="1717717"/>
                  </a:lnTo>
                  <a:lnTo>
                    <a:pt x="533333" y="1718987"/>
                  </a:lnTo>
                  <a:close/>
                </a:path>
                <a:path w="1094740" h="2160270">
                  <a:moveTo>
                    <a:pt x="535918" y="1718987"/>
                  </a:moveTo>
                  <a:lnTo>
                    <a:pt x="534099" y="1718987"/>
                  </a:lnTo>
                  <a:lnTo>
                    <a:pt x="534386" y="1717717"/>
                  </a:lnTo>
                  <a:lnTo>
                    <a:pt x="535631" y="1717717"/>
                  </a:lnTo>
                  <a:lnTo>
                    <a:pt x="535918" y="1718987"/>
                  </a:lnTo>
                  <a:close/>
                </a:path>
                <a:path w="1094740" h="2160270">
                  <a:moveTo>
                    <a:pt x="537067" y="1718987"/>
                  </a:moveTo>
                  <a:lnTo>
                    <a:pt x="535918" y="1718987"/>
                  </a:lnTo>
                  <a:lnTo>
                    <a:pt x="536493" y="1717717"/>
                  </a:lnTo>
                  <a:lnTo>
                    <a:pt x="537128" y="1718920"/>
                  </a:lnTo>
                  <a:close/>
                </a:path>
                <a:path w="1094740" h="2160270">
                  <a:moveTo>
                    <a:pt x="539174" y="1718987"/>
                  </a:moveTo>
                  <a:lnTo>
                    <a:pt x="537163" y="1718987"/>
                  </a:lnTo>
                  <a:lnTo>
                    <a:pt x="538216" y="1717717"/>
                  </a:lnTo>
                  <a:lnTo>
                    <a:pt x="539748" y="1717717"/>
                  </a:lnTo>
                  <a:lnTo>
                    <a:pt x="539174" y="1718987"/>
                  </a:lnTo>
                  <a:close/>
                </a:path>
                <a:path w="1094740" h="2160270">
                  <a:moveTo>
                    <a:pt x="498001" y="1718987"/>
                  </a:moveTo>
                  <a:lnTo>
                    <a:pt x="497331" y="1718987"/>
                  </a:lnTo>
                  <a:lnTo>
                    <a:pt x="497158" y="1717844"/>
                  </a:lnTo>
                  <a:lnTo>
                    <a:pt x="498001" y="1718987"/>
                  </a:lnTo>
                  <a:close/>
                </a:path>
                <a:path w="1094740" h="2160270">
                  <a:moveTo>
                    <a:pt x="537163" y="1718987"/>
                  </a:moveTo>
                  <a:close/>
                </a:path>
                <a:path w="1094740" h="2160270">
                  <a:moveTo>
                    <a:pt x="490820" y="1720257"/>
                  </a:moveTo>
                  <a:lnTo>
                    <a:pt x="488330" y="1720257"/>
                  </a:lnTo>
                  <a:lnTo>
                    <a:pt x="488139" y="1718987"/>
                  </a:lnTo>
                  <a:lnTo>
                    <a:pt x="490628" y="1718987"/>
                  </a:lnTo>
                  <a:lnTo>
                    <a:pt x="490820" y="1720257"/>
                  </a:lnTo>
                  <a:close/>
                </a:path>
                <a:path w="1094740" h="2160270">
                  <a:moveTo>
                    <a:pt x="495799" y="1720257"/>
                  </a:moveTo>
                  <a:lnTo>
                    <a:pt x="491107" y="1720257"/>
                  </a:lnTo>
                  <a:lnTo>
                    <a:pt x="491969" y="1718987"/>
                  </a:lnTo>
                  <a:lnTo>
                    <a:pt x="495703" y="1718987"/>
                  </a:lnTo>
                  <a:lnTo>
                    <a:pt x="495799" y="1720257"/>
                  </a:lnTo>
                  <a:close/>
                </a:path>
                <a:path w="1094740" h="2160270">
                  <a:moveTo>
                    <a:pt x="495799" y="1720257"/>
                  </a:moveTo>
                  <a:lnTo>
                    <a:pt x="495703" y="1718987"/>
                  </a:lnTo>
                  <a:lnTo>
                    <a:pt x="495799" y="1720257"/>
                  </a:lnTo>
                  <a:close/>
                </a:path>
                <a:path w="1094740" h="2160270">
                  <a:moveTo>
                    <a:pt x="495799" y="1720257"/>
                  </a:moveTo>
                  <a:lnTo>
                    <a:pt x="495799" y="1718987"/>
                  </a:lnTo>
                  <a:lnTo>
                    <a:pt x="495990" y="1718987"/>
                  </a:lnTo>
                  <a:lnTo>
                    <a:pt x="495799" y="1720257"/>
                  </a:lnTo>
                  <a:close/>
                </a:path>
                <a:path w="1094740" h="2160270">
                  <a:moveTo>
                    <a:pt x="505565" y="1720257"/>
                  </a:moveTo>
                  <a:lnTo>
                    <a:pt x="495894" y="1720257"/>
                  </a:lnTo>
                  <a:lnTo>
                    <a:pt x="496469" y="1718987"/>
                  </a:lnTo>
                  <a:lnTo>
                    <a:pt x="505565" y="1718987"/>
                  </a:lnTo>
                  <a:lnTo>
                    <a:pt x="505565" y="1720257"/>
                  </a:lnTo>
                  <a:close/>
                </a:path>
                <a:path w="1094740" h="2160270">
                  <a:moveTo>
                    <a:pt x="507672" y="1720257"/>
                  </a:moveTo>
                  <a:lnTo>
                    <a:pt x="505565" y="1720257"/>
                  </a:lnTo>
                  <a:lnTo>
                    <a:pt x="506140" y="1718987"/>
                  </a:lnTo>
                  <a:lnTo>
                    <a:pt x="507097" y="1718987"/>
                  </a:lnTo>
                  <a:lnTo>
                    <a:pt x="507672" y="1720257"/>
                  </a:lnTo>
                  <a:close/>
                </a:path>
                <a:path w="1094740" h="2160270">
                  <a:moveTo>
                    <a:pt x="509395" y="1720257"/>
                  </a:moveTo>
                  <a:lnTo>
                    <a:pt x="508055" y="1720257"/>
                  </a:lnTo>
                  <a:lnTo>
                    <a:pt x="508151" y="1718987"/>
                  </a:lnTo>
                  <a:lnTo>
                    <a:pt x="509204" y="1718987"/>
                  </a:lnTo>
                  <a:lnTo>
                    <a:pt x="509395" y="1720257"/>
                  </a:lnTo>
                  <a:close/>
                </a:path>
                <a:path w="1094740" h="2160270">
                  <a:moveTo>
                    <a:pt x="510161" y="1720257"/>
                  </a:moveTo>
                  <a:lnTo>
                    <a:pt x="509874" y="1720257"/>
                  </a:lnTo>
                  <a:lnTo>
                    <a:pt x="509491" y="1718987"/>
                  </a:lnTo>
                  <a:lnTo>
                    <a:pt x="510736" y="1718987"/>
                  </a:lnTo>
                  <a:lnTo>
                    <a:pt x="510161" y="1720257"/>
                  </a:lnTo>
                  <a:close/>
                </a:path>
                <a:path w="1094740" h="2160270">
                  <a:moveTo>
                    <a:pt x="511789" y="1720257"/>
                  </a:moveTo>
                  <a:lnTo>
                    <a:pt x="511406" y="1720257"/>
                  </a:lnTo>
                  <a:lnTo>
                    <a:pt x="511502" y="1718987"/>
                  </a:lnTo>
                  <a:lnTo>
                    <a:pt x="511789" y="1720257"/>
                  </a:lnTo>
                  <a:close/>
                </a:path>
                <a:path w="1094740" h="2160270">
                  <a:moveTo>
                    <a:pt x="516672" y="1720257"/>
                  </a:moveTo>
                  <a:lnTo>
                    <a:pt x="515811" y="1718987"/>
                  </a:lnTo>
                  <a:lnTo>
                    <a:pt x="516960" y="1718987"/>
                  </a:lnTo>
                  <a:lnTo>
                    <a:pt x="516672" y="1720257"/>
                  </a:lnTo>
                  <a:close/>
                </a:path>
                <a:path w="1094740" h="2160270">
                  <a:moveTo>
                    <a:pt x="518204" y="1720257"/>
                  </a:moveTo>
                  <a:lnTo>
                    <a:pt x="517821" y="1720257"/>
                  </a:lnTo>
                  <a:lnTo>
                    <a:pt x="517917" y="1718987"/>
                  </a:lnTo>
                  <a:lnTo>
                    <a:pt x="518204" y="1720257"/>
                  </a:lnTo>
                  <a:close/>
                </a:path>
                <a:path w="1094740" h="2160270">
                  <a:moveTo>
                    <a:pt x="520790" y="1720257"/>
                  </a:moveTo>
                  <a:lnTo>
                    <a:pt x="518204" y="1720257"/>
                  </a:lnTo>
                  <a:lnTo>
                    <a:pt x="518204" y="1718987"/>
                  </a:lnTo>
                  <a:lnTo>
                    <a:pt x="520502" y="1718987"/>
                  </a:lnTo>
                  <a:lnTo>
                    <a:pt x="520790" y="1720257"/>
                  </a:lnTo>
                  <a:close/>
                </a:path>
                <a:path w="1094740" h="2160270">
                  <a:moveTo>
                    <a:pt x="535823" y="1720257"/>
                  </a:moveTo>
                  <a:lnTo>
                    <a:pt x="521843" y="1720257"/>
                  </a:lnTo>
                  <a:lnTo>
                    <a:pt x="522513" y="1718987"/>
                  </a:lnTo>
                  <a:lnTo>
                    <a:pt x="535631" y="1718987"/>
                  </a:lnTo>
                  <a:lnTo>
                    <a:pt x="535823" y="1720257"/>
                  </a:lnTo>
                  <a:close/>
                </a:path>
                <a:path w="1094740" h="2160270">
                  <a:moveTo>
                    <a:pt x="543578" y="1720257"/>
                  </a:moveTo>
                  <a:lnTo>
                    <a:pt x="536684" y="1720257"/>
                  </a:lnTo>
                  <a:lnTo>
                    <a:pt x="536589" y="1718987"/>
                  </a:lnTo>
                  <a:lnTo>
                    <a:pt x="543674" y="1718987"/>
                  </a:lnTo>
                  <a:lnTo>
                    <a:pt x="543578" y="1720257"/>
                  </a:lnTo>
                  <a:close/>
                </a:path>
                <a:path w="1094740" h="2160270">
                  <a:moveTo>
                    <a:pt x="478085" y="1721527"/>
                  </a:moveTo>
                  <a:lnTo>
                    <a:pt x="478085" y="1720257"/>
                  </a:lnTo>
                  <a:lnTo>
                    <a:pt x="479330" y="1720257"/>
                  </a:lnTo>
                  <a:lnTo>
                    <a:pt x="478085" y="1721527"/>
                  </a:lnTo>
                  <a:close/>
                </a:path>
                <a:path w="1094740" h="2160270">
                  <a:moveTo>
                    <a:pt x="481340" y="1721527"/>
                  </a:moveTo>
                  <a:lnTo>
                    <a:pt x="478085" y="1721527"/>
                  </a:lnTo>
                  <a:lnTo>
                    <a:pt x="480287" y="1720257"/>
                  </a:lnTo>
                  <a:lnTo>
                    <a:pt x="481340" y="1721527"/>
                  </a:lnTo>
                  <a:close/>
                </a:path>
                <a:path w="1094740" h="2160270">
                  <a:moveTo>
                    <a:pt x="490149" y="1721527"/>
                  </a:moveTo>
                  <a:lnTo>
                    <a:pt x="487851" y="1721527"/>
                  </a:lnTo>
                  <a:lnTo>
                    <a:pt x="487660" y="1720257"/>
                  </a:lnTo>
                  <a:lnTo>
                    <a:pt x="490149" y="1720257"/>
                  </a:lnTo>
                  <a:lnTo>
                    <a:pt x="490149" y="1721527"/>
                  </a:lnTo>
                  <a:close/>
                </a:path>
                <a:path w="1094740" h="2160270">
                  <a:moveTo>
                    <a:pt x="512747" y="1721527"/>
                  </a:moveTo>
                  <a:lnTo>
                    <a:pt x="490532" y="1721527"/>
                  </a:lnTo>
                  <a:lnTo>
                    <a:pt x="490245" y="1720257"/>
                  </a:lnTo>
                  <a:lnTo>
                    <a:pt x="512459" y="1720257"/>
                  </a:lnTo>
                  <a:lnTo>
                    <a:pt x="512747" y="1721527"/>
                  </a:lnTo>
                  <a:close/>
                </a:path>
                <a:path w="1094740" h="2160270">
                  <a:moveTo>
                    <a:pt x="515045" y="1721527"/>
                  </a:moveTo>
                  <a:lnTo>
                    <a:pt x="513800" y="1721527"/>
                  </a:lnTo>
                  <a:lnTo>
                    <a:pt x="513130" y="1720257"/>
                  </a:lnTo>
                  <a:lnTo>
                    <a:pt x="515140" y="1720257"/>
                  </a:lnTo>
                  <a:lnTo>
                    <a:pt x="515045" y="1721527"/>
                  </a:lnTo>
                  <a:close/>
                </a:path>
                <a:path w="1094740" h="2160270">
                  <a:moveTo>
                    <a:pt x="536397" y="1721527"/>
                  </a:moveTo>
                  <a:lnTo>
                    <a:pt x="516194" y="1721527"/>
                  </a:lnTo>
                  <a:lnTo>
                    <a:pt x="516672" y="1720257"/>
                  </a:lnTo>
                  <a:lnTo>
                    <a:pt x="535918" y="1720257"/>
                  </a:lnTo>
                  <a:lnTo>
                    <a:pt x="536397" y="1721527"/>
                  </a:lnTo>
                  <a:close/>
                </a:path>
                <a:path w="1094740" h="2160270">
                  <a:moveTo>
                    <a:pt x="543578" y="1721527"/>
                  </a:moveTo>
                  <a:lnTo>
                    <a:pt x="536397" y="1721527"/>
                  </a:lnTo>
                  <a:lnTo>
                    <a:pt x="536014" y="1720257"/>
                  </a:lnTo>
                  <a:lnTo>
                    <a:pt x="544345" y="1720257"/>
                  </a:lnTo>
                  <a:lnTo>
                    <a:pt x="543578" y="1721527"/>
                  </a:lnTo>
                  <a:close/>
                </a:path>
                <a:path w="1094740" h="2160270">
                  <a:moveTo>
                    <a:pt x="546547" y="1721527"/>
                  </a:moveTo>
                  <a:lnTo>
                    <a:pt x="545302" y="1721527"/>
                  </a:lnTo>
                  <a:lnTo>
                    <a:pt x="545302" y="1720257"/>
                  </a:lnTo>
                  <a:lnTo>
                    <a:pt x="545685" y="1720257"/>
                  </a:lnTo>
                  <a:lnTo>
                    <a:pt x="546547" y="1721527"/>
                  </a:lnTo>
                  <a:close/>
                </a:path>
                <a:path w="1094740" h="2160270">
                  <a:moveTo>
                    <a:pt x="544632" y="1722797"/>
                  </a:moveTo>
                  <a:lnTo>
                    <a:pt x="477606" y="1722797"/>
                  </a:lnTo>
                  <a:lnTo>
                    <a:pt x="477989" y="1721527"/>
                  </a:lnTo>
                  <a:lnTo>
                    <a:pt x="545302" y="1721527"/>
                  </a:lnTo>
                  <a:lnTo>
                    <a:pt x="544632" y="1722797"/>
                  </a:lnTo>
                  <a:close/>
                </a:path>
                <a:path w="1094740" h="2160270">
                  <a:moveTo>
                    <a:pt x="544632" y="1722797"/>
                  </a:moveTo>
                  <a:lnTo>
                    <a:pt x="545302" y="1721527"/>
                  </a:lnTo>
                  <a:lnTo>
                    <a:pt x="544632" y="1722797"/>
                  </a:lnTo>
                  <a:close/>
                </a:path>
                <a:path w="1094740" h="2160270">
                  <a:moveTo>
                    <a:pt x="545350" y="1721607"/>
                  </a:moveTo>
                  <a:close/>
                </a:path>
                <a:path w="1094740" h="2160270">
                  <a:moveTo>
                    <a:pt x="547792" y="1722797"/>
                  </a:moveTo>
                  <a:lnTo>
                    <a:pt x="546068" y="1722797"/>
                  </a:lnTo>
                  <a:lnTo>
                    <a:pt x="545589" y="1721527"/>
                  </a:lnTo>
                  <a:lnTo>
                    <a:pt x="546260" y="1721527"/>
                  </a:lnTo>
                  <a:lnTo>
                    <a:pt x="547792" y="1722797"/>
                  </a:lnTo>
                  <a:close/>
                </a:path>
                <a:path w="1094740" h="2160270">
                  <a:moveTo>
                    <a:pt x="554686" y="1724067"/>
                  </a:moveTo>
                  <a:lnTo>
                    <a:pt x="549611" y="1724067"/>
                  </a:lnTo>
                  <a:lnTo>
                    <a:pt x="549994" y="1722797"/>
                  </a:lnTo>
                  <a:lnTo>
                    <a:pt x="549994" y="1721527"/>
                  </a:lnTo>
                  <a:lnTo>
                    <a:pt x="550185" y="1722797"/>
                  </a:lnTo>
                  <a:lnTo>
                    <a:pt x="554207" y="1722797"/>
                  </a:lnTo>
                  <a:lnTo>
                    <a:pt x="554686" y="1724067"/>
                  </a:lnTo>
                  <a:close/>
                </a:path>
                <a:path w="1094740" h="2160270">
                  <a:moveTo>
                    <a:pt x="552196" y="1722797"/>
                  </a:moveTo>
                  <a:lnTo>
                    <a:pt x="550185" y="1722797"/>
                  </a:lnTo>
                  <a:lnTo>
                    <a:pt x="550185" y="1721527"/>
                  </a:lnTo>
                  <a:lnTo>
                    <a:pt x="552005" y="1721527"/>
                  </a:lnTo>
                  <a:lnTo>
                    <a:pt x="552196" y="1722797"/>
                  </a:lnTo>
                  <a:close/>
                </a:path>
                <a:path w="1094740" h="2160270">
                  <a:moveTo>
                    <a:pt x="546068" y="1722797"/>
                  </a:moveTo>
                  <a:lnTo>
                    <a:pt x="544632" y="1722797"/>
                  </a:lnTo>
                  <a:lnTo>
                    <a:pt x="545350" y="1721607"/>
                  </a:lnTo>
                  <a:lnTo>
                    <a:pt x="546068" y="1722797"/>
                  </a:lnTo>
                  <a:close/>
                </a:path>
                <a:path w="1094740" h="2160270">
                  <a:moveTo>
                    <a:pt x="549707" y="1725337"/>
                  </a:moveTo>
                  <a:lnTo>
                    <a:pt x="471286" y="1725337"/>
                  </a:lnTo>
                  <a:lnTo>
                    <a:pt x="473776" y="1722797"/>
                  </a:lnTo>
                  <a:lnTo>
                    <a:pt x="547313" y="1722797"/>
                  </a:lnTo>
                  <a:lnTo>
                    <a:pt x="548462" y="1724067"/>
                  </a:lnTo>
                  <a:lnTo>
                    <a:pt x="549515" y="1724067"/>
                  </a:lnTo>
                  <a:lnTo>
                    <a:pt x="549707" y="1725337"/>
                  </a:lnTo>
                  <a:close/>
                </a:path>
                <a:path w="1094740" h="2160270">
                  <a:moveTo>
                    <a:pt x="549611" y="1724067"/>
                  </a:moveTo>
                  <a:lnTo>
                    <a:pt x="549132" y="1724067"/>
                  </a:lnTo>
                  <a:lnTo>
                    <a:pt x="548749" y="1722797"/>
                  </a:lnTo>
                  <a:lnTo>
                    <a:pt x="549324" y="1722797"/>
                  </a:lnTo>
                  <a:lnTo>
                    <a:pt x="549611" y="1724067"/>
                  </a:lnTo>
                  <a:close/>
                </a:path>
                <a:path w="1094740" h="2160270">
                  <a:moveTo>
                    <a:pt x="561005" y="1726607"/>
                  </a:moveTo>
                  <a:lnTo>
                    <a:pt x="465446" y="1726607"/>
                  </a:lnTo>
                  <a:lnTo>
                    <a:pt x="465541" y="1725337"/>
                  </a:lnTo>
                  <a:lnTo>
                    <a:pt x="466499" y="1724067"/>
                  </a:lnTo>
                  <a:lnTo>
                    <a:pt x="467648" y="1725337"/>
                  </a:lnTo>
                  <a:lnTo>
                    <a:pt x="560718" y="1725337"/>
                  </a:lnTo>
                  <a:lnTo>
                    <a:pt x="561005" y="1726607"/>
                  </a:lnTo>
                  <a:close/>
                </a:path>
                <a:path w="1094740" h="2160270">
                  <a:moveTo>
                    <a:pt x="469223" y="1724414"/>
                  </a:moveTo>
                  <a:lnTo>
                    <a:pt x="469276" y="1724067"/>
                  </a:lnTo>
                  <a:lnTo>
                    <a:pt x="469385" y="1724249"/>
                  </a:lnTo>
                  <a:lnTo>
                    <a:pt x="469223" y="1724414"/>
                  </a:lnTo>
                  <a:close/>
                </a:path>
                <a:path w="1094740" h="2160270">
                  <a:moveTo>
                    <a:pt x="470042" y="1725337"/>
                  </a:moveTo>
                  <a:lnTo>
                    <a:pt x="469385" y="1724249"/>
                  </a:lnTo>
                  <a:lnTo>
                    <a:pt x="469563" y="1724067"/>
                  </a:lnTo>
                  <a:lnTo>
                    <a:pt x="470042" y="1725337"/>
                  </a:lnTo>
                  <a:close/>
                </a:path>
                <a:path w="1094740" h="2160270">
                  <a:moveTo>
                    <a:pt x="559282" y="1725337"/>
                  </a:moveTo>
                  <a:lnTo>
                    <a:pt x="550568" y="1725337"/>
                  </a:lnTo>
                  <a:lnTo>
                    <a:pt x="550568" y="1724067"/>
                  </a:lnTo>
                  <a:lnTo>
                    <a:pt x="557558" y="1724067"/>
                  </a:lnTo>
                  <a:lnTo>
                    <a:pt x="559282" y="1725337"/>
                  </a:lnTo>
                  <a:close/>
                </a:path>
                <a:path w="1094740" h="2160270">
                  <a:moveTo>
                    <a:pt x="560718" y="1725337"/>
                  </a:moveTo>
                  <a:lnTo>
                    <a:pt x="559282" y="1725337"/>
                  </a:lnTo>
                  <a:lnTo>
                    <a:pt x="560814" y="1724067"/>
                  </a:lnTo>
                  <a:lnTo>
                    <a:pt x="560718" y="1725337"/>
                  </a:lnTo>
                  <a:close/>
                </a:path>
                <a:path w="1094740" h="2160270">
                  <a:moveTo>
                    <a:pt x="562633" y="1725337"/>
                  </a:moveTo>
                  <a:lnTo>
                    <a:pt x="561675" y="1725337"/>
                  </a:lnTo>
                  <a:lnTo>
                    <a:pt x="561675" y="1724067"/>
                  </a:lnTo>
                  <a:lnTo>
                    <a:pt x="562633" y="1725337"/>
                  </a:lnTo>
                  <a:close/>
                </a:path>
                <a:path w="1094740" h="2160270">
                  <a:moveTo>
                    <a:pt x="469084" y="1725337"/>
                  </a:moveTo>
                  <a:lnTo>
                    <a:pt x="468318" y="1725337"/>
                  </a:lnTo>
                  <a:lnTo>
                    <a:pt x="469223" y="1724414"/>
                  </a:lnTo>
                  <a:lnTo>
                    <a:pt x="469084" y="1725337"/>
                  </a:lnTo>
                  <a:close/>
                </a:path>
                <a:path w="1094740" h="2160270">
                  <a:moveTo>
                    <a:pt x="562920" y="1726607"/>
                  </a:moveTo>
                  <a:lnTo>
                    <a:pt x="562058" y="1726607"/>
                  </a:lnTo>
                  <a:lnTo>
                    <a:pt x="561867" y="1725337"/>
                  </a:lnTo>
                  <a:lnTo>
                    <a:pt x="562729" y="1725337"/>
                  </a:lnTo>
                  <a:lnTo>
                    <a:pt x="562920" y="1726607"/>
                  </a:lnTo>
                  <a:close/>
                </a:path>
                <a:path w="1094740" h="2160270">
                  <a:moveTo>
                    <a:pt x="564069" y="1726607"/>
                  </a:moveTo>
                  <a:lnTo>
                    <a:pt x="563112" y="1725337"/>
                  </a:lnTo>
                  <a:lnTo>
                    <a:pt x="564069" y="1726607"/>
                  </a:lnTo>
                  <a:close/>
                </a:path>
                <a:path w="1094740" h="2160270">
                  <a:moveTo>
                    <a:pt x="458456" y="1727877"/>
                  </a:moveTo>
                  <a:lnTo>
                    <a:pt x="457211" y="1727877"/>
                  </a:lnTo>
                  <a:lnTo>
                    <a:pt x="457020" y="1726607"/>
                  </a:lnTo>
                  <a:lnTo>
                    <a:pt x="458264" y="1726607"/>
                  </a:lnTo>
                  <a:lnTo>
                    <a:pt x="458456" y="1727877"/>
                  </a:lnTo>
                  <a:close/>
                </a:path>
                <a:path w="1094740" h="2160270">
                  <a:moveTo>
                    <a:pt x="459126" y="1727877"/>
                  </a:moveTo>
                  <a:lnTo>
                    <a:pt x="458456" y="1727877"/>
                  </a:lnTo>
                  <a:lnTo>
                    <a:pt x="459030" y="1726607"/>
                  </a:lnTo>
                  <a:lnTo>
                    <a:pt x="459126" y="1727877"/>
                  </a:lnTo>
                  <a:close/>
                </a:path>
                <a:path w="1094740" h="2160270">
                  <a:moveTo>
                    <a:pt x="570389" y="1732957"/>
                  </a:moveTo>
                  <a:lnTo>
                    <a:pt x="465446" y="1732957"/>
                  </a:lnTo>
                  <a:lnTo>
                    <a:pt x="466212" y="1731687"/>
                  </a:lnTo>
                  <a:lnTo>
                    <a:pt x="464871" y="1730417"/>
                  </a:lnTo>
                  <a:lnTo>
                    <a:pt x="465063" y="1727877"/>
                  </a:lnTo>
                  <a:lnTo>
                    <a:pt x="464871" y="1726607"/>
                  </a:lnTo>
                  <a:lnTo>
                    <a:pt x="561388" y="1726607"/>
                  </a:lnTo>
                  <a:lnTo>
                    <a:pt x="562537" y="1727877"/>
                  </a:lnTo>
                  <a:lnTo>
                    <a:pt x="561675" y="1727877"/>
                  </a:lnTo>
                  <a:lnTo>
                    <a:pt x="561580" y="1729147"/>
                  </a:lnTo>
                  <a:lnTo>
                    <a:pt x="563399" y="1729147"/>
                  </a:lnTo>
                  <a:lnTo>
                    <a:pt x="564356" y="1730417"/>
                  </a:lnTo>
                  <a:lnTo>
                    <a:pt x="564548" y="1730417"/>
                  </a:lnTo>
                  <a:lnTo>
                    <a:pt x="564548" y="1731687"/>
                  </a:lnTo>
                  <a:lnTo>
                    <a:pt x="570485" y="1731687"/>
                  </a:lnTo>
                  <a:lnTo>
                    <a:pt x="570389" y="1732957"/>
                  </a:lnTo>
                  <a:close/>
                </a:path>
                <a:path w="1094740" h="2160270">
                  <a:moveTo>
                    <a:pt x="459605" y="1729147"/>
                  </a:moveTo>
                  <a:lnTo>
                    <a:pt x="457307" y="1729147"/>
                  </a:lnTo>
                  <a:lnTo>
                    <a:pt x="458360" y="1727877"/>
                  </a:lnTo>
                  <a:lnTo>
                    <a:pt x="459318" y="1727877"/>
                  </a:lnTo>
                  <a:lnTo>
                    <a:pt x="459605" y="1729147"/>
                  </a:lnTo>
                  <a:close/>
                </a:path>
                <a:path w="1094740" h="2160270">
                  <a:moveTo>
                    <a:pt x="464345" y="1735497"/>
                  </a:moveTo>
                  <a:lnTo>
                    <a:pt x="443136" y="1735497"/>
                  </a:lnTo>
                  <a:lnTo>
                    <a:pt x="442848" y="1734227"/>
                  </a:lnTo>
                  <a:lnTo>
                    <a:pt x="445625" y="1734227"/>
                  </a:lnTo>
                  <a:lnTo>
                    <a:pt x="445625" y="1732957"/>
                  </a:lnTo>
                  <a:lnTo>
                    <a:pt x="452328" y="1732957"/>
                  </a:lnTo>
                  <a:lnTo>
                    <a:pt x="452519" y="1731687"/>
                  </a:lnTo>
                  <a:lnTo>
                    <a:pt x="454626" y="1731687"/>
                  </a:lnTo>
                  <a:lnTo>
                    <a:pt x="456254" y="1730417"/>
                  </a:lnTo>
                  <a:lnTo>
                    <a:pt x="457690" y="1730417"/>
                  </a:lnTo>
                  <a:lnTo>
                    <a:pt x="457211" y="1729147"/>
                  </a:lnTo>
                  <a:lnTo>
                    <a:pt x="460467" y="1729147"/>
                  </a:lnTo>
                  <a:lnTo>
                    <a:pt x="460467" y="1727877"/>
                  </a:lnTo>
                  <a:lnTo>
                    <a:pt x="464105" y="1729147"/>
                  </a:lnTo>
                  <a:lnTo>
                    <a:pt x="464372" y="1733864"/>
                  </a:lnTo>
                  <a:lnTo>
                    <a:pt x="464345" y="1735497"/>
                  </a:lnTo>
                  <a:close/>
                </a:path>
                <a:path w="1094740" h="2160270">
                  <a:moveTo>
                    <a:pt x="564261" y="1729147"/>
                  </a:moveTo>
                  <a:lnTo>
                    <a:pt x="562346" y="1729147"/>
                  </a:lnTo>
                  <a:lnTo>
                    <a:pt x="562633" y="1727877"/>
                  </a:lnTo>
                  <a:lnTo>
                    <a:pt x="563495" y="1727877"/>
                  </a:lnTo>
                  <a:lnTo>
                    <a:pt x="564261" y="1729147"/>
                  </a:lnTo>
                  <a:close/>
                </a:path>
                <a:path w="1094740" h="2160270">
                  <a:moveTo>
                    <a:pt x="566176" y="1730417"/>
                  </a:moveTo>
                  <a:lnTo>
                    <a:pt x="564356" y="1730417"/>
                  </a:lnTo>
                  <a:lnTo>
                    <a:pt x="564931" y="1729147"/>
                  </a:lnTo>
                  <a:lnTo>
                    <a:pt x="565410" y="1729147"/>
                  </a:lnTo>
                  <a:lnTo>
                    <a:pt x="566176" y="1730417"/>
                  </a:lnTo>
                  <a:close/>
                </a:path>
                <a:path w="1094740" h="2160270">
                  <a:moveTo>
                    <a:pt x="567995" y="1730417"/>
                  </a:moveTo>
                  <a:lnTo>
                    <a:pt x="566176" y="1730417"/>
                  </a:lnTo>
                  <a:lnTo>
                    <a:pt x="567037" y="1729147"/>
                  </a:lnTo>
                  <a:lnTo>
                    <a:pt x="567803" y="1729147"/>
                  </a:lnTo>
                  <a:lnTo>
                    <a:pt x="567995" y="1730417"/>
                  </a:lnTo>
                  <a:close/>
                </a:path>
                <a:path w="1094740" h="2160270">
                  <a:moveTo>
                    <a:pt x="568378" y="1730417"/>
                  </a:moveTo>
                  <a:lnTo>
                    <a:pt x="568091" y="1730417"/>
                  </a:lnTo>
                  <a:lnTo>
                    <a:pt x="568282" y="1729147"/>
                  </a:lnTo>
                  <a:lnTo>
                    <a:pt x="568378" y="1730417"/>
                  </a:lnTo>
                  <a:close/>
                </a:path>
                <a:path w="1094740" h="2160270">
                  <a:moveTo>
                    <a:pt x="568761" y="1730417"/>
                  </a:moveTo>
                  <a:lnTo>
                    <a:pt x="568378" y="1730417"/>
                  </a:lnTo>
                  <a:lnTo>
                    <a:pt x="568474" y="1729147"/>
                  </a:lnTo>
                  <a:lnTo>
                    <a:pt x="569718" y="1729147"/>
                  </a:lnTo>
                  <a:lnTo>
                    <a:pt x="568761" y="1730417"/>
                  </a:lnTo>
                  <a:close/>
                </a:path>
                <a:path w="1094740" h="2160270">
                  <a:moveTo>
                    <a:pt x="570197" y="1731687"/>
                  </a:moveTo>
                  <a:lnTo>
                    <a:pt x="565027" y="1731687"/>
                  </a:lnTo>
                  <a:lnTo>
                    <a:pt x="565218" y="1730417"/>
                  </a:lnTo>
                  <a:lnTo>
                    <a:pt x="570197" y="1730417"/>
                  </a:lnTo>
                  <a:lnTo>
                    <a:pt x="570197" y="1731687"/>
                  </a:lnTo>
                  <a:close/>
                </a:path>
                <a:path w="1094740" h="2160270">
                  <a:moveTo>
                    <a:pt x="442657" y="1732957"/>
                  </a:moveTo>
                  <a:lnTo>
                    <a:pt x="441987" y="1732957"/>
                  </a:lnTo>
                  <a:lnTo>
                    <a:pt x="442274" y="1731687"/>
                  </a:lnTo>
                  <a:lnTo>
                    <a:pt x="442657" y="1732957"/>
                  </a:lnTo>
                  <a:close/>
                </a:path>
                <a:path w="1094740" h="2160270">
                  <a:moveTo>
                    <a:pt x="443806" y="1732957"/>
                  </a:moveTo>
                  <a:lnTo>
                    <a:pt x="443040" y="1732957"/>
                  </a:lnTo>
                  <a:lnTo>
                    <a:pt x="443327" y="1731687"/>
                  </a:lnTo>
                  <a:lnTo>
                    <a:pt x="444763" y="1731687"/>
                  </a:lnTo>
                  <a:lnTo>
                    <a:pt x="443806" y="1732957"/>
                  </a:lnTo>
                  <a:close/>
                </a:path>
                <a:path w="1094740" h="2160270">
                  <a:moveTo>
                    <a:pt x="445912" y="1732957"/>
                  </a:moveTo>
                  <a:lnTo>
                    <a:pt x="445242" y="1732957"/>
                  </a:lnTo>
                  <a:lnTo>
                    <a:pt x="444763" y="1731687"/>
                  </a:lnTo>
                  <a:lnTo>
                    <a:pt x="445146" y="1731687"/>
                  </a:lnTo>
                  <a:lnTo>
                    <a:pt x="445912" y="1732957"/>
                  </a:lnTo>
                  <a:close/>
                </a:path>
                <a:path w="1094740" h="2160270">
                  <a:moveTo>
                    <a:pt x="448785" y="1732957"/>
                  </a:moveTo>
                  <a:lnTo>
                    <a:pt x="447540" y="1732957"/>
                  </a:lnTo>
                  <a:lnTo>
                    <a:pt x="448019" y="1731687"/>
                  </a:lnTo>
                  <a:lnTo>
                    <a:pt x="448498" y="1731687"/>
                  </a:lnTo>
                  <a:lnTo>
                    <a:pt x="448785" y="1732957"/>
                  </a:lnTo>
                  <a:close/>
                </a:path>
                <a:path w="1094740" h="2160270">
                  <a:moveTo>
                    <a:pt x="451179" y="1732957"/>
                  </a:moveTo>
                  <a:lnTo>
                    <a:pt x="448785" y="1732957"/>
                  </a:lnTo>
                  <a:lnTo>
                    <a:pt x="449743" y="1731687"/>
                  </a:lnTo>
                  <a:lnTo>
                    <a:pt x="450987" y="1731687"/>
                  </a:lnTo>
                  <a:lnTo>
                    <a:pt x="451179" y="1732957"/>
                  </a:lnTo>
                  <a:close/>
                </a:path>
                <a:path w="1094740" h="2160270">
                  <a:moveTo>
                    <a:pt x="580251" y="1736767"/>
                  </a:moveTo>
                  <a:lnTo>
                    <a:pt x="465541" y="1736767"/>
                  </a:lnTo>
                  <a:lnTo>
                    <a:pt x="464392" y="1735497"/>
                  </a:lnTo>
                  <a:lnTo>
                    <a:pt x="464680" y="1734227"/>
                  </a:lnTo>
                  <a:lnTo>
                    <a:pt x="464967" y="1731687"/>
                  </a:lnTo>
                  <a:lnTo>
                    <a:pt x="465446" y="1732957"/>
                  </a:lnTo>
                  <a:lnTo>
                    <a:pt x="573357" y="1732957"/>
                  </a:lnTo>
                  <a:lnTo>
                    <a:pt x="573740" y="1734227"/>
                  </a:lnTo>
                  <a:lnTo>
                    <a:pt x="576900" y="1734227"/>
                  </a:lnTo>
                  <a:lnTo>
                    <a:pt x="578145" y="1735497"/>
                  </a:lnTo>
                  <a:lnTo>
                    <a:pt x="580443" y="1735497"/>
                  </a:lnTo>
                  <a:lnTo>
                    <a:pt x="580251" y="1736767"/>
                  </a:lnTo>
                  <a:close/>
                </a:path>
                <a:path w="1094740" h="2160270">
                  <a:moveTo>
                    <a:pt x="572208" y="1732957"/>
                  </a:moveTo>
                  <a:lnTo>
                    <a:pt x="570963" y="1732957"/>
                  </a:lnTo>
                  <a:lnTo>
                    <a:pt x="571155" y="1731687"/>
                  </a:lnTo>
                  <a:lnTo>
                    <a:pt x="572112" y="1731687"/>
                  </a:lnTo>
                  <a:lnTo>
                    <a:pt x="572208" y="1732957"/>
                  </a:lnTo>
                  <a:close/>
                </a:path>
                <a:path w="1094740" h="2160270">
                  <a:moveTo>
                    <a:pt x="577857" y="1732957"/>
                  </a:moveTo>
                  <a:lnTo>
                    <a:pt x="576708" y="1732957"/>
                  </a:lnTo>
                  <a:lnTo>
                    <a:pt x="575847" y="1731687"/>
                  </a:lnTo>
                  <a:lnTo>
                    <a:pt x="577666" y="1731687"/>
                  </a:lnTo>
                  <a:lnTo>
                    <a:pt x="577857" y="1732957"/>
                  </a:lnTo>
                  <a:close/>
                </a:path>
                <a:path w="1094740" h="2160270">
                  <a:moveTo>
                    <a:pt x="440742" y="1734227"/>
                  </a:moveTo>
                  <a:lnTo>
                    <a:pt x="439880" y="1734227"/>
                  </a:lnTo>
                  <a:lnTo>
                    <a:pt x="440263" y="1732957"/>
                  </a:lnTo>
                  <a:lnTo>
                    <a:pt x="440455" y="1732957"/>
                  </a:lnTo>
                  <a:lnTo>
                    <a:pt x="440742" y="1734227"/>
                  </a:lnTo>
                  <a:close/>
                </a:path>
                <a:path w="1094740" h="2160270">
                  <a:moveTo>
                    <a:pt x="442657" y="1734227"/>
                  </a:moveTo>
                  <a:lnTo>
                    <a:pt x="441699" y="1734227"/>
                  </a:lnTo>
                  <a:lnTo>
                    <a:pt x="441891" y="1732957"/>
                  </a:lnTo>
                  <a:lnTo>
                    <a:pt x="443136" y="1732957"/>
                  </a:lnTo>
                  <a:lnTo>
                    <a:pt x="442657" y="1734227"/>
                  </a:lnTo>
                  <a:close/>
                </a:path>
                <a:path w="1094740" h="2160270">
                  <a:moveTo>
                    <a:pt x="443327" y="1734227"/>
                  </a:moveTo>
                  <a:lnTo>
                    <a:pt x="442657" y="1734227"/>
                  </a:lnTo>
                  <a:lnTo>
                    <a:pt x="443327" y="1732957"/>
                  </a:lnTo>
                  <a:lnTo>
                    <a:pt x="443327" y="1734227"/>
                  </a:lnTo>
                  <a:close/>
                </a:path>
                <a:path w="1094740" h="2160270">
                  <a:moveTo>
                    <a:pt x="445338" y="1734227"/>
                  </a:moveTo>
                  <a:lnTo>
                    <a:pt x="443997" y="1734227"/>
                  </a:lnTo>
                  <a:lnTo>
                    <a:pt x="444380" y="1732957"/>
                  </a:lnTo>
                  <a:lnTo>
                    <a:pt x="445051" y="1732957"/>
                  </a:lnTo>
                  <a:lnTo>
                    <a:pt x="445338" y="1734227"/>
                  </a:lnTo>
                  <a:close/>
                </a:path>
                <a:path w="1094740" h="2160270">
                  <a:moveTo>
                    <a:pt x="575368" y="1734227"/>
                  </a:moveTo>
                  <a:lnTo>
                    <a:pt x="574219" y="1734227"/>
                  </a:lnTo>
                  <a:lnTo>
                    <a:pt x="574027" y="1732957"/>
                  </a:lnTo>
                  <a:lnTo>
                    <a:pt x="575368" y="1732957"/>
                  </a:lnTo>
                  <a:lnTo>
                    <a:pt x="575368" y="1734227"/>
                  </a:lnTo>
                  <a:close/>
                </a:path>
                <a:path w="1094740" h="2160270">
                  <a:moveTo>
                    <a:pt x="576708" y="1734227"/>
                  </a:moveTo>
                  <a:lnTo>
                    <a:pt x="575559" y="1734227"/>
                  </a:lnTo>
                  <a:lnTo>
                    <a:pt x="575751" y="1732957"/>
                  </a:lnTo>
                  <a:lnTo>
                    <a:pt x="576230" y="1732957"/>
                  </a:lnTo>
                  <a:lnTo>
                    <a:pt x="576676" y="1733804"/>
                  </a:lnTo>
                  <a:lnTo>
                    <a:pt x="576708" y="1734227"/>
                  </a:lnTo>
                  <a:close/>
                </a:path>
                <a:path w="1094740" h="2160270">
                  <a:moveTo>
                    <a:pt x="579389" y="1734227"/>
                  </a:moveTo>
                  <a:lnTo>
                    <a:pt x="576900" y="1734227"/>
                  </a:lnTo>
                  <a:lnTo>
                    <a:pt x="576708" y="1733864"/>
                  </a:lnTo>
                  <a:lnTo>
                    <a:pt x="576613" y="1732957"/>
                  </a:lnTo>
                  <a:lnTo>
                    <a:pt x="578336" y="1732957"/>
                  </a:lnTo>
                  <a:lnTo>
                    <a:pt x="579225" y="1733864"/>
                  </a:lnTo>
                  <a:lnTo>
                    <a:pt x="579389" y="1734227"/>
                  </a:lnTo>
                  <a:close/>
                </a:path>
                <a:path w="1094740" h="2160270">
                  <a:moveTo>
                    <a:pt x="580921" y="1734227"/>
                  </a:moveTo>
                  <a:lnTo>
                    <a:pt x="579581" y="1734227"/>
                  </a:lnTo>
                  <a:lnTo>
                    <a:pt x="579225" y="1733864"/>
                  </a:lnTo>
                  <a:lnTo>
                    <a:pt x="578815" y="1732957"/>
                  </a:lnTo>
                  <a:lnTo>
                    <a:pt x="580921" y="1732957"/>
                  </a:lnTo>
                  <a:lnTo>
                    <a:pt x="580921" y="1734227"/>
                  </a:lnTo>
                  <a:close/>
                </a:path>
                <a:path w="1094740" h="2160270">
                  <a:moveTo>
                    <a:pt x="583220" y="1734227"/>
                  </a:moveTo>
                  <a:lnTo>
                    <a:pt x="582837" y="1734227"/>
                  </a:lnTo>
                  <a:lnTo>
                    <a:pt x="582262" y="1732957"/>
                  </a:lnTo>
                  <a:lnTo>
                    <a:pt x="583124" y="1732957"/>
                  </a:lnTo>
                  <a:lnTo>
                    <a:pt x="583220" y="1734227"/>
                  </a:lnTo>
                  <a:close/>
                </a:path>
                <a:path w="1094740" h="2160270">
                  <a:moveTo>
                    <a:pt x="583794" y="1734227"/>
                  </a:moveTo>
                  <a:lnTo>
                    <a:pt x="583220" y="1734227"/>
                  </a:lnTo>
                  <a:lnTo>
                    <a:pt x="583220" y="1732957"/>
                  </a:lnTo>
                  <a:lnTo>
                    <a:pt x="583603" y="1732957"/>
                  </a:lnTo>
                  <a:lnTo>
                    <a:pt x="583794" y="1734227"/>
                  </a:lnTo>
                  <a:close/>
                </a:path>
                <a:path w="1094740" h="2160270">
                  <a:moveTo>
                    <a:pt x="576900" y="1734227"/>
                  </a:moveTo>
                  <a:lnTo>
                    <a:pt x="576708" y="1734227"/>
                  </a:lnTo>
                  <a:lnTo>
                    <a:pt x="576676" y="1733804"/>
                  </a:lnTo>
                  <a:lnTo>
                    <a:pt x="576900" y="1734227"/>
                  </a:lnTo>
                  <a:close/>
                </a:path>
                <a:path w="1094740" h="2160270">
                  <a:moveTo>
                    <a:pt x="579581" y="1734227"/>
                  </a:moveTo>
                  <a:lnTo>
                    <a:pt x="579389" y="1734227"/>
                  </a:lnTo>
                  <a:lnTo>
                    <a:pt x="579225" y="1733864"/>
                  </a:lnTo>
                  <a:lnTo>
                    <a:pt x="579581" y="1734227"/>
                  </a:lnTo>
                  <a:close/>
                </a:path>
                <a:path w="1094740" h="2160270">
                  <a:moveTo>
                    <a:pt x="464297" y="1736767"/>
                  </a:moveTo>
                  <a:lnTo>
                    <a:pt x="436816" y="1736767"/>
                  </a:lnTo>
                  <a:lnTo>
                    <a:pt x="439210" y="1734227"/>
                  </a:lnTo>
                  <a:lnTo>
                    <a:pt x="439880" y="1734227"/>
                  </a:lnTo>
                  <a:lnTo>
                    <a:pt x="439593" y="1735497"/>
                  </a:lnTo>
                  <a:lnTo>
                    <a:pt x="464345" y="1735497"/>
                  </a:lnTo>
                  <a:lnTo>
                    <a:pt x="464297" y="1736767"/>
                  </a:lnTo>
                  <a:close/>
                </a:path>
                <a:path w="1094740" h="2160270">
                  <a:moveTo>
                    <a:pt x="442178" y="1735497"/>
                  </a:moveTo>
                  <a:lnTo>
                    <a:pt x="439976" y="1735497"/>
                  </a:lnTo>
                  <a:lnTo>
                    <a:pt x="440167" y="1734227"/>
                  </a:lnTo>
                  <a:lnTo>
                    <a:pt x="441316" y="1734227"/>
                  </a:lnTo>
                  <a:lnTo>
                    <a:pt x="442178" y="1735497"/>
                  </a:lnTo>
                  <a:close/>
                </a:path>
                <a:path w="1094740" h="2160270">
                  <a:moveTo>
                    <a:pt x="580347" y="1735497"/>
                  </a:moveTo>
                  <a:lnTo>
                    <a:pt x="578145" y="1735497"/>
                  </a:lnTo>
                  <a:lnTo>
                    <a:pt x="577857" y="1734227"/>
                  </a:lnTo>
                  <a:lnTo>
                    <a:pt x="579677" y="1734227"/>
                  </a:lnTo>
                  <a:lnTo>
                    <a:pt x="580347" y="1735497"/>
                  </a:lnTo>
                  <a:close/>
                </a:path>
                <a:path w="1094740" h="2160270">
                  <a:moveTo>
                    <a:pt x="581879" y="1735497"/>
                  </a:moveTo>
                  <a:lnTo>
                    <a:pt x="580730" y="1735497"/>
                  </a:lnTo>
                  <a:lnTo>
                    <a:pt x="580826" y="1734227"/>
                  </a:lnTo>
                  <a:lnTo>
                    <a:pt x="581496" y="1734227"/>
                  </a:lnTo>
                  <a:lnTo>
                    <a:pt x="582032" y="1735243"/>
                  </a:lnTo>
                  <a:lnTo>
                    <a:pt x="581879" y="1735497"/>
                  </a:lnTo>
                  <a:close/>
                </a:path>
                <a:path w="1094740" h="2160270">
                  <a:moveTo>
                    <a:pt x="585039" y="1735497"/>
                  </a:moveTo>
                  <a:lnTo>
                    <a:pt x="582166" y="1735497"/>
                  </a:lnTo>
                  <a:lnTo>
                    <a:pt x="582032" y="1735243"/>
                  </a:lnTo>
                  <a:lnTo>
                    <a:pt x="582645" y="1734227"/>
                  </a:lnTo>
                  <a:lnTo>
                    <a:pt x="585230" y="1734227"/>
                  </a:lnTo>
                  <a:lnTo>
                    <a:pt x="585039" y="1735497"/>
                  </a:lnTo>
                  <a:close/>
                </a:path>
                <a:path w="1094740" h="2160270">
                  <a:moveTo>
                    <a:pt x="585805" y="1736767"/>
                  </a:moveTo>
                  <a:lnTo>
                    <a:pt x="582454" y="1736767"/>
                  </a:lnTo>
                  <a:lnTo>
                    <a:pt x="581879" y="1735497"/>
                  </a:lnTo>
                  <a:lnTo>
                    <a:pt x="582032" y="1735243"/>
                  </a:lnTo>
                  <a:lnTo>
                    <a:pt x="582166" y="1735497"/>
                  </a:lnTo>
                  <a:lnTo>
                    <a:pt x="585805" y="1735497"/>
                  </a:lnTo>
                  <a:lnTo>
                    <a:pt x="585805" y="1736767"/>
                  </a:lnTo>
                  <a:close/>
                </a:path>
                <a:path w="1094740" h="2160270">
                  <a:moveTo>
                    <a:pt x="436337" y="1736767"/>
                  </a:moveTo>
                  <a:lnTo>
                    <a:pt x="435954" y="1736767"/>
                  </a:lnTo>
                  <a:lnTo>
                    <a:pt x="435571" y="1735497"/>
                  </a:lnTo>
                  <a:lnTo>
                    <a:pt x="436146" y="1735497"/>
                  </a:lnTo>
                  <a:lnTo>
                    <a:pt x="436337" y="1736767"/>
                  </a:lnTo>
                  <a:close/>
                </a:path>
                <a:path w="1094740" h="2160270">
                  <a:moveTo>
                    <a:pt x="582454" y="1736767"/>
                  </a:moveTo>
                  <a:lnTo>
                    <a:pt x="580251" y="1736767"/>
                  </a:lnTo>
                  <a:lnTo>
                    <a:pt x="580826" y="1735497"/>
                  </a:lnTo>
                  <a:lnTo>
                    <a:pt x="581592" y="1735497"/>
                  </a:lnTo>
                  <a:lnTo>
                    <a:pt x="582454" y="1736767"/>
                  </a:lnTo>
                  <a:close/>
                </a:path>
                <a:path w="1094740" h="2160270">
                  <a:moveTo>
                    <a:pt x="588965" y="1736767"/>
                  </a:moveTo>
                  <a:lnTo>
                    <a:pt x="588103" y="1736767"/>
                  </a:lnTo>
                  <a:lnTo>
                    <a:pt x="588007" y="1735497"/>
                  </a:lnTo>
                  <a:lnTo>
                    <a:pt x="588773" y="1735497"/>
                  </a:lnTo>
                  <a:lnTo>
                    <a:pt x="588965" y="1736767"/>
                  </a:lnTo>
                  <a:close/>
                </a:path>
                <a:path w="1094740" h="2160270">
                  <a:moveTo>
                    <a:pt x="590018" y="1736767"/>
                  </a:moveTo>
                  <a:lnTo>
                    <a:pt x="588965" y="1736767"/>
                  </a:lnTo>
                  <a:lnTo>
                    <a:pt x="589922" y="1735497"/>
                  </a:lnTo>
                  <a:lnTo>
                    <a:pt x="590018" y="1736767"/>
                  </a:lnTo>
                  <a:close/>
                </a:path>
                <a:path w="1094740" h="2160270">
                  <a:moveTo>
                    <a:pt x="589635" y="1739307"/>
                  </a:moveTo>
                  <a:lnTo>
                    <a:pt x="433177" y="1739307"/>
                  </a:lnTo>
                  <a:lnTo>
                    <a:pt x="433082" y="1738037"/>
                  </a:lnTo>
                  <a:lnTo>
                    <a:pt x="435667" y="1738037"/>
                  </a:lnTo>
                  <a:lnTo>
                    <a:pt x="436433" y="1736767"/>
                  </a:lnTo>
                  <a:lnTo>
                    <a:pt x="589252" y="1736767"/>
                  </a:lnTo>
                  <a:lnTo>
                    <a:pt x="589060" y="1738037"/>
                  </a:lnTo>
                  <a:lnTo>
                    <a:pt x="589635" y="1739307"/>
                  </a:lnTo>
                  <a:close/>
                </a:path>
                <a:path w="1094740" h="2160270">
                  <a:moveTo>
                    <a:pt x="591550" y="1738037"/>
                  </a:moveTo>
                  <a:lnTo>
                    <a:pt x="590114" y="1738037"/>
                  </a:lnTo>
                  <a:lnTo>
                    <a:pt x="589252" y="1736767"/>
                  </a:lnTo>
                  <a:lnTo>
                    <a:pt x="591837" y="1736767"/>
                  </a:lnTo>
                  <a:lnTo>
                    <a:pt x="591550" y="1738037"/>
                  </a:lnTo>
                  <a:close/>
                </a:path>
                <a:path w="1094740" h="2160270">
                  <a:moveTo>
                    <a:pt x="432699" y="1739307"/>
                  </a:moveTo>
                  <a:lnTo>
                    <a:pt x="431645" y="1739307"/>
                  </a:lnTo>
                  <a:lnTo>
                    <a:pt x="432220" y="1738037"/>
                  </a:lnTo>
                  <a:lnTo>
                    <a:pt x="432699" y="1739307"/>
                  </a:lnTo>
                  <a:close/>
                </a:path>
                <a:path w="1094740" h="2160270">
                  <a:moveTo>
                    <a:pt x="589635" y="1739307"/>
                  </a:moveTo>
                  <a:lnTo>
                    <a:pt x="589539" y="1738037"/>
                  </a:lnTo>
                  <a:lnTo>
                    <a:pt x="589826" y="1738037"/>
                  </a:lnTo>
                  <a:lnTo>
                    <a:pt x="589635" y="1739307"/>
                  </a:lnTo>
                  <a:close/>
                </a:path>
                <a:path w="1094740" h="2160270">
                  <a:moveTo>
                    <a:pt x="590401" y="1739307"/>
                  </a:moveTo>
                  <a:lnTo>
                    <a:pt x="589922" y="1738037"/>
                  </a:lnTo>
                  <a:lnTo>
                    <a:pt x="590401" y="1738037"/>
                  </a:lnTo>
                  <a:lnTo>
                    <a:pt x="590401" y="1739307"/>
                  </a:lnTo>
                  <a:close/>
                </a:path>
                <a:path w="1094740" h="2160270">
                  <a:moveTo>
                    <a:pt x="590777" y="1738491"/>
                  </a:moveTo>
                  <a:lnTo>
                    <a:pt x="590401" y="1738037"/>
                  </a:lnTo>
                  <a:lnTo>
                    <a:pt x="590880" y="1738037"/>
                  </a:lnTo>
                  <a:lnTo>
                    <a:pt x="590777" y="1738491"/>
                  </a:lnTo>
                  <a:close/>
                </a:path>
                <a:path w="1094740" h="2160270">
                  <a:moveTo>
                    <a:pt x="591059" y="1738831"/>
                  </a:moveTo>
                  <a:lnTo>
                    <a:pt x="590777" y="1738491"/>
                  </a:lnTo>
                  <a:lnTo>
                    <a:pt x="590880" y="1738037"/>
                  </a:lnTo>
                  <a:lnTo>
                    <a:pt x="591059" y="1738831"/>
                  </a:lnTo>
                  <a:close/>
                </a:path>
                <a:path w="1094740" h="2160270">
                  <a:moveTo>
                    <a:pt x="591933" y="1739307"/>
                  </a:moveTo>
                  <a:lnTo>
                    <a:pt x="591454" y="1739307"/>
                  </a:lnTo>
                  <a:lnTo>
                    <a:pt x="591059" y="1738831"/>
                  </a:lnTo>
                  <a:lnTo>
                    <a:pt x="590880" y="1738037"/>
                  </a:lnTo>
                  <a:lnTo>
                    <a:pt x="591741" y="1738037"/>
                  </a:lnTo>
                  <a:lnTo>
                    <a:pt x="591933" y="1739307"/>
                  </a:lnTo>
                  <a:close/>
                </a:path>
                <a:path w="1094740" h="2160270">
                  <a:moveTo>
                    <a:pt x="591167" y="1739307"/>
                  </a:moveTo>
                  <a:lnTo>
                    <a:pt x="590592" y="1739307"/>
                  </a:lnTo>
                  <a:lnTo>
                    <a:pt x="590777" y="1738491"/>
                  </a:lnTo>
                  <a:lnTo>
                    <a:pt x="591059" y="1738831"/>
                  </a:lnTo>
                  <a:lnTo>
                    <a:pt x="591167" y="1739307"/>
                  </a:lnTo>
                  <a:close/>
                </a:path>
                <a:path w="1094740" h="2160270">
                  <a:moveTo>
                    <a:pt x="589826" y="1740577"/>
                  </a:moveTo>
                  <a:lnTo>
                    <a:pt x="431645" y="1740577"/>
                  </a:lnTo>
                  <a:lnTo>
                    <a:pt x="431741" y="1739307"/>
                  </a:lnTo>
                  <a:lnTo>
                    <a:pt x="589539" y="1739307"/>
                  </a:lnTo>
                  <a:lnTo>
                    <a:pt x="589826" y="1740577"/>
                  </a:lnTo>
                  <a:close/>
                </a:path>
                <a:path w="1094740" h="2160270">
                  <a:moveTo>
                    <a:pt x="592412" y="1740577"/>
                  </a:moveTo>
                  <a:lnTo>
                    <a:pt x="590497" y="1740577"/>
                  </a:lnTo>
                  <a:lnTo>
                    <a:pt x="590975" y="1739307"/>
                  </a:lnTo>
                  <a:lnTo>
                    <a:pt x="592029" y="1739307"/>
                  </a:lnTo>
                  <a:lnTo>
                    <a:pt x="592412" y="1740577"/>
                  </a:lnTo>
                  <a:close/>
                </a:path>
                <a:path w="1094740" h="2160270">
                  <a:moveTo>
                    <a:pt x="593752" y="1740577"/>
                  </a:moveTo>
                  <a:lnTo>
                    <a:pt x="592699" y="1740577"/>
                  </a:lnTo>
                  <a:lnTo>
                    <a:pt x="592507" y="1739307"/>
                  </a:lnTo>
                  <a:lnTo>
                    <a:pt x="593752" y="1739307"/>
                  </a:lnTo>
                  <a:lnTo>
                    <a:pt x="593752" y="1740577"/>
                  </a:lnTo>
                  <a:close/>
                </a:path>
                <a:path w="1094740" h="2160270">
                  <a:moveTo>
                    <a:pt x="593800" y="1739942"/>
                  </a:moveTo>
                  <a:lnTo>
                    <a:pt x="593752" y="1739307"/>
                  </a:lnTo>
                  <a:lnTo>
                    <a:pt x="593800" y="1739942"/>
                  </a:lnTo>
                  <a:close/>
                </a:path>
                <a:path w="1094740" h="2160270">
                  <a:moveTo>
                    <a:pt x="594710" y="1740577"/>
                  </a:moveTo>
                  <a:lnTo>
                    <a:pt x="593848" y="1740577"/>
                  </a:lnTo>
                  <a:lnTo>
                    <a:pt x="593848" y="1739307"/>
                  </a:lnTo>
                  <a:lnTo>
                    <a:pt x="594614" y="1739307"/>
                  </a:lnTo>
                  <a:lnTo>
                    <a:pt x="594710" y="1740577"/>
                  </a:lnTo>
                  <a:close/>
                </a:path>
                <a:path w="1094740" h="2160270">
                  <a:moveTo>
                    <a:pt x="427911" y="1741847"/>
                  </a:moveTo>
                  <a:lnTo>
                    <a:pt x="422932" y="1741847"/>
                  </a:lnTo>
                  <a:lnTo>
                    <a:pt x="423698" y="1740577"/>
                  </a:lnTo>
                  <a:lnTo>
                    <a:pt x="427528" y="1740577"/>
                  </a:lnTo>
                  <a:lnTo>
                    <a:pt x="427911" y="1741847"/>
                  </a:lnTo>
                  <a:close/>
                </a:path>
                <a:path w="1094740" h="2160270">
                  <a:moveTo>
                    <a:pt x="596242" y="1741847"/>
                  </a:moveTo>
                  <a:lnTo>
                    <a:pt x="427911" y="1741847"/>
                  </a:lnTo>
                  <a:lnTo>
                    <a:pt x="429347" y="1740577"/>
                  </a:lnTo>
                  <a:lnTo>
                    <a:pt x="595571" y="1740577"/>
                  </a:lnTo>
                  <a:lnTo>
                    <a:pt x="596242" y="1741847"/>
                  </a:lnTo>
                  <a:close/>
                </a:path>
                <a:path w="1094740" h="2160270">
                  <a:moveTo>
                    <a:pt x="597965" y="1741847"/>
                  </a:moveTo>
                  <a:lnTo>
                    <a:pt x="597486" y="1741847"/>
                  </a:lnTo>
                  <a:lnTo>
                    <a:pt x="597678" y="1740577"/>
                  </a:lnTo>
                  <a:lnTo>
                    <a:pt x="598061" y="1740577"/>
                  </a:lnTo>
                  <a:lnTo>
                    <a:pt x="597965" y="1741847"/>
                  </a:lnTo>
                  <a:close/>
                </a:path>
                <a:path w="1094740" h="2160270">
                  <a:moveTo>
                    <a:pt x="419868" y="1743117"/>
                  </a:moveTo>
                  <a:lnTo>
                    <a:pt x="419485" y="1743117"/>
                  </a:lnTo>
                  <a:lnTo>
                    <a:pt x="418719" y="1741847"/>
                  </a:lnTo>
                  <a:lnTo>
                    <a:pt x="419198" y="1741847"/>
                  </a:lnTo>
                  <a:lnTo>
                    <a:pt x="419959" y="1742520"/>
                  </a:lnTo>
                  <a:lnTo>
                    <a:pt x="419868" y="1743117"/>
                  </a:lnTo>
                  <a:close/>
                </a:path>
                <a:path w="1094740" h="2160270">
                  <a:moveTo>
                    <a:pt x="420497" y="1742996"/>
                  </a:moveTo>
                  <a:lnTo>
                    <a:pt x="419959" y="1742520"/>
                  </a:lnTo>
                  <a:lnTo>
                    <a:pt x="420060" y="1741847"/>
                  </a:lnTo>
                  <a:lnTo>
                    <a:pt x="421017" y="1741847"/>
                  </a:lnTo>
                  <a:lnTo>
                    <a:pt x="420497" y="1742996"/>
                  </a:lnTo>
                  <a:close/>
                </a:path>
                <a:path w="1094740" h="2160270">
                  <a:moveTo>
                    <a:pt x="421592" y="1743117"/>
                  </a:moveTo>
                  <a:lnTo>
                    <a:pt x="421113" y="1743117"/>
                  </a:lnTo>
                  <a:lnTo>
                    <a:pt x="421113" y="1741847"/>
                  </a:lnTo>
                  <a:lnTo>
                    <a:pt x="422358" y="1741847"/>
                  </a:lnTo>
                  <a:lnTo>
                    <a:pt x="421592" y="1743117"/>
                  </a:lnTo>
                  <a:close/>
                </a:path>
                <a:path w="1094740" h="2160270">
                  <a:moveTo>
                    <a:pt x="595763" y="1743117"/>
                  </a:moveTo>
                  <a:lnTo>
                    <a:pt x="422932" y="1743117"/>
                  </a:lnTo>
                  <a:lnTo>
                    <a:pt x="422645" y="1741847"/>
                  </a:lnTo>
                  <a:lnTo>
                    <a:pt x="595571" y="1741847"/>
                  </a:lnTo>
                  <a:lnTo>
                    <a:pt x="595763" y="1743117"/>
                  </a:lnTo>
                  <a:close/>
                </a:path>
                <a:path w="1094740" h="2160270">
                  <a:moveTo>
                    <a:pt x="599210" y="1743117"/>
                  </a:moveTo>
                  <a:lnTo>
                    <a:pt x="596242" y="1743117"/>
                  </a:lnTo>
                  <a:lnTo>
                    <a:pt x="596146" y="1741847"/>
                  </a:lnTo>
                  <a:lnTo>
                    <a:pt x="598731" y="1741847"/>
                  </a:lnTo>
                  <a:lnTo>
                    <a:pt x="599210" y="1743117"/>
                  </a:lnTo>
                  <a:close/>
                </a:path>
                <a:path w="1094740" h="2160270">
                  <a:moveTo>
                    <a:pt x="420443" y="1743117"/>
                  </a:moveTo>
                  <a:lnTo>
                    <a:pt x="419868" y="1743117"/>
                  </a:lnTo>
                  <a:lnTo>
                    <a:pt x="419959" y="1742520"/>
                  </a:lnTo>
                  <a:lnTo>
                    <a:pt x="420497" y="1742996"/>
                  </a:lnTo>
                  <a:close/>
                </a:path>
                <a:path w="1094740" h="2160270">
                  <a:moveTo>
                    <a:pt x="420634" y="1743117"/>
                  </a:moveTo>
                  <a:lnTo>
                    <a:pt x="420443" y="1743117"/>
                  </a:lnTo>
                  <a:lnTo>
                    <a:pt x="420634" y="1743117"/>
                  </a:lnTo>
                  <a:close/>
                </a:path>
                <a:path w="1094740" h="2160270">
                  <a:moveTo>
                    <a:pt x="418719" y="1744387"/>
                  </a:moveTo>
                  <a:lnTo>
                    <a:pt x="417475" y="1744387"/>
                  </a:lnTo>
                  <a:lnTo>
                    <a:pt x="417858" y="1743117"/>
                  </a:lnTo>
                  <a:lnTo>
                    <a:pt x="418719" y="1744387"/>
                  </a:lnTo>
                  <a:close/>
                </a:path>
                <a:path w="1094740" h="2160270">
                  <a:moveTo>
                    <a:pt x="599784" y="1745657"/>
                  </a:moveTo>
                  <a:lnTo>
                    <a:pt x="416900" y="1745657"/>
                  </a:lnTo>
                  <a:lnTo>
                    <a:pt x="417283" y="1744387"/>
                  </a:lnTo>
                  <a:lnTo>
                    <a:pt x="419102" y="1744387"/>
                  </a:lnTo>
                  <a:lnTo>
                    <a:pt x="420060" y="1743117"/>
                  </a:lnTo>
                  <a:lnTo>
                    <a:pt x="599114" y="1743117"/>
                  </a:lnTo>
                  <a:lnTo>
                    <a:pt x="599497" y="1744387"/>
                  </a:lnTo>
                  <a:lnTo>
                    <a:pt x="599784" y="1745657"/>
                  </a:lnTo>
                  <a:close/>
                </a:path>
                <a:path w="1094740" h="2160270">
                  <a:moveTo>
                    <a:pt x="599880" y="1744387"/>
                  </a:moveTo>
                  <a:lnTo>
                    <a:pt x="599593" y="1743117"/>
                  </a:lnTo>
                  <a:lnTo>
                    <a:pt x="600359" y="1743117"/>
                  </a:lnTo>
                  <a:lnTo>
                    <a:pt x="599880" y="1744387"/>
                  </a:lnTo>
                  <a:close/>
                </a:path>
                <a:path w="1094740" h="2160270">
                  <a:moveTo>
                    <a:pt x="416900" y="1745657"/>
                  </a:moveTo>
                  <a:lnTo>
                    <a:pt x="415560" y="1745657"/>
                  </a:lnTo>
                  <a:lnTo>
                    <a:pt x="416038" y="1744387"/>
                  </a:lnTo>
                  <a:lnTo>
                    <a:pt x="417092" y="1744387"/>
                  </a:lnTo>
                  <a:lnTo>
                    <a:pt x="416900" y="1745657"/>
                  </a:lnTo>
                  <a:close/>
                </a:path>
                <a:path w="1094740" h="2160270">
                  <a:moveTo>
                    <a:pt x="601125" y="1745657"/>
                  </a:moveTo>
                  <a:lnTo>
                    <a:pt x="600167" y="1745657"/>
                  </a:lnTo>
                  <a:lnTo>
                    <a:pt x="599784" y="1744387"/>
                  </a:lnTo>
                  <a:lnTo>
                    <a:pt x="601412" y="1744387"/>
                  </a:lnTo>
                  <a:lnTo>
                    <a:pt x="601125" y="1745657"/>
                  </a:lnTo>
                  <a:close/>
                </a:path>
                <a:path w="1094740" h="2160270">
                  <a:moveTo>
                    <a:pt x="603806" y="1746927"/>
                  </a:moveTo>
                  <a:lnTo>
                    <a:pt x="603231" y="1746927"/>
                  </a:lnTo>
                  <a:lnTo>
                    <a:pt x="603519" y="1745657"/>
                  </a:lnTo>
                  <a:lnTo>
                    <a:pt x="602561" y="1744387"/>
                  </a:lnTo>
                  <a:lnTo>
                    <a:pt x="603710" y="1745657"/>
                  </a:lnTo>
                  <a:lnTo>
                    <a:pt x="603806" y="1746927"/>
                  </a:lnTo>
                  <a:close/>
                </a:path>
                <a:path w="1094740" h="2160270">
                  <a:moveTo>
                    <a:pt x="407900" y="1746927"/>
                  </a:moveTo>
                  <a:lnTo>
                    <a:pt x="408378" y="1745657"/>
                  </a:lnTo>
                  <a:lnTo>
                    <a:pt x="407900" y="1746927"/>
                  </a:lnTo>
                  <a:close/>
                </a:path>
                <a:path w="1094740" h="2160270">
                  <a:moveTo>
                    <a:pt x="413453" y="1746927"/>
                  </a:moveTo>
                  <a:lnTo>
                    <a:pt x="412783" y="1746927"/>
                  </a:lnTo>
                  <a:lnTo>
                    <a:pt x="413070" y="1745657"/>
                  </a:lnTo>
                  <a:lnTo>
                    <a:pt x="413453" y="1746927"/>
                  </a:lnTo>
                  <a:close/>
                </a:path>
                <a:path w="1094740" h="2160270">
                  <a:moveTo>
                    <a:pt x="417857" y="1746927"/>
                  </a:moveTo>
                  <a:lnTo>
                    <a:pt x="414315" y="1746927"/>
                  </a:lnTo>
                  <a:lnTo>
                    <a:pt x="414123" y="1745657"/>
                  </a:lnTo>
                  <a:lnTo>
                    <a:pt x="418145" y="1745657"/>
                  </a:lnTo>
                  <a:lnTo>
                    <a:pt x="417857" y="1746927"/>
                  </a:lnTo>
                  <a:close/>
                </a:path>
                <a:path w="1094740" h="2160270">
                  <a:moveTo>
                    <a:pt x="417857" y="1746927"/>
                  </a:moveTo>
                  <a:lnTo>
                    <a:pt x="418145" y="1745657"/>
                  </a:lnTo>
                  <a:lnTo>
                    <a:pt x="417857" y="1746927"/>
                  </a:lnTo>
                  <a:close/>
                </a:path>
                <a:path w="1094740" h="2160270">
                  <a:moveTo>
                    <a:pt x="602753" y="1746927"/>
                  </a:moveTo>
                  <a:lnTo>
                    <a:pt x="417857" y="1746927"/>
                  </a:lnTo>
                  <a:lnTo>
                    <a:pt x="418240" y="1745657"/>
                  </a:lnTo>
                  <a:lnTo>
                    <a:pt x="602657" y="1745657"/>
                  </a:lnTo>
                  <a:lnTo>
                    <a:pt x="602753" y="1746927"/>
                  </a:lnTo>
                  <a:close/>
                </a:path>
                <a:path w="1094740" h="2160270">
                  <a:moveTo>
                    <a:pt x="604476" y="1746927"/>
                  </a:moveTo>
                  <a:lnTo>
                    <a:pt x="603710" y="1745658"/>
                  </a:lnTo>
                  <a:lnTo>
                    <a:pt x="604476" y="1746927"/>
                  </a:lnTo>
                  <a:close/>
                </a:path>
                <a:path w="1094740" h="2160270">
                  <a:moveTo>
                    <a:pt x="403591" y="1748197"/>
                  </a:moveTo>
                  <a:lnTo>
                    <a:pt x="403399" y="1748197"/>
                  </a:lnTo>
                  <a:lnTo>
                    <a:pt x="403495" y="1746927"/>
                  </a:lnTo>
                  <a:lnTo>
                    <a:pt x="403782" y="1746927"/>
                  </a:lnTo>
                  <a:lnTo>
                    <a:pt x="403591" y="1748197"/>
                  </a:lnTo>
                  <a:close/>
                </a:path>
                <a:path w="1094740" h="2160270">
                  <a:moveTo>
                    <a:pt x="406176" y="1748197"/>
                  </a:moveTo>
                  <a:lnTo>
                    <a:pt x="404165" y="1748197"/>
                  </a:lnTo>
                  <a:lnTo>
                    <a:pt x="404836" y="1746927"/>
                  </a:lnTo>
                  <a:lnTo>
                    <a:pt x="406559" y="1746927"/>
                  </a:lnTo>
                  <a:lnTo>
                    <a:pt x="406176" y="1748197"/>
                  </a:lnTo>
                  <a:close/>
                </a:path>
                <a:path w="1094740" h="2160270">
                  <a:moveTo>
                    <a:pt x="604380" y="1748197"/>
                  </a:moveTo>
                  <a:lnTo>
                    <a:pt x="407038" y="1748197"/>
                  </a:lnTo>
                  <a:lnTo>
                    <a:pt x="406942" y="1746927"/>
                  </a:lnTo>
                  <a:lnTo>
                    <a:pt x="603997" y="1746927"/>
                  </a:lnTo>
                  <a:lnTo>
                    <a:pt x="604380" y="1748197"/>
                  </a:lnTo>
                  <a:close/>
                </a:path>
                <a:path w="1094740" h="2160270">
                  <a:moveTo>
                    <a:pt x="605529" y="1748197"/>
                  </a:moveTo>
                  <a:lnTo>
                    <a:pt x="605146" y="1746927"/>
                  </a:lnTo>
                  <a:lnTo>
                    <a:pt x="605529" y="1748197"/>
                  </a:lnTo>
                  <a:close/>
                </a:path>
                <a:path w="1094740" h="2160270">
                  <a:moveTo>
                    <a:pt x="401963" y="1749467"/>
                  </a:moveTo>
                  <a:lnTo>
                    <a:pt x="400144" y="1749467"/>
                  </a:lnTo>
                  <a:lnTo>
                    <a:pt x="400144" y="1748197"/>
                  </a:lnTo>
                  <a:lnTo>
                    <a:pt x="402442" y="1748197"/>
                  </a:lnTo>
                  <a:lnTo>
                    <a:pt x="401963" y="1749467"/>
                  </a:lnTo>
                  <a:close/>
                </a:path>
                <a:path w="1094740" h="2160270">
                  <a:moveTo>
                    <a:pt x="406463" y="1749467"/>
                  </a:moveTo>
                  <a:lnTo>
                    <a:pt x="402537" y="1749467"/>
                  </a:lnTo>
                  <a:lnTo>
                    <a:pt x="402633" y="1748197"/>
                  </a:lnTo>
                  <a:lnTo>
                    <a:pt x="405985" y="1748197"/>
                  </a:lnTo>
                  <a:lnTo>
                    <a:pt x="406463" y="1749467"/>
                  </a:lnTo>
                  <a:close/>
                </a:path>
                <a:path w="1094740" h="2160270">
                  <a:moveTo>
                    <a:pt x="605625" y="1749467"/>
                  </a:moveTo>
                  <a:lnTo>
                    <a:pt x="407038" y="1749467"/>
                  </a:lnTo>
                  <a:lnTo>
                    <a:pt x="406846" y="1748197"/>
                  </a:lnTo>
                  <a:lnTo>
                    <a:pt x="605721" y="1748197"/>
                  </a:lnTo>
                  <a:lnTo>
                    <a:pt x="605625" y="1749467"/>
                  </a:lnTo>
                  <a:close/>
                </a:path>
                <a:path w="1094740" h="2160270">
                  <a:moveTo>
                    <a:pt x="401005" y="1752007"/>
                  </a:moveTo>
                  <a:lnTo>
                    <a:pt x="400974" y="1751584"/>
                  </a:lnTo>
                  <a:lnTo>
                    <a:pt x="401101" y="1750737"/>
                  </a:lnTo>
                  <a:lnTo>
                    <a:pt x="396984" y="1750737"/>
                  </a:lnTo>
                  <a:lnTo>
                    <a:pt x="397941" y="1749467"/>
                  </a:lnTo>
                  <a:lnTo>
                    <a:pt x="401484" y="1749467"/>
                  </a:lnTo>
                  <a:lnTo>
                    <a:pt x="401484" y="1750737"/>
                  </a:lnTo>
                  <a:lnTo>
                    <a:pt x="401005" y="1752007"/>
                  </a:lnTo>
                  <a:close/>
                </a:path>
                <a:path w="1094740" h="2160270">
                  <a:moveTo>
                    <a:pt x="607827" y="1750737"/>
                  </a:moveTo>
                  <a:lnTo>
                    <a:pt x="402250" y="1750737"/>
                  </a:lnTo>
                  <a:lnTo>
                    <a:pt x="402059" y="1749467"/>
                  </a:lnTo>
                  <a:lnTo>
                    <a:pt x="608019" y="1749467"/>
                  </a:lnTo>
                  <a:lnTo>
                    <a:pt x="607827" y="1750737"/>
                  </a:lnTo>
                  <a:close/>
                </a:path>
                <a:path w="1094740" h="2160270">
                  <a:moveTo>
                    <a:pt x="610700" y="1750737"/>
                  </a:moveTo>
                  <a:lnTo>
                    <a:pt x="609359" y="1750737"/>
                  </a:lnTo>
                  <a:lnTo>
                    <a:pt x="608976" y="1749467"/>
                  </a:lnTo>
                  <a:lnTo>
                    <a:pt x="610221" y="1749467"/>
                  </a:lnTo>
                  <a:lnTo>
                    <a:pt x="610700" y="1750737"/>
                  </a:lnTo>
                  <a:close/>
                </a:path>
                <a:path w="1094740" h="2160270">
                  <a:moveTo>
                    <a:pt x="608115" y="1753277"/>
                  </a:moveTo>
                  <a:lnTo>
                    <a:pt x="396314" y="1753277"/>
                  </a:lnTo>
                  <a:lnTo>
                    <a:pt x="397080" y="1752007"/>
                  </a:lnTo>
                  <a:lnTo>
                    <a:pt x="397558" y="1750737"/>
                  </a:lnTo>
                  <a:lnTo>
                    <a:pt x="400910" y="1750737"/>
                  </a:lnTo>
                  <a:lnTo>
                    <a:pt x="400910" y="1752007"/>
                  </a:lnTo>
                  <a:lnTo>
                    <a:pt x="608210" y="1752007"/>
                  </a:lnTo>
                  <a:lnTo>
                    <a:pt x="608115" y="1753277"/>
                  </a:lnTo>
                  <a:close/>
                </a:path>
                <a:path w="1094740" h="2160270">
                  <a:moveTo>
                    <a:pt x="400974" y="1751584"/>
                  </a:moveTo>
                  <a:lnTo>
                    <a:pt x="400910" y="1750737"/>
                  </a:lnTo>
                  <a:lnTo>
                    <a:pt x="401101" y="1750737"/>
                  </a:lnTo>
                  <a:lnTo>
                    <a:pt x="400974" y="1751584"/>
                  </a:lnTo>
                  <a:close/>
                </a:path>
                <a:path w="1094740" h="2160270">
                  <a:moveTo>
                    <a:pt x="607349" y="1752007"/>
                  </a:moveTo>
                  <a:lnTo>
                    <a:pt x="401005" y="1752007"/>
                  </a:lnTo>
                  <a:lnTo>
                    <a:pt x="401484" y="1750737"/>
                  </a:lnTo>
                  <a:lnTo>
                    <a:pt x="606583" y="1750737"/>
                  </a:lnTo>
                  <a:lnTo>
                    <a:pt x="607349" y="1752007"/>
                  </a:lnTo>
                  <a:close/>
                </a:path>
                <a:path w="1094740" h="2160270">
                  <a:moveTo>
                    <a:pt x="608881" y="1752007"/>
                  </a:moveTo>
                  <a:lnTo>
                    <a:pt x="608498" y="1752007"/>
                  </a:lnTo>
                  <a:lnTo>
                    <a:pt x="608498" y="1750737"/>
                  </a:lnTo>
                  <a:lnTo>
                    <a:pt x="608881" y="1752007"/>
                  </a:lnTo>
                  <a:close/>
                </a:path>
                <a:path w="1094740" h="2160270">
                  <a:moveTo>
                    <a:pt x="609647" y="1753277"/>
                  </a:moveTo>
                  <a:lnTo>
                    <a:pt x="609455" y="1753277"/>
                  </a:lnTo>
                  <a:lnTo>
                    <a:pt x="608881" y="1752007"/>
                  </a:lnTo>
                  <a:lnTo>
                    <a:pt x="609455" y="1752007"/>
                  </a:lnTo>
                  <a:lnTo>
                    <a:pt x="609168" y="1750737"/>
                  </a:lnTo>
                  <a:lnTo>
                    <a:pt x="609934" y="1750737"/>
                  </a:lnTo>
                  <a:lnTo>
                    <a:pt x="609742" y="1752007"/>
                  </a:lnTo>
                  <a:lnTo>
                    <a:pt x="609647" y="1753277"/>
                  </a:lnTo>
                  <a:close/>
                </a:path>
                <a:path w="1094740" h="2160270">
                  <a:moveTo>
                    <a:pt x="401005" y="1752007"/>
                  </a:moveTo>
                  <a:lnTo>
                    <a:pt x="400974" y="1751584"/>
                  </a:lnTo>
                  <a:lnTo>
                    <a:pt x="401005" y="1752007"/>
                  </a:lnTo>
                  <a:close/>
                </a:path>
                <a:path w="1094740" h="2160270">
                  <a:moveTo>
                    <a:pt x="612041" y="1753277"/>
                  </a:moveTo>
                  <a:lnTo>
                    <a:pt x="611466" y="1753277"/>
                  </a:lnTo>
                  <a:lnTo>
                    <a:pt x="611466" y="1752007"/>
                  </a:lnTo>
                  <a:lnTo>
                    <a:pt x="612041" y="1753277"/>
                  </a:lnTo>
                  <a:close/>
                </a:path>
                <a:path w="1094740" h="2160270">
                  <a:moveTo>
                    <a:pt x="613285" y="1753277"/>
                  </a:moveTo>
                  <a:lnTo>
                    <a:pt x="612423" y="1753277"/>
                  </a:lnTo>
                  <a:lnTo>
                    <a:pt x="612902" y="1752007"/>
                  </a:lnTo>
                  <a:lnTo>
                    <a:pt x="613190" y="1752007"/>
                  </a:lnTo>
                  <a:lnTo>
                    <a:pt x="613285" y="1753277"/>
                  </a:lnTo>
                  <a:close/>
                </a:path>
                <a:path w="1094740" h="2160270">
                  <a:moveTo>
                    <a:pt x="395643" y="1754547"/>
                  </a:moveTo>
                  <a:lnTo>
                    <a:pt x="393250" y="1754547"/>
                  </a:lnTo>
                  <a:lnTo>
                    <a:pt x="393250" y="1753277"/>
                  </a:lnTo>
                  <a:lnTo>
                    <a:pt x="395643" y="1753277"/>
                  </a:lnTo>
                  <a:lnTo>
                    <a:pt x="395643" y="1754547"/>
                  </a:lnTo>
                  <a:close/>
                </a:path>
                <a:path w="1094740" h="2160270">
                  <a:moveTo>
                    <a:pt x="610317" y="1754547"/>
                  </a:moveTo>
                  <a:lnTo>
                    <a:pt x="396026" y="1754547"/>
                  </a:lnTo>
                  <a:lnTo>
                    <a:pt x="395739" y="1753277"/>
                  </a:lnTo>
                  <a:lnTo>
                    <a:pt x="610317" y="1753277"/>
                  </a:lnTo>
                  <a:lnTo>
                    <a:pt x="610317" y="1754547"/>
                  </a:lnTo>
                  <a:close/>
                </a:path>
                <a:path w="1094740" h="2160270">
                  <a:moveTo>
                    <a:pt x="611562" y="1754547"/>
                  </a:moveTo>
                  <a:lnTo>
                    <a:pt x="610700" y="1754547"/>
                  </a:lnTo>
                  <a:lnTo>
                    <a:pt x="610796" y="1753277"/>
                  </a:lnTo>
                  <a:lnTo>
                    <a:pt x="611179" y="1753277"/>
                  </a:lnTo>
                  <a:lnTo>
                    <a:pt x="611562" y="1754547"/>
                  </a:lnTo>
                  <a:close/>
                </a:path>
                <a:path w="1094740" h="2160270">
                  <a:moveTo>
                    <a:pt x="614147" y="1754547"/>
                  </a:moveTo>
                  <a:lnTo>
                    <a:pt x="611562" y="1754547"/>
                  </a:lnTo>
                  <a:lnTo>
                    <a:pt x="611657" y="1753277"/>
                  </a:lnTo>
                  <a:lnTo>
                    <a:pt x="613381" y="1753277"/>
                  </a:lnTo>
                  <a:lnTo>
                    <a:pt x="614147" y="1754547"/>
                  </a:lnTo>
                  <a:close/>
                </a:path>
                <a:path w="1094740" h="2160270">
                  <a:moveTo>
                    <a:pt x="615775" y="1754547"/>
                  </a:moveTo>
                  <a:lnTo>
                    <a:pt x="615104" y="1754547"/>
                  </a:lnTo>
                  <a:lnTo>
                    <a:pt x="615200" y="1753277"/>
                  </a:lnTo>
                  <a:lnTo>
                    <a:pt x="615775" y="1754547"/>
                  </a:lnTo>
                  <a:close/>
                </a:path>
                <a:path w="1094740" h="2160270">
                  <a:moveTo>
                    <a:pt x="390952" y="1755817"/>
                  </a:moveTo>
                  <a:lnTo>
                    <a:pt x="390664" y="1755817"/>
                  </a:lnTo>
                  <a:lnTo>
                    <a:pt x="391143" y="1754547"/>
                  </a:lnTo>
                  <a:lnTo>
                    <a:pt x="390952" y="1755817"/>
                  </a:lnTo>
                  <a:close/>
                </a:path>
                <a:path w="1094740" h="2160270">
                  <a:moveTo>
                    <a:pt x="392005" y="1755817"/>
                  </a:moveTo>
                  <a:lnTo>
                    <a:pt x="391239" y="1754547"/>
                  </a:lnTo>
                  <a:lnTo>
                    <a:pt x="391909" y="1754547"/>
                  </a:lnTo>
                  <a:lnTo>
                    <a:pt x="392005" y="1755817"/>
                  </a:lnTo>
                  <a:close/>
                </a:path>
                <a:path w="1094740" h="2160270">
                  <a:moveTo>
                    <a:pt x="614051" y="1755817"/>
                  </a:moveTo>
                  <a:lnTo>
                    <a:pt x="392484" y="1755817"/>
                  </a:lnTo>
                  <a:lnTo>
                    <a:pt x="393058" y="1754547"/>
                  </a:lnTo>
                  <a:lnTo>
                    <a:pt x="613668" y="1754547"/>
                  </a:lnTo>
                  <a:lnTo>
                    <a:pt x="614051" y="1755817"/>
                  </a:lnTo>
                  <a:close/>
                </a:path>
                <a:path w="1094740" h="2160270">
                  <a:moveTo>
                    <a:pt x="615583" y="1755817"/>
                  </a:moveTo>
                  <a:lnTo>
                    <a:pt x="615104" y="1755817"/>
                  </a:lnTo>
                  <a:lnTo>
                    <a:pt x="615200" y="1754547"/>
                  </a:lnTo>
                  <a:lnTo>
                    <a:pt x="615583" y="1754547"/>
                  </a:lnTo>
                  <a:lnTo>
                    <a:pt x="615583" y="1755817"/>
                  </a:lnTo>
                  <a:close/>
                </a:path>
                <a:path w="1094740" h="2160270">
                  <a:moveTo>
                    <a:pt x="614530" y="1757087"/>
                  </a:moveTo>
                  <a:lnTo>
                    <a:pt x="389420" y="1757087"/>
                  </a:lnTo>
                  <a:lnTo>
                    <a:pt x="389803" y="1755817"/>
                  </a:lnTo>
                  <a:lnTo>
                    <a:pt x="614147" y="1755817"/>
                  </a:lnTo>
                  <a:lnTo>
                    <a:pt x="614530" y="1757087"/>
                  </a:lnTo>
                  <a:close/>
                </a:path>
                <a:path w="1094740" h="2160270">
                  <a:moveTo>
                    <a:pt x="616349" y="1757087"/>
                  </a:moveTo>
                  <a:lnTo>
                    <a:pt x="615488" y="1757087"/>
                  </a:lnTo>
                  <a:lnTo>
                    <a:pt x="615583" y="1755817"/>
                  </a:lnTo>
                  <a:lnTo>
                    <a:pt x="616253" y="1755817"/>
                  </a:lnTo>
                  <a:lnTo>
                    <a:pt x="616349" y="1757087"/>
                  </a:lnTo>
                  <a:close/>
                </a:path>
                <a:path w="1094740" h="2160270">
                  <a:moveTo>
                    <a:pt x="388845" y="1759627"/>
                  </a:moveTo>
                  <a:lnTo>
                    <a:pt x="387505" y="1759627"/>
                  </a:lnTo>
                  <a:lnTo>
                    <a:pt x="388271" y="1758357"/>
                  </a:lnTo>
                  <a:lnTo>
                    <a:pt x="388079" y="1757087"/>
                  </a:lnTo>
                  <a:lnTo>
                    <a:pt x="389132" y="1757087"/>
                  </a:lnTo>
                  <a:lnTo>
                    <a:pt x="389132" y="1758357"/>
                  </a:lnTo>
                  <a:lnTo>
                    <a:pt x="389515" y="1758357"/>
                  </a:lnTo>
                  <a:lnTo>
                    <a:pt x="388845" y="1759627"/>
                  </a:lnTo>
                  <a:close/>
                </a:path>
                <a:path w="1094740" h="2160270">
                  <a:moveTo>
                    <a:pt x="619222" y="1758357"/>
                  </a:moveTo>
                  <a:lnTo>
                    <a:pt x="389132" y="1758357"/>
                  </a:lnTo>
                  <a:lnTo>
                    <a:pt x="389515" y="1757087"/>
                  </a:lnTo>
                  <a:lnTo>
                    <a:pt x="618647" y="1757087"/>
                  </a:lnTo>
                  <a:lnTo>
                    <a:pt x="619222" y="1758357"/>
                  </a:lnTo>
                  <a:close/>
                </a:path>
                <a:path w="1094740" h="2160270">
                  <a:moveTo>
                    <a:pt x="385877" y="1759627"/>
                  </a:moveTo>
                  <a:lnTo>
                    <a:pt x="384536" y="1759627"/>
                  </a:lnTo>
                  <a:lnTo>
                    <a:pt x="384440" y="1758357"/>
                  </a:lnTo>
                  <a:lnTo>
                    <a:pt x="385877" y="1759627"/>
                  </a:lnTo>
                  <a:close/>
                </a:path>
                <a:path w="1094740" h="2160270">
                  <a:moveTo>
                    <a:pt x="386260" y="1759627"/>
                  </a:moveTo>
                  <a:lnTo>
                    <a:pt x="385877" y="1759627"/>
                  </a:lnTo>
                  <a:lnTo>
                    <a:pt x="385685" y="1758357"/>
                  </a:lnTo>
                  <a:lnTo>
                    <a:pt x="386547" y="1758357"/>
                  </a:lnTo>
                  <a:lnTo>
                    <a:pt x="386260" y="1759627"/>
                  </a:lnTo>
                  <a:close/>
                </a:path>
                <a:path w="1094740" h="2160270">
                  <a:moveTo>
                    <a:pt x="622381" y="1759627"/>
                  </a:moveTo>
                  <a:lnTo>
                    <a:pt x="389323" y="1759627"/>
                  </a:lnTo>
                  <a:lnTo>
                    <a:pt x="389515" y="1758357"/>
                  </a:lnTo>
                  <a:lnTo>
                    <a:pt x="623052" y="1758357"/>
                  </a:lnTo>
                  <a:lnTo>
                    <a:pt x="622381" y="1759627"/>
                  </a:lnTo>
                  <a:close/>
                </a:path>
                <a:path w="1094740" h="2160270">
                  <a:moveTo>
                    <a:pt x="383291" y="1760897"/>
                  </a:moveTo>
                  <a:lnTo>
                    <a:pt x="381568" y="1760897"/>
                  </a:lnTo>
                  <a:lnTo>
                    <a:pt x="382430" y="1759627"/>
                  </a:lnTo>
                  <a:lnTo>
                    <a:pt x="383004" y="1759627"/>
                  </a:lnTo>
                  <a:lnTo>
                    <a:pt x="383291" y="1760897"/>
                  </a:lnTo>
                  <a:close/>
                </a:path>
                <a:path w="1094740" h="2160270">
                  <a:moveTo>
                    <a:pt x="623339" y="1760897"/>
                  </a:moveTo>
                  <a:lnTo>
                    <a:pt x="383674" y="1760897"/>
                  </a:lnTo>
                  <a:lnTo>
                    <a:pt x="383962" y="1759627"/>
                  </a:lnTo>
                  <a:lnTo>
                    <a:pt x="622860" y="1759627"/>
                  </a:lnTo>
                  <a:lnTo>
                    <a:pt x="623339" y="1760897"/>
                  </a:lnTo>
                  <a:close/>
                </a:path>
                <a:path w="1094740" h="2160270">
                  <a:moveTo>
                    <a:pt x="624392" y="1760897"/>
                  </a:moveTo>
                  <a:lnTo>
                    <a:pt x="623818" y="1760897"/>
                  </a:lnTo>
                  <a:lnTo>
                    <a:pt x="623530" y="1759627"/>
                  </a:lnTo>
                  <a:lnTo>
                    <a:pt x="624392" y="1759627"/>
                  </a:lnTo>
                  <a:lnTo>
                    <a:pt x="624392" y="1760897"/>
                  </a:lnTo>
                  <a:close/>
                </a:path>
                <a:path w="1094740" h="2160270">
                  <a:moveTo>
                    <a:pt x="625350" y="1760897"/>
                  </a:moveTo>
                  <a:lnTo>
                    <a:pt x="624871" y="1760897"/>
                  </a:lnTo>
                  <a:lnTo>
                    <a:pt x="625158" y="1759627"/>
                  </a:lnTo>
                  <a:lnTo>
                    <a:pt x="625541" y="1759627"/>
                  </a:lnTo>
                  <a:lnTo>
                    <a:pt x="625350" y="1760897"/>
                  </a:lnTo>
                  <a:close/>
                </a:path>
                <a:path w="1094740" h="2160270">
                  <a:moveTo>
                    <a:pt x="623818" y="1762167"/>
                  </a:moveTo>
                  <a:lnTo>
                    <a:pt x="381759" y="1762167"/>
                  </a:lnTo>
                  <a:lnTo>
                    <a:pt x="381664" y="1760897"/>
                  </a:lnTo>
                  <a:lnTo>
                    <a:pt x="623913" y="1760897"/>
                  </a:lnTo>
                  <a:lnTo>
                    <a:pt x="623818" y="1762167"/>
                  </a:lnTo>
                  <a:close/>
                </a:path>
                <a:path w="1094740" h="2160270">
                  <a:moveTo>
                    <a:pt x="626403" y="1762167"/>
                  </a:moveTo>
                  <a:lnTo>
                    <a:pt x="624201" y="1762167"/>
                  </a:lnTo>
                  <a:lnTo>
                    <a:pt x="624296" y="1760897"/>
                  </a:lnTo>
                  <a:lnTo>
                    <a:pt x="626403" y="1760897"/>
                  </a:lnTo>
                  <a:lnTo>
                    <a:pt x="626403" y="1762167"/>
                  </a:lnTo>
                  <a:close/>
                </a:path>
                <a:path w="1094740" h="2160270">
                  <a:moveTo>
                    <a:pt x="625637" y="1764707"/>
                  </a:moveTo>
                  <a:lnTo>
                    <a:pt x="377642" y="1764707"/>
                  </a:lnTo>
                  <a:lnTo>
                    <a:pt x="377642" y="1763437"/>
                  </a:lnTo>
                  <a:lnTo>
                    <a:pt x="380802" y="1763437"/>
                  </a:lnTo>
                  <a:lnTo>
                    <a:pt x="381376" y="1762167"/>
                  </a:lnTo>
                  <a:lnTo>
                    <a:pt x="626882" y="1762167"/>
                  </a:lnTo>
                  <a:lnTo>
                    <a:pt x="625733" y="1763437"/>
                  </a:lnTo>
                  <a:lnTo>
                    <a:pt x="625637" y="1764707"/>
                  </a:lnTo>
                  <a:close/>
                </a:path>
                <a:path w="1094740" h="2160270">
                  <a:moveTo>
                    <a:pt x="630137" y="1764707"/>
                  </a:moveTo>
                  <a:lnTo>
                    <a:pt x="626595" y="1764707"/>
                  </a:lnTo>
                  <a:lnTo>
                    <a:pt x="626595" y="1763437"/>
                  </a:lnTo>
                  <a:lnTo>
                    <a:pt x="627265" y="1762167"/>
                  </a:lnTo>
                  <a:lnTo>
                    <a:pt x="628510" y="1762167"/>
                  </a:lnTo>
                  <a:lnTo>
                    <a:pt x="629659" y="1763437"/>
                  </a:lnTo>
                  <a:lnTo>
                    <a:pt x="629946" y="1763437"/>
                  </a:lnTo>
                  <a:lnTo>
                    <a:pt x="630137" y="1764707"/>
                  </a:lnTo>
                  <a:close/>
                </a:path>
                <a:path w="1094740" h="2160270">
                  <a:moveTo>
                    <a:pt x="629531" y="1762591"/>
                  </a:moveTo>
                  <a:lnTo>
                    <a:pt x="629371" y="1762167"/>
                  </a:lnTo>
                  <a:lnTo>
                    <a:pt x="629531" y="1762591"/>
                  </a:lnTo>
                  <a:close/>
                </a:path>
                <a:path w="1094740" h="2160270">
                  <a:moveTo>
                    <a:pt x="629850" y="1763437"/>
                  </a:moveTo>
                  <a:lnTo>
                    <a:pt x="629659" y="1763437"/>
                  </a:lnTo>
                  <a:lnTo>
                    <a:pt x="629531" y="1762591"/>
                  </a:lnTo>
                  <a:lnTo>
                    <a:pt x="629850" y="1763437"/>
                  </a:lnTo>
                  <a:close/>
                </a:path>
                <a:path w="1094740" h="2160270">
                  <a:moveTo>
                    <a:pt x="626595" y="1764707"/>
                  </a:moveTo>
                  <a:lnTo>
                    <a:pt x="625828" y="1764707"/>
                  </a:lnTo>
                  <a:lnTo>
                    <a:pt x="625828" y="1763437"/>
                  </a:lnTo>
                  <a:lnTo>
                    <a:pt x="626212" y="1763437"/>
                  </a:lnTo>
                  <a:lnTo>
                    <a:pt x="626595" y="1764707"/>
                  </a:lnTo>
                  <a:close/>
                </a:path>
                <a:path w="1094740" h="2160270">
                  <a:moveTo>
                    <a:pt x="375536" y="1765977"/>
                  </a:moveTo>
                  <a:lnTo>
                    <a:pt x="375344" y="1765977"/>
                  </a:lnTo>
                  <a:lnTo>
                    <a:pt x="375631" y="1764707"/>
                  </a:lnTo>
                  <a:lnTo>
                    <a:pt x="375536" y="1765977"/>
                  </a:lnTo>
                  <a:close/>
                </a:path>
                <a:path w="1094740" h="2160270">
                  <a:moveTo>
                    <a:pt x="376302" y="1765977"/>
                  </a:moveTo>
                  <a:lnTo>
                    <a:pt x="375631" y="1764707"/>
                  </a:lnTo>
                  <a:lnTo>
                    <a:pt x="376302" y="1764707"/>
                  </a:lnTo>
                  <a:lnTo>
                    <a:pt x="376302" y="1765977"/>
                  </a:lnTo>
                  <a:close/>
                </a:path>
                <a:path w="1094740" h="2160270">
                  <a:moveTo>
                    <a:pt x="377834" y="1765977"/>
                  </a:moveTo>
                  <a:lnTo>
                    <a:pt x="376780" y="1765977"/>
                  </a:lnTo>
                  <a:lnTo>
                    <a:pt x="377355" y="1764707"/>
                  </a:lnTo>
                  <a:lnTo>
                    <a:pt x="377834" y="1765977"/>
                  </a:lnTo>
                  <a:close/>
                </a:path>
                <a:path w="1094740" h="2160270">
                  <a:moveTo>
                    <a:pt x="631286" y="1765977"/>
                  </a:moveTo>
                  <a:lnTo>
                    <a:pt x="377834" y="1765977"/>
                  </a:lnTo>
                  <a:lnTo>
                    <a:pt x="377929" y="1764707"/>
                  </a:lnTo>
                  <a:lnTo>
                    <a:pt x="631191" y="1764707"/>
                  </a:lnTo>
                  <a:lnTo>
                    <a:pt x="631286" y="1765977"/>
                  </a:lnTo>
                  <a:close/>
                </a:path>
                <a:path w="1094740" h="2160270">
                  <a:moveTo>
                    <a:pt x="375727" y="1767247"/>
                  </a:moveTo>
                  <a:lnTo>
                    <a:pt x="374291" y="1767247"/>
                  </a:lnTo>
                  <a:lnTo>
                    <a:pt x="374770" y="1765977"/>
                  </a:lnTo>
                  <a:lnTo>
                    <a:pt x="376589" y="1765977"/>
                  </a:lnTo>
                  <a:lnTo>
                    <a:pt x="375727" y="1767247"/>
                  </a:lnTo>
                  <a:close/>
                </a:path>
                <a:path w="1094740" h="2160270">
                  <a:moveTo>
                    <a:pt x="633010" y="1767247"/>
                  </a:moveTo>
                  <a:lnTo>
                    <a:pt x="376972" y="1767247"/>
                  </a:lnTo>
                  <a:lnTo>
                    <a:pt x="377451" y="1765977"/>
                  </a:lnTo>
                  <a:lnTo>
                    <a:pt x="633297" y="1765977"/>
                  </a:lnTo>
                  <a:lnTo>
                    <a:pt x="633010" y="1767247"/>
                  </a:lnTo>
                  <a:close/>
                </a:path>
                <a:path w="1094740" h="2160270">
                  <a:moveTo>
                    <a:pt x="374099" y="1768517"/>
                  </a:moveTo>
                  <a:lnTo>
                    <a:pt x="373238" y="1768517"/>
                  </a:lnTo>
                  <a:lnTo>
                    <a:pt x="373908" y="1767247"/>
                  </a:lnTo>
                  <a:lnTo>
                    <a:pt x="374099" y="1768517"/>
                  </a:lnTo>
                  <a:close/>
                </a:path>
                <a:path w="1094740" h="2160270">
                  <a:moveTo>
                    <a:pt x="376206" y="1768517"/>
                  </a:moveTo>
                  <a:lnTo>
                    <a:pt x="374578" y="1768517"/>
                  </a:lnTo>
                  <a:lnTo>
                    <a:pt x="374770" y="1767247"/>
                  </a:lnTo>
                  <a:lnTo>
                    <a:pt x="375727" y="1767247"/>
                  </a:lnTo>
                  <a:lnTo>
                    <a:pt x="376206" y="1768517"/>
                  </a:lnTo>
                  <a:close/>
                </a:path>
                <a:path w="1094740" h="2160270">
                  <a:moveTo>
                    <a:pt x="633393" y="1768517"/>
                  </a:moveTo>
                  <a:lnTo>
                    <a:pt x="376206" y="1768517"/>
                  </a:lnTo>
                  <a:lnTo>
                    <a:pt x="377355" y="1767247"/>
                  </a:lnTo>
                  <a:lnTo>
                    <a:pt x="633489" y="1767247"/>
                  </a:lnTo>
                  <a:lnTo>
                    <a:pt x="633393" y="1768517"/>
                  </a:lnTo>
                  <a:close/>
                </a:path>
                <a:path w="1094740" h="2160270">
                  <a:moveTo>
                    <a:pt x="635021" y="1769787"/>
                  </a:moveTo>
                  <a:lnTo>
                    <a:pt x="372472" y="1769787"/>
                  </a:lnTo>
                  <a:lnTo>
                    <a:pt x="372759" y="1768517"/>
                  </a:lnTo>
                  <a:lnTo>
                    <a:pt x="635212" y="1768517"/>
                  </a:lnTo>
                  <a:lnTo>
                    <a:pt x="635021" y="1769787"/>
                  </a:lnTo>
                  <a:close/>
                </a:path>
                <a:path w="1094740" h="2160270">
                  <a:moveTo>
                    <a:pt x="635021" y="1771057"/>
                  </a:moveTo>
                  <a:lnTo>
                    <a:pt x="369216" y="1771057"/>
                  </a:lnTo>
                  <a:lnTo>
                    <a:pt x="370557" y="1769787"/>
                  </a:lnTo>
                  <a:lnTo>
                    <a:pt x="634542" y="1769787"/>
                  </a:lnTo>
                  <a:lnTo>
                    <a:pt x="635021" y="1771057"/>
                  </a:lnTo>
                  <a:close/>
                </a:path>
                <a:path w="1094740" h="2160270">
                  <a:moveTo>
                    <a:pt x="636744" y="1771057"/>
                  </a:moveTo>
                  <a:lnTo>
                    <a:pt x="635691" y="1771057"/>
                  </a:lnTo>
                  <a:lnTo>
                    <a:pt x="636074" y="1769787"/>
                  </a:lnTo>
                  <a:lnTo>
                    <a:pt x="636649" y="1769787"/>
                  </a:lnTo>
                  <a:lnTo>
                    <a:pt x="636744" y="1771057"/>
                  </a:lnTo>
                  <a:close/>
                </a:path>
                <a:path w="1094740" h="2160270">
                  <a:moveTo>
                    <a:pt x="638276" y="1771057"/>
                  </a:moveTo>
                  <a:lnTo>
                    <a:pt x="637127" y="1771057"/>
                  </a:lnTo>
                  <a:lnTo>
                    <a:pt x="637415" y="1769787"/>
                  </a:lnTo>
                  <a:lnTo>
                    <a:pt x="637989" y="1769787"/>
                  </a:lnTo>
                  <a:lnTo>
                    <a:pt x="638276" y="1771057"/>
                  </a:lnTo>
                  <a:close/>
                </a:path>
                <a:path w="1094740" h="2160270">
                  <a:moveTo>
                    <a:pt x="368259" y="1772327"/>
                  </a:moveTo>
                  <a:lnTo>
                    <a:pt x="367205" y="1772327"/>
                  </a:lnTo>
                  <a:lnTo>
                    <a:pt x="367588" y="1771057"/>
                  </a:lnTo>
                  <a:lnTo>
                    <a:pt x="368737" y="1771057"/>
                  </a:lnTo>
                  <a:lnTo>
                    <a:pt x="368259" y="1772327"/>
                  </a:lnTo>
                  <a:close/>
                </a:path>
                <a:path w="1094740" h="2160270">
                  <a:moveTo>
                    <a:pt x="635021" y="1772327"/>
                  </a:moveTo>
                  <a:lnTo>
                    <a:pt x="369312" y="1772327"/>
                  </a:lnTo>
                  <a:lnTo>
                    <a:pt x="369408" y="1771057"/>
                  </a:lnTo>
                  <a:lnTo>
                    <a:pt x="634925" y="1771057"/>
                  </a:lnTo>
                  <a:lnTo>
                    <a:pt x="635021" y="1772327"/>
                  </a:lnTo>
                  <a:close/>
                </a:path>
                <a:path w="1094740" h="2160270">
                  <a:moveTo>
                    <a:pt x="637223" y="1772327"/>
                  </a:moveTo>
                  <a:lnTo>
                    <a:pt x="636936" y="1771057"/>
                  </a:lnTo>
                  <a:lnTo>
                    <a:pt x="637223" y="1771057"/>
                  </a:lnTo>
                  <a:lnTo>
                    <a:pt x="637223" y="1772327"/>
                  </a:lnTo>
                  <a:close/>
                </a:path>
                <a:path w="1094740" h="2160270">
                  <a:moveTo>
                    <a:pt x="640000" y="1772327"/>
                  </a:moveTo>
                  <a:lnTo>
                    <a:pt x="639713" y="1772327"/>
                  </a:lnTo>
                  <a:lnTo>
                    <a:pt x="639330" y="1771057"/>
                  </a:lnTo>
                  <a:lnTo>
                    <a:pt x="640000" y="1772327"/>
                  </a:lnTo>
                  <a:close/>
                </a:path>
                <a:path w="1094740" h="2160270">
                  <a:moveTo>
                    <a:pt x="366070" y="1773416"/>
                  </a:moveTo>
                  <a:lnTo>
                    <a:pt x="366152" y="1772327"/>
                  </a:lnTo>
                  <a:lnTo>
                    <a:pt x="366727" y="1772327"/>
                  </a:lnTo>
                  <a:lnTo>
                    <a:pt x="366518" y="1773020"/>
                  </a:lnTo>
                  <a:lnTo>
                    <a:pt x="366070" y="1773416"/>
                  </a:lnTo>
                  <a:close/>
                </a:path>
                <a:path w="1094740" h="2160270">
                  <a:moveTo>
                    <a:pt x="367170" y="1772443"/>
                  </a:moveTo>
                  <a:lnTo>
                    <a:pt x="367301" y="1772327"/>
                  </a:lnTo>
                  <a:lnTo>
                    <a:pt x="367170" y="1772443"/>
                  </a:lnTo>
                  <a:close/>
                </a:path>
                <a:path w="1094740" h="2160270">
                  <a:moveTo>
                    <a:pt x="367110" y="1772645"/>
                  </a:moveTo>
                  <a:lnTo>
                    <a:pt x="367170" y="1772443"/>
                  </a:lnTo>
                  <a:lnTo>
                    <a:pt x="367301" y="1772327"/>
                  </a:lnTo>
                  <a:lnTo>
                    <a:pt x="367110" y="1772645"/>
                  </a:lnTo>
                  <a:close/>
                </a:path>
                <a:path w="1094740" h="2160270">
                  <a:moveTo>
                    <a:pt x="635500" y="1773597"/>
                  </a:moveTo>
                  <a:lnTo>
                    <a:pt x="366822" y="1773597"/>
                  </a:lnTo>
                  <a:lnTo>
                    <a:pt x="367110" y="1772645"/>
                  </a:lnTo>
                  <a:lnTo>
                    <a:pt x="367301" y="1772327"/>
                  </a:lnTo>
                  <a:lnTo>
                    <a:pt x="635691" y="1772327"/>
                  </a:lnTo>
                  <a:lnTo>
                    <a:pt x="635500" y="1773597"/>
                  </a:lnTo>
                  <a:close/>
                </a:path>
                <a:path w="1094740" h="2160270">
                  <a:moveTo>
                    <a:pt x="638276" y="1773597"/>
                  </a:moveTo>
                  <a:lnTo>
                    <a:pt x="637702" y="1773597"/>
                  </a:lnTo>
                  <a:lnTo>
                    <a:pt x="637702" y="1772327"/>
                  </a:lnTo>
                  <a:lnTo>
                    <a:pt x="637893" y="1772327"/>
                  </a:lnTo>
                  <a:lnTo>
                    <a:pt x="638276" y="1773597"/>
                  </a:lnTo>
                  <a:close/>
                </a:path>
                <a:path w="1094740" h="2160270">
                  <a:moveTo>
                    <a:pt x="366535" y="1773597"/>
                  </a:moveTo>
                  <a:lnTo>
                    <a:pt x="366344" y="1773597"/>
                  </a:lnTo>
                  <a:lnTo>
                    <a:pt x="366518" y="1773020"/>
                  </a:lnTo>
                  <a:lnTo>
                    <a:pt x="367170" y="1772443"/>
                  </a:lnTo>
                  <a:lnTo>
                    <a:pt x="367110" y="1772645"/>
                  </a:lnTo>
                  <a:lnTo>
                    <a:pt x="366535" y="1773597"/>
                  </a:lnTo>
                  <a:close/>
                </a:path>
                <a:path w="1094740" h="2160270">
                  <a:moveTo>
                    <a:pt x="366344" y="1773597"/>
                  </a:moveTo>
                  <a:lnTo>
                    <a:pt x="366056" y="1773597"/>
                  </a:lnTo>
                  <a:lnTo>
                    <a:pt x="366070" y="1773416"/>
                  </a:lnTo>
                  <a:lnTo>
                    <a:pt x="366518" y="1773020"/>
                  </a:lnTo>
                  <a:lnTo>
                    <a:pt x="366344" y="1773597"/>
                  </a:lnTo>
                  <a:close/>
                </a:path>
                <a:path w="1094740" h="2160270">
                  <a:moveTo>
                    <a:pt x="366056" y="1773597"/>
                  </a:moveTo>
                  <a:lnTo>
                    <a:pt x="365865" y="1773597"/>
                  </a:lnTo>
                  <a:lnTo>
                    <a:pt x="366070" y="1773416"/>
                  </a:lnTo>
                  <a:lnTo>
                    <a:pt x="366056" y="1773597"/>
                  </a:lnTo>
                  <a:close/>
                </a:path>
                <a:path w="1094740" h="2160270">
                  <a:moveTo>
                    <a:pt x="366056" y="1774867"/>
                  </a:moveTo>
                  <a:lnTo>
                    <a:pt x="366056" y="1773597"/>
                  </a:lnTo>
                  <a:lnTo>
                    <a:pt x="366439" y="1773597"/>
                  </a:lnTo>
                  <a:lnTo>
                    <a:pt x="366056" y="1774867"/>
                  </a:lnTo>
                  <a:close/>
                </a:path>
                <a:path w="1094740" h="2160270">
                  <a:moveTo>
                    <a:pt x="636553" y="1774867"/>
                  </a:moveTo>
                  <a:lnTo>
                    <a:pt x="366535" y="1774867"/>
                  </a:lnTo>
                  <a:lnTo>
                    <a:pt x="366439" y="1773597"/>
                  </a:lnTo>
                  <a:lnTo>
                    <a:pt x="636170" y="1773597"/>
                  </a:lnTo>
                  <a:lnTo>
                    <a:pt x="636553" y="1774867"/>
                  </a:lnTo>
                  <a:close/>
                </a:path>
                <a:path w="1094740" h="2160270">
                  <a:moveTo>
                    <a:pt x="639138" y="1776137"/>
                  </a:moveTo>
                  <a:lnTo>
                    <a:pt x="638659" y="1774867"/>
                  </a:lnTo>
                  <a:lnTo>
                    <a:pt x="637223" y="1774867"/>
                  </a:lnTo>
                  <a:lnTo>
                    <a:pt x="637415" y="1773597"/>
                  </a:lnTo>
                  <a:lnTo>
                    <a:pt x="639425" y="1773597"/>
                  </a:lnTo>
                  <a:lnTo>
                    <a:pt x="638947" y="1774867"/>
                  </a:lnTo>
                  <a:lnTo>
                    <a:pt x="639138" y="1776137"/>
                  </a:lnTo>
                  <a:close/>
                </a:path>
                <a:path w="1094740" h="2160270">
                  <a:moveTo>
                    <a:pt x="362801" y="1776137"/>
                  </a:moveTo>
                  <a:lnTo>
                    <a:pt x="362418" y="1776137"/>
                  </a:lnTo>
                  <a:lnTo>
                    <a:pt x="362705" y="1774867"/>
                  </a:lnTo>
                  <a:lnTo>
                    <a:pt x="362801" y="1776137"/>
                  </a:lnTo>
                  <a:close/>
                </a:path>
                <a:path w="1094740" h="2160270">
                  <a:moveTo>
                    <a:pt x="638468" y="1776137"/>
                  </a:moveTo>
                  <a:lnTo>
                    <a:pt x="364620" y="1776137"/>
                  </a:lnTo>
                  <a:lnTo>
                    <a:pt x="364524" y="1774867"/>
                  </a:lnTo>
                  <a:lnTo>
                    <a:pt x="638659" y="1774867"/>
                  </a:lnTo>
                  <a:lnTo>
                    <a:pt x="638468" y="1776137"/>
                  </a:lnTo>
                  <a:close/>
                </a:path>
                <a:path w="1094740" h="2160270">
                  <a:moveTo>
                    <a:pt x="363375" y="1778677"/>
                  </a:moveTo>
                  <a:lnTo>
                    <a:pt x="361939" y="1778677"/>
                  </a:lnTo>
                  <a:lnTo>
                    <a:pt x="362226" y="1777407"/>
                  </a:lnTo>
                  <a:lnTo>
                    <a:pt x="362035" y="1776137"/>
                  </a:lnTo>
                  <a:lnTo>
                    <a:pt x="362322" y="1776137"/>
                  </a:lnTo>
                  <a:lnTo>
                    <a:pt x="362801" y="1777407"/>
                  </a:lnTo>
                  <a:lnTo>
                    <a:pt x="363184" y="1777407"/>
                  </a:lnTo>
                  <a:lnTo>
                    <a:pt x="363375" y="1778677"/>
                  </a:lnTo>
                  <a:close/>
                </a:path>
                <a:path w="1094740" h="2160270">
                  <a:moveTo>
                    <a:pt x="365290" y="1777407"/>
                  </a:moveTo>
                  <a:lnTo>
                    <a:pt x="364046" y="1777407"/>
                  </a:lnTo>
                  <a:lnTo>
                    <a:pt x="364333" y="1776137"/>
                  </a:lnTo>
                  <a:lnTo>
                    <a:pt x="364716" y="1776137"/>
                  </a:lnTo>
                  <a:lnTo>
                    <a:pt x="365290" y="1777407"/>
                  </a:lnTo>
                  <a:close/>
                </a:path>
                <a:path w="1094740" h="2160270">
                  <a:moveTo>
                    <a:pt x="639138" y="1777407"/>
                  </a:moveTo>
                  <a:lnTo>
                    <a:pt x="365290" y="1777407"/>
                  </a:lnTo>
                  <a:lnTo>
                    <a:pt x="365577" y="1776137"/>
                  </a:lnTo>
                  <a:lnTo>
                    <a:pt x="639713" y="1776137"/>
                  </a:lnTo>
                  <a:lnTo>
                    <a:pt x="639138" y="1777407"/>
                  </a:lnTo>
                  <a:close/>
                </a:path>
                <a:path w="1094740" h="2160270">
                  <a:moveTo>
                    <a:pt x="637989" y="1778677"/>
                  </a:moveTo>
                  <a:lnTo>
                    <a:pt x="364333" y="1778677"/>
                  </a:lnTo>
                  <a:lnTo>
                    <a:pt x="364716" y="1777407"/>
                  </a:lnTo>
                  <a:lnTo>
                    <a:pt x="637606" y="1777407"/>
                  </a:lnTo>
                  <a:lnTo>
                    <a:pt x="637989" y="1778677"/>
                  </a:lnTo>
                  <a:close/>
                </a:path>
                <a:path w="1094740" h="2160270">
                  <a:moveTo>
                    <a:pt x="638659" y="1778677"/>
                  </a:moveTo>
                  <a:lnTo>
                    <a:pt x="638276" y="1778677"/>
                  </a:lnTo>
                  <a:lnTo>
                    <a:pt x="637989" y="1777407"/>
                  </a:lnTo>
                  <a:lnTo>
                    <a:pt x="638659" y="1778677"/>
                  </a:lnTo>
                  <a:close/>
                </a:path>
                <a:path w="1094740" h="2160270">
                  <a:moveTo>
                    <a:pt x="639521" y="1778677"/>
                  </a:moveTo>
                  <a:lnTo>
                    <a:pt x="638659" y="1778677"/>
                  </a:lnTo>
                  <a:lnTo>
                    <a:pt x="638755" y="1777407"/>
                  </a:lnTo>
                  <a:lnTo>
                    <a:pt x="639425" y="1777407"/>
                  </a:lnTo>
                  <a:lnTo>
                    <a:pt x="639521" y="1778677"/>
                  </a:lnTo>
                  <a:close/>
                </a:path>
                <a:path w="1094740" h="2160270">
                  <a:moveTo>
                    <a:pt x="637798" y="1779947"/>
                  </a:moveTo>
                  <a:lnTo>
                    <a:pt x="361556" y="1779947"/>
                  </a:lnTo>
                  <a:lnTo>
                    <a:pt x="361269" y="1778677"/>
                  </a:lnTo>
                  <a:lnTo>
                    <a:pt x="637606" y="1778677"/>
                  </a:lnTo>
                  <a:lnTo>
                    <a:pt x="637798" y="1779947"/>
                  </a:lnTo>
                  <a:close/>
                </a:path>
                <a:path w="1094740" h="2160270">
                  <a:moveTo>
                    <a:pt x="638659" y="1779947"/>
                  </a:moveTo>
                  <a:lnTo>
                    <a:pt x="638085" y="1779947"/>
                  </a:lnTo>
                  <a:lnTo>
                    <a:pt x="638085" y="1778677"/>
                  </a:lnTo>
                  <a:lnTo>
                    <a:pt x="638659" y="1779947"/>
                  </a:lnTo>
                  <a:close/>
                </a:path>
                <a:path w="1094740" h="2160270">
                  <a:moveTo>
                    <a:pt x="640670" y="1779947"/>
                  </a:moveTo>
                  <a:lnTo>
                    <a:pt x="639138" y="1779947"/>
                  </a:lnTo>
                  <a:lnTo>
                    <a:pt x="638851" y="1778677"/>
                  </a:lnTo>
                  <a:lnTo>
                    <a:pt x="640000" y="1778677"/>
                  </a:lnTo>
                  <a:lnTo>
                    <a:pt x="640670" y="1779947"/>
                  </a:lnTo>
                  <a:close/>
                </a:path>
                <a:path w="1094740" h="2160270">
                  <a:moveTo>
                    <a:pt x="638276" y="1781217"/>
                  </a:moveTo>
                  <a:lnTo>
                    <a:pt x="359737" y="1781217"/>
                  </a:lnTo>
                  <a:lnTo>
                    <a:pt x="360311" y="1779947"/>
                  </a:lnTo>
                  <a:lnTo>
                    <a:pt x="637893" y="1779947"/>
                  </a:lnTo>
                  <a:lnTo>
                    <a:pt x="638276" y="1781217"/>
                  </a:lnTo>
                  <a:close/>
                </a:path>
                <a:path w="1094740" h="2160270">
                  <a:moveTo>
                    <a:pt x="639042" y="1781217"/>
                  </a:moveTo>
                  <a:lnTo>
                    <a:pt x="638276" y="1781217"/>
                  </a:lnTo>
                  <a:lnTo>
                    <a:pt x="637989" y="1779947"/>
                  </a:lnTo>
                  <a:lnTo>
                    <a:pt x="639330" y="1779947"/>
                  </a:lnTo>
                  <a:lnTo>
                    <a:pt x="639042" y="1781217"/>
                  </a:lnTo>
                  <a:close/>
                </a:path>
                <a:path w="1094740" h="2160270">
                  <a:moveTo>
                    <a:pt x="639904" y="1781217"/>
                  </a:moveTo>
                  <a:lnTo>
                    <a:pt x="639521" y="1781217"/>
                  </a:lnTo>
                  <a:lnTo>
                    <a:pt x="639330" y="1779947"/>
                  </a:lnTo>
                  <a:lnTo>
                    <a:pt x="639808" y="1779947"/>
                  </a:lnTo>
                  <a:lnTo>
                    <a:pt x="639904" y="1781217"/>
                  </a:lnTo>
                  <a:close/>
                </a:path>
                <a:path w="1094740" h="2160270">
                  <a:moveTo>
                    <a:pt x="642873" y="1781217"/>
                  </a:moveTo>
                  <a:lnTo>
                    <a:pt x="642681" y="1781217"/>
                  </a:lnTo>
                  <a:lnTo>
                    <a:pt x="643064" y="1779947"/>
                  </a:lnTo>
                  <a:lnTo>
                    <a:pt x="643543" y="1779947"/>
                  </a:lnTo>
                  <a:lnTo>
                    <a:pt x="642873" y="1781217"/>
                  </a:lnTo>
                  <a:close/>
                </a:path>
                <a:path w="1094740" h="2160270">
                  <a:moveTo>
                    <a:pt x="356098" y="1782487"/>
                  </a:moveTo>
                  <a:lnTo>
                    <a:pt x="355619" y="1782487"/>
                  </a:lnTo>
                  <a:lnTo>
                    <a:pt x="355332" y="1781217"/>
                  </a:lnTo>
                  <a:lnTo>
                    <a:pt x="355811" y="1781217"/>
                  </a:lnTo>
                  <a:lnTo>
                    <a:pt x="356098" y="1782487"/>
                  </a:lnTo>
                  <a:close/>
                </a:path>
                <a:path w="1094740" h="2160270">
                  <a:moveTo>
                    <a:pt x="357439" y="1782487"/>
                  </a:moveTo>
                  <a:lnTo>
                    <a:pt x="356577" y="1782487"/>
                  </a:lnTo>
                  <a:lnTo>
                    <a:pt x="357343" y="1781217"/>
                  </a:lnTo>
                  <a:lnTo>
                    <a:pt x="357439" y="1782487"/>
                  </a:lnTo>
                  <a:close/>
                </a:path>
                <a:path w="1094740" h="2160270">
                  <a:moveTo>
                    <a:pt x="638947" y="1782487"/>
                  </a:moveTo>
                  <a:lnTo>
                    <a:pt x="359066" y="1782487"/>
                  </a:lnTo>
                  <a:lnTo>
                    <a:pt x="359258" y="1781217"/>
                  </a:lnTo>
                  <a:lnTo>
                    <a:pt x="639330" y="1781217"/>
                  </a:lnTo>
                  <a:lnTo>
                    <a:pt x="638947" y="1782487"/>
                  </a:lnTo>
                  <a:close/>
                </a:path>
                <a:path w="1094740" h="2160270">
                  <a:moveTo>
                    <a:pt x="640000" y="1782487"/>
                  </a:moveTo>
                  <a:lnTo>
                    <a:pt x="639809" y="1781217"/>
                  </a:lnTo>
                  <a:lnTo>
                    <a:pt x="640096" y="1781217"/>
                  </a:lnTo>
                  <a:lnTo>
                    <a:pt x="640000" y="1782487"/>
                  </a:lnTo>
                  <a:close/>
                </a:path>
                <a:path w="1094740" h="2160270">
                  <a:moveTo>
                    <a:pt x="641149" y="1782487"/>
                  </a:moveTo>
                  <a:lnTo>
                    <a:pt x="640670" y="1782487"/>
                  </a:lnTo>
                  <a:lnTo>
                    <a:pt x="640670" y="1781217"/>
                  </a:lnTo>
                  <a:lnTo>
                    <a:pt x="640862" y="1781217"/>
                  </a:lnTo>
                  <a:lnTo>
                    <a:pt x="641149" y="1782487"/>
                  </a:lnTo>
                  <a:close/>
                </a:path>
                <a:path w="1094740" h="2160270">
                  <a:moveTo>
                    <a:pt x="643830" y="1782487"/>
                  </a:moveTo>
                  <a:lnTo>
                    <a:pt x="642490" y="1782487"/>
                  </a:lnTo>
                  <a:lnTo>
                    <a:pt x="641724" y="1781217"/>
                  </a:lnTo>
                  <a:lnTo>
                    <a:pt x="643256" y="1781217"/>
                  </a:lnTo>
                  <a:lnTo>
                    <a:pt x="643830" y="1782487"/>
                  </a:lnTo>
                  <a:close/>
                </a:path>
                <a:path w="1094740" h="2160270">
                  <a:moveTo>
                    <a:pt x="640574" y="1783757"/>
                  </a:moveTo>
                  <a:lnTo>
                    <a:pt x="356768" y="1783757"/>
                  </a:lnTo>
                  <a:lnTo>
                    <a:pt x="357151" y="1782487"/>
                  </a:lnTo>
                  <a:lnTo>
                    <a:pt x="640192" y="1782487"/>
                  </a:lnTo>
                  <a:lnTo>
                    <a:pt x="640574" y="1783757"/>
                  </a:lnTo>
                  <a:close/>
                </a:path>
                <a:path w="1094740" h="2160270">
                  <a:moveTo>
                    <a:pt x="643543" y="1783757"/>
                  </a:moveTo>
                  <a:lnTo>
                    <a:pt x="641245" y="1783757"/>
                  </a:lnTo>
                  <a:lnTo>
                    <a:pt x="641149" y="1782487"/>
                  </a:lnTo>
                  <a:lnTo>
                    <a:pt x="643160" y="1782487"/>
                  </a:lnTo>
                  <a:lnTo>
                    <a:pt x="643543" y="1783757"/>
                  </a:lnTo>
                  <a:close/>
                </a:path>
                <a:path w="1094740" h="2160270">
                  <a:moveTo>
                    <a:pt x="355811" y="1785027"/>
                  </a:moveTo>
                  <a:lnTo>
                    <a:pt x="354566" y="1785027"/>
                  </a:lnTo>
                  <a:lnTo>
                    <a:pt x="354470" y="1783757"/>
                  </a:lnTo>
                  <a:lnTo>
                    <a:pt x="355428" y="1783757"/>
                  </a:lnTo>
                  <a:lnTo>
                    <a:pt x="355811" y="1785027"/>
                  </a:lnTo>
                  <a:close/>
                </a:path>
                <a:path w="1094740" h="2160270">
                  <a:moveTo>
                    <a:pt x="357343" y="1785027"/>
                  </a:moveTo>
                  <a:lnTo>
                    <a:pt x="356768" y="1785027"/>
                  </a:lnTo>
                  <a:lnTo>
                    <a:pt x="356864" y="1783757"/>
                  </a:lnTo>
                  <a:lnTo>
                    <a:pt x="357343" y="1785027"/>
                  </a:lnTo>
                  <a:close/>
                </a:path>
                <a:path w="1094740" h="2160270">
                  <a:moveTo>
                    <a:pt x="643256" y="1785027"/>
                  </a:moveTo>
                  <a:lnTo>
                    <a:pt x="357343" y="1785027"/>
                  </a:lnTo>
                  <a:lnTo>
                    <a:pt x="357630" y="1783757"/>
                  </a:lnTo>
                  <a:lnTo>
                    <a:pt x="642873" y="1783757"/>
                  </a:lnTo>
                  <a:lnTo>
                    <a:pt x="643256" y="1785027"/>
                  </a:lnTo>
                  <a:close/>
                </a:path>
                <a:path w="1094740" h="2160270">
                  <a:moveTo>
                    <a:pt x="643830" y="1785027"/>
                  </a:moveTo>
                  <a:lnTo>
                    <a:pt x="643543" y="1785027"/>
                  </a:lnTo>
                  <a:lnTo>
                    <a:pt x="643639" y="1783757"/>
                  </a:lnTo>
                  <a:lnTo>
                    <a:pt x="643830" y="1785027"/>
                  </a:lnTo>
                  <a:close/>
                </a:path>
                <a:path w="1094740" h="2160270">
                  <a:moveTo>
                    <a:pt x="645266" y="1786297"/>
                  </a:moveTo>
                  <a:lnTo>
                    <a:pt x="357343" y="1786297"/>
                  </a:lnTo>
                  <a:lnTo>
                    <a:pt x="356960" y="1785027"/>
                  </a:lnTo>
                  <a:lnTo>
                    <a:pt x="644596" y="1785027"/>
                  </a:lnTo>
                  <a:lnTo>
                    <a:pt x="644788" y="1783757"/>
                  </a:lnTo>
                  <a:lnTo>
                    <a:pt x="645362" y="1785027"/>
                  </a:lnTo>
                  <a:lnTo>
                    <a:pt x="645266" y="1786297"/>
                  </a:lnTo>
                  <a:close/>
                </a:path>
                <a:path w="1094740" h="2160270">
                  <a:moveTo>
                    <a:pt x="355715" y="1786297"/>
                  </a:moveTo>
                  <a:lnTo>
                    <a:pt x="353704" y="1786297"/>
                  </a:lnTo>
                  <a:lnTo>
                    <a:pt x="353896" y="1785027"/>
                  </a:lnTo>
                  <a:lnTo>
                    <a:pt x="356673" y="1785027"/>
                  </a:lnTo>
                  <a:lnTo>
                    <a:pt x="355715" y="1786297"/>
                  </a:lnTo>
                  <a:close/>
                </a:path>
                <a:path w="1094740" h="2160270">
                  <a:moveTo>
                    <a:pt x="352843" y="1787567"/>
                  </a:moveTo>
                  <a:lnTo>
                    <a:pt x="353321" y="1786297"/>
                  </a:lnTo>
                  <a:lnTo>
                    <a:pt x="353513" y="1786297"/>
                  </a:lnTo>
                  <a:lnTo>
                    <a:pt x="352843" y="1787567"/>
                  </a:lnTo>
                  <a:close/>
                </a:path>
                <a:path w="1094740" h="2160270">
                  <a:moveTo>
                    <a:pt x="646511" y="1788837"/>
                  </a:moveTo>
                  <a:lnTo>
                    <a:pt x="353704" y="1788837"/>
                  </a:lnTo>
                  <a:lnTo>
                    <a:pt x="353896" y="1787567"/>
                  </a:lnTo>
                  <a:lnTo>
                    <a:pt x="354087" y="1787567"/>
                  </a:lnTo>
                  <a:lnTo>
                    <a:pt x="354662" y="1786297"/>
                  </a:lnTo>
                  <a:lnTo>
                    <a:pt x="646320" y="1786297"/>
                  </a:lnTo>
                  <a:lnTo>
                    <a:pt x="645937" y="1787567"/>
                  </a:lnTo>
                  <a:lnTo>
                    <a:pt x="646511" y="1788837"/>
                  </a:lnTo>
                  <a:close/>
                </a:path>
                <a:path w="1094740" h="2160270">
                  <a:moveTo>
                    <a:pt x="353513" y="1790107"/>
                  </a:moveTo>
                  <a:lnTo>
                    <a:pt x="353130" y="1788837"/>
                  </a:lnTo>
                  <a:lnTo>
                    <a:pt x="354566" y="1788837"/>
                  </a:lnTo>
                  <a:lnTo>
                    <a:pt x="353513" y="1790107"/>
                  </a:lnTo>
                  <a:close/>
                </a:path>
                <a:path w="1094740" h="2160270">
                  <a:moveTo>
                    <a:pt x="645266" y="1792647"/>
                  </a:moveTo>
                  <a:lnTo>
                    <a:pt x="353034" y="1792647"/>
                  </a:lnTo>
                  <a:lnTo>
                    <a:pt x="354087" y="1791377"/>
                  </a:lnTo>
                  <a:lnTo>
                    <a:pt x="353704" y="1790107"/>
                  </a:lnTo>
                  <a:lnTo>
                    <a:pt x="354566" y="1788837"/>
                  </a:lnTo>
                  <a:lnTo>
                    <a:pt x="645841" y="1788837"/>
                  </a:lnTo>
                  <a:lnTo>
                    <a:pt x="646511" y="1790107"/>
                  </a:lnTo>
                  <a:lnTo>
                    <a:pt x="645362" y="1791377"/>
                  </a:lnTo>
                  <a:lnTo>
                    <a:pt x="645266" y="1792647"/>
                  </a:lnTo>
                  <a:close/>
                </a:path>
                <a:path w="1094740" h="2160270">
                  <a:moveTo>
                    <a:pt x="352938" y="1792647"/>
                  </a:moveTo>
                  <a:lnTo>
                    <a:pt x="352747" y="1792647"/>
                  </a:lnTo>
                  <a:lnTo>
                    <a:pt x="353130" y="1791377"/>
                  </a:lnTo>
                  <a:lnTo>
                    <a:pt x="353226" y="1790107"/>
                  </a:lnTo>
                  <a:lnTo>
                    <a:pt x="354087" y="1791377"/>
                  </a:lnTo>
                  <a:lnTo>
                    <a:pt x="352938" y="1792647"/>
                  </a:lnTo>
                  <a:close/>
                </a:path>
                <a:path w="1094740" h="2160270">
                  <a:moveTo>
                    <a:pt x="349491" y="1793917"/>
                  </a:moveTo>
                  <a:lnTo>
                    <a:pt x="347480" y="1793917"/>
                  </a:lnTo>
                  <a:lnTo>
                    <a:pt x="349108" y="1792647"/>
                  </a:lnTo>
                  <a:lnTo>
                    <a:pt x="348725" y="1791377"/>
                  </a:lnTo>
                  <a:lnTo>
                    <a:pt x="349491" y="1791377"/>
                  </a:lnTo>
                  <a:lnTo>
                    <a:pt x="349778" y="1792647"/>
                  </a:lnTo>
                  <a:lnTo>
                    <a:pt x="349491" y="1793917"/>
                  </a:lnTo>
                  <a:close/>
                </a:path>
                <a:path w="1094740" h="2160270">
                  <a:moveTo>
                    <a:pt x="351023" y="1792647"/>
                  </a:moveTo>
                  <a:lnTo>
                    <a:pt x="349778" y="1792647"/>
                  </a:lnTo>
                  <a:lnTo>
                    <a:pt x="351119" y="1791377"/>
                  </a:lnTo>
                  <a:lnTo>
                    <a:pt x="351023" y="1792647"/>
                  </a:lnTo>
                  <a:close/>
                </a:path>
                <a:path w="1094740" h="2160270">
                  <a:moveTo>
                    <a:pt x="352747" y="1792647"/>
                  </a:moveTo>
                  <a:lnTo>
                    <a:pt x="351789" y="1792647"/>
                  </a:lnTo>
                  <a:lnTo>
                    <a:pt x="352268" y="1791377"/>
                  </a:lnTo>
                  <a:lnTo>
                    <a:pt x="352747" y="1792647"/>
                  </a:lnTo>
                  <a:close/>
                </a:path>
                <a:path w="1094740" h="2160270">
                  <a:moveTo>
                    <a:pt x="353034" y="1792647"/>
                  </a:moveTo>
                  <a:lnTo>
                    <a:pt x="354087" y="1791377"/>
                  </a:lnTo>
                  <a:lnTo>
                    <a:pt x="353034" y="1792647"/>
                  </a:lnTo>
                  <a:close/>
                </a:path>
                <a:path w="1094740" h="2160270">
                  <a:moveTo>
                    <a:pt x="646320" y="1792647"/>
                  </a:moveTo>
                  <a:lnTo>
                    <a:pt x="645554" y="1792647"/>
                  </a:lnTo>
                  <a:lnTo>
                    <a:pt x="645362" y="1791377"/>
                  </a:lnTo>
                  <a:lnTo>
                    <a:pt x="646798" y="1791377"/>
                  </a:lnTo>
                  <a:lnTo>
                    <a:pt x="646320" y="1792647"/>
                  </a:lnTo>
                  <a:close/>
                </a:path>
                <a:path w="1094740" h="2160270">
                  <a:moveTo>
                    <a:pt x="351023" y="1793917"/>
                  </a:moveTo>
                  <a:lnTo>
                    <a:pt x="351119" y="1792647"/>
                  </a:lnTo>
                  <a:lnTo>
                    <a:pt x="351885" y="1792647"/>
                  </a:lnTo>
                  <a:lnTo>
                    <a:pt x="351023" y="1793917"/>
                  </a:lnTo>
                  <a:close/>
                </a:path>
                <a:path w="1094740" h="2160270">
                  <a:moveTo>
                    <a:pt x="647086" y="1793917"/>
                  </a:moveTo>
                  <a:lnTo>
                    <a:pt x="351023" y="1793917"/>
                  </a:lnTo>
                  <a:lnTo>
                    <a:pt x="351885" y="1792647"/>
                  </a:lnTo>
                  <a:lnTo>
                    <a:pt x="647086" y="1792647"/>
                  </a:lnTo>
                  <a:lnTo>
                    <a:pt x="647265" y="1793124"/>
                  </a:lnTo>
                  <a:lnTo>
                    <a:pt x="647086" y="1793917"/>
                  </a:lnTo>
                  <a:close/>
                </a:path>
                <a:path w="1094740" h="2160270">
                  <a:moveTo>
                    <a:pt x="647325" y="1792859"/>
                  </a:moveTo>
                  <a:lnTo>
                    <a:pt x="647277" y="1792647"/>
                  </a:lnTo>
                  <a:lnTo>
                    <a:pt x="647325" y="1792859"/>
                  </a:lnTo>
                  <a:close/>
                </a:path>
                <a:path w="1094740" h="2160270">
                  <a:moveTo>
                    <a:pt x="648905" y="1793917"/>
                  </a:moveTo>
                  <a:lnTo>
                    <a:pt x="647756" y="1793917"/>
                  </a:lnTo>
                  <a:lnTo>
                    <a:pt x="647852" y="1792647"/>
                  </a:lnTo>
                  <a:lnTo>
                    <a:pt x="648043" y="1792647"/>
                  </a:lnTo>
                  <a:lnTo>
                    <a:pt x="648905" y="1793917"/>
                  </a:lnTo>
                  <a:close/>
                </a:path>
                <a:path w="1094740" h="2160270">
                  <a:moveTo>
                    <a:pt x="649096" y="1793917"/>
                  </a:moveTo>
                  <a:lnTo>
                    <a:pt x="648713" y="1792647"/>
                  </a:lnTo>
                  <a:lnTo>
                    <a:pt x="649096" y="1792647"/>
                  </a:lnTo>
                  <a:lnTo>
                    <a:pt x="649096" y="1793917"/>
                  </a:lnTo>
                  <a:close/>
                </a:path>
                <a:path w="1094740" h="2160270">
                  <a:moveTo>
                    <a:pt x="647564" y="1793917"/>
                  </a:moveTo>
                  <a:lnTo>
                    <a:pt x="647265" y="1793124"/>
                  </a:lnTo>
                  <a:lnTo>
                    <a:pt x="647325" y="1792859"/>
                  </a:lnTo>
                  <a:lnTo>
                    <a:pt x="647564" y="1793917"/>
                  </a:lnTo>
                  <a:close/>
                </a:path>
                <a:path w="1094740" h="2160270">
                  <a:moveTo>
                    <a:pt x="349012" y="1795187"/>
                  </a:moveTo>
                  <a:lnTo>
                    <a:pt x="347863" y="1795187"/>
                  </a:lnTo>
                  <a:lnTo>
                    <a:pt x="348534" y="1793917"/>
                  </a:lnTo>
                  <a:lnTo>
                    <a:pt x="348821" y="1793917"/>
                  </a:lnTo>
                  <a:lnTo>
                    <a:pt x="349012" y="1795187"/>
                  </a:lnTo>
                  <a:close/>
                </a:path>
                <a:path w="1094740" h="2160270">
                  <a:moveTo>
                    <a:pt x="649479" y="1795187"/>
                  </a:moveTo>
                  <a:lnTo>
                    <a:pt x="349395" y="1795187"/>
                  </a:lnTo>
                  <a:lnTo>
                    <a:pt x="349970" y="1793917"/>
                  </a:lnTo>
                  <a:lnTo>
                    <a:pt x="649671" y="1793917"/>
                  </a:lnTo>
                  <a:lnTo>
                    <a:pt x="649479" y="1795187"/>
                  </a:lnTo>
                  <a:close/>
                </a:path>
                <a:path w="1094740" h="2160270">
                  <a:moveTo>
                    <a:pt x="648330" y="1796457"/>
                  </a:moveTo>
                  <a:lnTo>
                    <a:pt x="349874" y="1796457"/>
                  </a:lnTo>
                  <a:lnTo>
                    <a:pt x="350640" y="1795187"/>
                  </a:lnTo>
                  <a:lnTo>
                    <a:pt x="648809" y="1795187"/>
                  </a:lnTo>
                  <a:lnTo>
                    <a:pt x="648330" y="1796457"/>
                  </a:lnTo>
                  <a:close/>
                </a:path>
                <a:path w="1094740" h="2160270">
                  <a:moveTo>
                    <a:pt x="649479" y="1797727"/>
                  </a:moveTo>
                  <a:lnTo>
                    <a:pt x="348917" y="1797727"/>
                  </a:lnTo>
                  <a:lnTo>
                    <a:pt x="349491" y="1796457"/>
                  </a:lnTo>
                  <a:lnTo>
                    <a:pt x="649288" y="1796457"/>
                  </a:lnTo>
                  <a:lnTo>
                    <a:pt x="649479" y="1797727"/>
                  </a:lnTo>
                  <a:close/>
                </a:path>
                <a:path w="1094740" h="2160270">
                  <a:moveTo>
                    <a:pt x="650245" y="1797727"/>
                  </a:moveTo>
                  <a:lnTo>
                    <a:pt x="649862" y="1797727"/>
                  </a:lnTo>
                  <a:lnTo>
                    <a:pt x="649575" y="1796457"/>
                  </a:lnTo>
                  <a:lnTo>
                    <a:pt x="650724" y="1796457"/>
                  </a:lnTo>
                  <a:lnTo>
                    <a:pt x="650245" y="1797727"/>
                  </a:lnTo>
                  <a:close/>
                </a:path>
                <a:path w="1094740" h="2160270">
                  <a:moveTo>
                    <a:pt x="651873" y="1798997"/>
                  </a:moveTo>
                  <a:lnTo>
                    <a:pt x="348534" y="1798997"/>
                  </a:lnTo>
                  <a:lnTo>
                    <a:pt x="348246" y="1797727"/>
                  </a:lnTo>
                  <a:lnTo>
                    <a:pt x="650628" y="1797727"/>
                  </a:lnTo>
                  <a:lnTo>
                    <a:pt x="651873" y="1798997"/>
                  </a:lnTo>
                  <a:close/>
                </a:path>
                <a:path w="1094740" h="2160270">
                  <a:moveTo>
                    <a:pt x="347014" y="1800109"/>
                  </a:moveTo>
                  <a:lnTo>
                    <a:pt x="347097" y="1798997"/>
                  </a:lnTo>
                  <a:lnTo>
                    <a:pt x="347480" y="1798997"/>
                  </a:lnTo>
                  <a:lnTo>
                    <a:pt x="347121" y="1799950"/>
                  </a:lnTo>
                  <a:lnTo>
                    <a:pt x="347014" y="1800109"/>
                  </a:lnTo>
                  <a:close/>
                </a:path>
                <a:path w="1094740" h="2160270">
                  <a:moveTo>
                    <a:pt x="654458" y="1801537"/>
                  </a:moveTo>
                  <a:lnTo>
                    <a:pt x="345278" y="1801537"/>
                  </a:lnTo>
                  <a:lnTo>
                    <a:pt x="345853" y="1800267"/>
                  </a:lnTo>
                  <a:lnTo>
                    <a:pt x="347002" y="1800267"/>
                  </a:lnTo>
                  <a:lnTo>
                    <a:pt x="347121" y="1799950"/>
                  </a:lnTo>
                  <a:lnTo>
                    <a:pt x="347768" y="1798997"/>
                  </a:lnTo>
                  <a:lnTo>
                    <a:pt x="654458" y="1798997"/>
                  </a:lnTo>
                  <a:lnTo>
                    <a:pt x="654458" y="1801537"/>
                  </a:lnTo>
                  <a:close/>
                </a:path>
                <a:path w="1094740" h="2160270">
                  <a:moveTo>
                    <a:pt x="656182" y="1800267"/>
                  </a:moveTo>
                  <a:lnTo>
                    <a:pt x="655416" y="1800267"/>
                  </a:lnTo>
                  <a:lnTo>
                    <a:pt x="655416" y="1798997"/>
                  </a:lnTo>
                  <a:lnTo>
                    <a:pt x="656182" y="1800267"/>
                  </a:lnTo>
                  <a:close/>
                </a:path>
                <a:path w="1094740" h="2160270">
                  <a:moveTo>
                    <a:pt x="347002" y="1800267"/>
                  </a:moveTo>
                  <a:lnTo>
                    <a:pt x="347014" y="1800109"/>
                  </a:lnTo>
                  <a:lnTo>
                    <a:pt x="347002" y="1800267"/>
                  </a:lnTo>
                  <a:close/>
                </a:path>
                <a:path w="1094740" h="2160270">
                  <a:moveTo>
                    <a:pt x="345182" y="1801537"/>
                  </a:moveTo>
                  <a:lnTo>
                    <a:pt x="344704" y="1801537"/>
                  </a:lnTo>
                  <a:lnTo>
                    <a:pt x="344799" y="1800267"/>
                  </a:lnTo>
                  <a:lnTo>
                    <a:pt x="345278" y="1800267"/>
                  </a:lnTo>
                  <a:lnTo>
                    <a:pt x="345182" y="1801537"/>
                  </a:lnTo>
                  <a:close/>
                </a:path>
                <a:path w="1094740" h="2160270">
                  <a:moveTo>
                    <a:pt x="655767" y="1801326"/>
                  </a:moveTo>
                  <a:lnTo>
                    <a:pt x="655607" y="1800267"/>
                  </a:lnTo>
                  <a:lnTo>
                    <a:pt x="656086" y="1800267"/>
                  </a:lnTo>
                  <a:lnTo>
                    <a:pt x="655767" y="1801326"/>
                  </a:lnTo>
                  <a:close/>
                </a:path>
                <a:path w="1094740" h="2160270">
                  <a:moveTo>
                    <a:pt x="656852" y="1801537"/>
                  </a:moveTo>
                  <a:lnTo>
                    <a:pt x="656086" y="1800267"/>
                  </a:lnTo>
                  <a:lnTo>
                    <a:pt x="656278" y="1800267"/>
                  </a:lnTo>
                  <a:lnTo>
                    <a:pt x="656852" y="1801537"/>
                  </a:lnTo>
                  <a:close/>
                </a:path>
                <a:path w="1094740" h="2160270">
                  <a:moveTo>
                    <a:pt x="655799" y="1801537"/>
                  </a:moveTo>
                  <a:lnTo>
                    <a:pt x="655767" y="1801326"/>
                  </a:lnTo>
                  <a:lnTo>
                    <a:pt x="655799" y="1801537"/>
                  </a:lnTo>
                  <a:close/>
                </a:path>
                <a:path w="1094740" h="2160270">
                  <a:moveTo>
                    <a:pt x="655512" y="1804077"/>
                  </a:moveTo>
                  <a:lnTo>
                    <a:pt x="344416" y="1804077"/>
                  </a:lnTo>
                  <a:lnTo>
                    <a:pt x="345565" y="1801537"/>
                  </a:lnTo>
                  <a:lnTo>
                    <a:pt x="655129" y="1801537"/>
                  </a:lnTo>
                  <a:lnTo>
                    <a:pt x="654458" y="1802807"/>
                  </a:lnTo>
                  <a:lnTo>
                    <a:pt x="655416" y="1802807"/>
                  </a:lnTo>
                  <a:lnTo>
                    <a:pt x="655512" y="1804077"/>
                  </a:lnTo>
                  <a:close/>
                </a:path>
                <a:path w="1094740" h="2160270">
                  <a:moveTo>
                    <a:pt x="656278" y="1802807"/>
                  </a:moveTo>
                  <a:lnTo>
                    <a:pt x="655416" y="1802807"/>
                  </a:lnTo>
                  <a:lnTo>
                    <a:pt x="655129" y="1801537"/>
                  </a:lnTo>
                  <a:lnTo>
                    <a:pt x="655990" y="1801537"/>
                  </a:lnTo>
                  <a:lnTo>
                    <a:pt x="656278" y="1802807"/>
                  </a:lnTo>
                  <a:close/>
                </a:path>
                <a:path w="1094740" h="2160270">
                  <a:moveTo>
                    <a:pt x="342406" y="1805347"/>
                  </a:moveTo>
                  <a:lnTo>
                    <a:pt x="341257" y="1805347"/>
                  </a:lnTo>
                  <a:lnTo>
                    <a:pt x="341735" y="1804077"/>
                  </a:lnTo>
                  <a:lnTo>
                    <a:pt x="342406" y="1805347"/>
                  </a:lnTo>
                  <a:close/>
                </a:path>
                <a:path w="1094740" h="2160270">
                  <a:moveTo>
                    <a:pt x="655033" y="1805347"/>
                  </a:moveTo>
                  <a:lnTo>
                    <a:pt x="342406" y="1805347"/>
                  </a:lnTo>
                  <a:lnTo>
                    <a:pt x="343459" y="1804077"/>
                  </a:lnTo>
                  <a:lnTo>
                    <a:pt x="654363" y="1804077"/>
                  </a:lnTo>
                  <a:lnTo>
                    <a:pt x="655033" y="1805347"/>
                  </a:lnTo>
                  <a:close/>
                </a:path>
                <a:path w="1094740" h="2160270">
                  <a:moveTo>
                    <a:pt x="655512" y="1805347"/>
                  </a:moveTo>
                  <a:lnTo>
                    <a:pt x="655033" y="1805347"/>
                  </a:lnTo>
                  <a:lnTo>
                    <a:pt x="655320" y="1804077"/>
                  </a:lnTo>
                  <a:lnTo>
                    <a:pt x="656086" y="1804077"/>
                  </a:lnTo>
                  <a:lnTo>
                    <a:pt x="655512" y="1805347"/>
                  </a:lnTo>
                  <a:close/>
                </a:path>
                <a:path w="1094740" h="2160270">
                  <a:moveTo>
                    <a:pt x="656565" y="1805347"/>
                  </a:moveTo>
                  <a:lnTo>
                    <a:pt x="656086" y="1804077"/>
                  </a:lnTo>
                  <a:lnTo>
                    <a:pt x="656661" y="1804077"/>
                  </a:lnTo>
                  <a:lnTo>
                    <a:pt x="656565" y="1805347"/>
                  </a:lnTo>
                  <a:close/>
                </a:path>
                <a:path w="1094740" h="2160270">
                  <a:moveTo>
                    <a:pt x="656565" y="1807887"/>
                  </a:moveTo>
                  <a:lnTo>
                    <a:pt x="338959" y="1807887"/>
                  </a:lnTo>
                  <a:lnTo>
                    <a:pt x="339150" y="1806617"/>
                  </a:lnTo>
                  <a:lnTo>
                    <a:pt x="339533" y="1806617"/>
                  </a:lnTo>
                  <a:lnTo>
                    <a:pt x="339629" y="1805347"/>
                  </a:lnTo>
                  <a:lnTo>
                    <a:pt x="656661" y="1805347"/>
                  </a:lnTo>
                  <a:lnTo>
                    <a:pt x="656565" y="1807887"/>
                  </a:lnTo>
                  <a:close/>
                </a:path>
                <a:path w="1094740" h="2160270">
                  <a:moveTo>
                    <a:pt x="338767" y="1807887"/>
                  </a:moveTo>
                  <a:lnTo>
                    <a:pt x="338001" y="1807887"/>
                  </a:lnTo>
                  <a:lnTo>
                    <a:pt x="338576" y="1806617"/>
                  </a:lnTo>
                  <a:lnTo>
                    <a:pt x="339150" y="1806617"/>
                  </a:lnTo>
                  <a:lnTo>
                    <a:pt x="338767" y="1807887"/>
                  </a:lnTo>
                  <a:close/>
                </a:path>
                <a:path w="1094740" h="2160270">
                  <a:moveTo>
                    <a:pt x="658384" y="1807887"/>
                  </a:moveTo>
                  <a:lnTo>
                    <a:pt x="657044" y="1807887"/>
                  </a:lnTo>
                  <a:lnTo>
                    <a:pt x="657235" y="1806617"/>
                  </a:lnTo>
                  <a:lnTo>
                    <a:pt x="658384" y="1807887"/>
                  </a:lnTo>
                  <a:close/>
                </a:path>
                <a:path w="1094740" h="2160270">
                  <a:moveTo>
                    <a:pt x="660586" y="1807887"/>
                  </a:moveTo>
                  <a:lnTo>
                    <a:pt x="659629" y="1807887"/>
                  </a:lnTo>
                  <a:lnTo>
                    <a:pt x="659437" y="1806617"/>
                  </a:lnTo>
                  <a:lnTo>
                    <a:pt x="660203" y="1806617"/>
                  </a:lnTo>
                  <a:lnTo>
                    <a:pt x="660586" y="1807887"/>
                  </a:lnTo>
                  <a:close/>
                </a:path>
                <a:path w="1094740" h="2160270">
                  <a:moveTo>
                    <a:pt x="336660" y="1809157"/>
                  </a:moveTo>
                  <a:lnTo>
                    <a:pt x="336277" y="1809157"/>
                  </a:lnTo>
                  <a:lnTo>
                    <a:pt x="336660" y="1807887"/>
                  </a:lnTo>
                  <a:lnTo>
                    <a:pt x="336660" y="1809157"/>
                  </a:lnTo>
                  <a:close/>
                </a:path>
                <a:path w="1094740" h="2160270">
                  <a:moveTo>
                    <a:pt x="337522" y="1809157"/>
                  </a:moveTo>
                  <a:lnTo>
                    <a:pt x="337522" y="1807887"/>
                  </a:lnTo>
                  <a:lnTo>
                    <a:pt x="337905" y="1807887"/>
                  </a:lnTo>
                  <a:lnTo>
                    <a:pt x="337522" y="1809157"/>
                  </a:lnTo>
                  <a:close/>
                </a:path>
                <a:path w="1094740" h="2160270">
                  <a:moveTo>
                    <a:pt x="659342" y="1810427"/>
                  </a:moveTo>
                  <a:lnTo>
                    <a:pt x="337810" y="1810427"/>
                  </a:lnTo>
                  <a:lnTo>
                    <a:pt x="338288" y="1809157"/>
                  </a:lnTo>
                  <a:lnTo>
                    <a:pt x="338480" y="1809157"/>
                  </a:lnTo>
                  <a:lnTo>
                    <a:pt x="338288" y="1807887"/>
                  </a:lnTo>
                  <a:lnTo>
                    <a:pt x="658863" y="1807887"/>
                  </a:lnTo>
                  <a:lnTo>
                    <a:pt x="658576" y="1809157"/>
                  </a:lnTo>
                  <a:lnTo>
                    <a:pt x="659342" y="1810427"/>
                  </a:lnTo>
                  <a:close/>
                </a:path>
                <a:path w="1094740" h="2160270">
                  <a:moveTo>
                    <a:pt x="660108" y="1809157"/>
                  </a:moveTo>
                  <a:lnTo>
                    <a:pt x="659054" y="1809157"/>
                  </a:lnTo>
                  <a:lnTo>
                    <a:pt x="659342" y="1807887"/>
                  </a:lnTo>
                  <a:lnTo>
                    <a:pt x="659629" y="1807887"/>
                  </a:lnTo>
                  <a:lnTo>
                    <a:pt x="659820" y="1808205"/>
                  </a:lnTo>
                  <a:lnTo>
                    <a:pt x="660108" y="1809157"/>
                  </a:lnTo>
                  <a:close/>
                </a:path>
                <a:path w="1094740" h="2160270">
                  <a:moveTo>
                    <a:pt x="659820" y="1808205"/>
                  </a:moveTo>
                  <a:lnTo>
                    <a:pt x="659629" y="1807887"/>
                  </a:lnTo>
                  <a:lnTo>
                    <a:pt x="659820" y="1808205"/>
                  </a:lnTo>
                  <a:close/>
                </a:path>
                <a:path w="1094740" h="2160270">
                  <a:moveTo>
                    <a:pt x="661448" y="1809157"/>
                  </a:moveTo>
                  <a:lnTo>
                    <a:pt x="660395" y="1809157"/>
                  </a:lnTo>
                  <a:lnTo>
                    <a:pt x="659820" y="1808205"/>
                  </a:lnTo>
                  <a:lnTo>
                    <a:pt x="659725" y="1807887"/>
                  </a:lnTo>
                  <a:lnTo>
                    <a:pt x="661065" y="1807887"/>
                  </a:lnTo>
                  <a:lnTo>
                    <a:pt x="661448" y="1809157"/>
                  </a:lnTo>
                  <a:close/>
                </a:path>
                <a:path w="1094740" h="2160270">
                  <a:moveTo>
                    <a:pt x="335065" y="1810004"/>
                  </a:moveTo>
                  <a:lnTo>
                    <a:pt x="334745" y="1809157"/>
                  </a:lnTo>
                  <a:lnTo>
                    <a:pt x="334937" y="1809157"/>
                  </a:lnTo>
                  <a:lnTo>
                    <a:pt x="335065" y="1810004"/>
                  </a:lnTo>
                  <a:close/>
                </a:path>
                <a:path w="1094740" h="2160270">
                  <a:moveTo>
                    <a:pt x="337810" y="1810427"/>
                  </a:moveTo>
                  <a:lnTo>
                    <a:pt x="335224" y="1810427"/>
                  </a:lnTo>
                  <a:lnTo>
                    <a:pt x="335511" y="1809157"/>
                  </a:lnTo>
                  <a:lnTo>
                    <a:pt x="337905" y="1809157"/>
                  </a:lnTo>
                  <a:lnTo>
                    <a:pt x="337810" y="1810427"/>
                  </a:lnTo>
                  <a:close/>
                </a:path>
                <a:path w="1094740" h="2160270">
                  <a:moveTo>
                    <a:pt x="660874" y="1811697"/>
                  </a:moveTo>
                  <a:lnTo>
                    <a:pt x="336948" y="1811697"/>
                  </a:lnTo>
                  <a:lnTo>
                    <a:pt x="337331" y="1810427"/>
                  </a:lnTo>
                  <a:lnTo>
                    <a:pt x="659437" y="1810427"/>
                  </a:lnTo>
                  <a:lnTo>
                    <a:pt x="659246" y="1809157"/>
                  </a:lnTo>
                  <a:lnTo>
                    <a:pt x="661065" y="1809157"/>
                  </a:lnTo>
                  <a:lnTo>
                    <a:pt x="660395" y="1810427"/>
                  </a:lnTo>
                  <a:lnTo>
                    <a:pt x="660874" y="1811697"/>
                  </a:lnTo>
                  <a:close/>
                </a:path>
                <a:path w="1094740" h="2160270">
                  <a:moveTo>
                    <a:pt x="335224" y="1810427"/>
                  </a:moveTo>
                  <a:lnTo>
                    <a:pt x="335065" y="1810004"/>
                  </a:lnTo>
                  <a:lnTo>
                    <a:pt x="335224" y="1810427"/>
                  </a:lnTo>
                  <a:close/>
                </a:path>
                <a:path w="1094740" h="2160270">
                  <a:moveTo>
                    <a:pt x="662502" y="1811697"/>
                  </a:moveTo>
                  <a:lnTo>
                    <a:pt x="660874" y="1811697"/>
                  </a:lnTo>
                  <a:lnTo>
                    <a:pt x="661065" y="1810427"/>
                  </a:lnTo>
                  <a:lnTo>
                    <a:pt x="662693" y="1810427"/>
                  </a:lnTo>
                  <a:lnTo>
                    <a:pt x="662502" y="1811697"/>
                  </a:lnTo>
                  <a:close/>
                </a:path>
                <a:path w="1094740" h="2160270">
                  <a:moveTo>
                    <a:pt x="660969" y="1812967"/>
                  </a:moveTo>
                  <a:lnTo>
                    <a:pt x="336948" y="1812967"/>
                  </a:lnTo>
                  <a:lnTo>
                    <a:pt x="337331" y="1811697"/>
                  </a:lnTo>
                  <a:lnTo>
                    <a:pt x="661161" y="1811697"/>
                  </a:lnTo>
                  <a:lnTo>
                    <a:pt x="660969" y="1812967"/>
                  </a:lnTo>
                  <a:close/>
                </a:path>
                <a:path w="1094740" h="2160270">
                  <a:moveTo>
                    <a:pt x="661831" y="1812967"/>
                  </a:moveTo>
                  <a:lnTo>
                    <a:pt x="661640" y="1812967"/>
                  </a:lnTo>
                  <a:lnTo>
                    <a:pt x="661161" y="1811697"/>
                  </a:lnTo>
                  <a:lnTo>
                    <a:pt x="662406" y="1811697"/>
                  </a:lnTo>
                  <a:lnTo>
                    <a:pt x="661831" y="1812967"/>
                  </a:lnTo>
                  <a:close/>
                </a:path>
                <a:path w="1094740" h="2160270">
                  <a:moveTo>
                    <a:pt x="663938" y="1812967"/>
                  </a:moveTo>
                  <a:lnTo>
                    <a:pt x="663555" y="1812967"/>
                  </a:lnTo>
                  <a:lnTo>
                    <a:pt x="663459" y="1811697"/>
                  </a:lnTo>
                  <a:lnTo>
                    <a:pt x="663746" y="1811697"/>
                  </a:lnTo>
                  <a:lnTo>
                    <a:pt x="663938" y="1812967"/>
                  </a:lnTo>
                  <a:close/>
                </a:path>
                <a:path w="1094740" h="2160270">
                  <a:moveTo>
                    <a:pt x="336948" y="1814237"/>
                  </a:moveTo>
                  <a:lnTo>
                    <a:pt x="335894" y="1814237"/>
                  </a:lnTo>
                  <a:lnTo>
                    <a:pt x="336373" y="1812967"/>
                  </a:lnTo>
                  <a:lnTo>
                    <a:pt x="336948" y="1814237"/>
                  </a:lnTo>
                  <a:close/>
                </a:path>
                <a:path w="1094740" h="2160270">
                  <a:moveTo>
                    <a:pt x="337426" y="1814237"/>
                  </a:moveTo>
                  <a:lnTo>
                    <a:pt x="336948" y="1814237"/>
                  </a:lnTo>
                  <a:lnTo>
                    <a:pt x="337235" y="1812967"/>
                  </a:lnTo>
                  <a:lnTo>
                    <a:pt x="337426" y="1814237"/>
                  </a:lnTo>
                  <a:close/>
                </a:path>
                <a:path w="1094740" h="2160270">
                  <a:moveTo>
                    <a:pt x="661640" y="1814237"/>
                  </a:moveTo>
                  <a:lnTo>
                    <a:pt x="337426" y="1814237"/>
                  </a:lnTo>
                  <a:lnTo>
                    <a:pt x="337618" y="1812967"/>
                  </a:lnTo>
                  <a:lnTo>
                    <a:pt x="661065" y="1812967"/>
                  </a:lnTo>
                  <a:lnTo>
                    <a:pt x="661640" y="1814237"/>
                  </a:lnTo>
                  <a:close/>
                </a:path>
                <a:path w="1094740" h="2160270">
                  <a:moveTo>
                    <a:pt x="663938" y="1814237"/>
                  </a:moveTo>
                  <a:lnTo>
                    <a:pt x="661640" y="1814237"/>
                  </a:lnTo>
                  <a:lnTo>
                    <a:pt x="661831" y="1812967"/>
                  </a:lnTo>
                  <a:lnTo>
                    <a:pt x="664225" y="1812967"/>
                  </a:lnTo>
                  <a:lnTo>
                    <a:pt x="663938" y="1814237"/>
                  </a:lnTo>
                  <a:close/>
                </a:path>
                <a:path w="1094740" h="2160270">
                  <a:moveTo>
                    <a:pt x="664704" y="1815507"/>
                  </a:moveTo>
                  <a:lnTo>
                    <a:pt x="336182" y="1815507"/>
                  </a:lnTo>
                  <a:lnTo>
                    <a:pt x="336277" y="1814237"/>
                  </a:lnTo>
                  <a:lnTo>
                    <a:pt x="663746" y="1814237"/>
                  </a:lnTo>
                  <a:lnTo>
                    <a:pt x="664704" y="1815507"/>
                  </a:lnTo>
                  <a:close/>
                </a:path>
                <a:path w="1094740" h="2160270">
                  <a:moveTo>
                    <a:pt x="663746" y="1818047"/>
                  </a:moveTo>
                  <a:lnTo>
                    <a:pt x="333979" y="1818047"/>
                  </a:lnTo>
                  <a:lnTo>
                    <a:pt x="334458" y="1816777"/>
                  </a:lnTo>
                  <a:lnTo>
                    <a:pt x="333979" y="1816777"/>
                  </a:lnTo>
                  <a:lnTo>
                    <a:pt x="334171" y="1815507"/>
                  </a:lnTo>
                  <a:lnTo>
                    <a:pt x="664417" y="1815507"/>
                  </a:lnTo>
                  <a:lnTo>
                    <a:pt x="663746" y="1818047"/>
                  </a:lnTo>
                  <a:close/>
                </a:path>
                <a:path w="1094740" h="2160270">
                  <a:moveTo>
                    <a:pt x="333309" y="1818047"/>
                  </a:moveTo>
                  <a:lnTo>
                    <a:pt x="332447" y="1818047"/>
                  </a:lnTo>
                  <a:lnTo>
                    <a:pt x="332543" y="1816777"/>
                  </a:lnTo>
                  <a:lnTo>
                    <a:pt x="333309" y="1818047"/>
                  </a:lnTo>
                  <a:close/>
                </a:path>
                <a:path w="1094740" h="2160270">
                  <a:moveTo>
                    <a:pt x="665566" y="1819317"/>
                  </a:moveTo>
                  <a:lnTo>
                    <a:pt x="332256" y="1819317"/>
                  </a:lnTo>
                  <a:lnTo>
                    <a:pt x="332543" y="1818047"/>
                  </a:lnTo>
                  <a:lnTo>
                    <a:pt x="665470" y="1818047"/>
                  </a:lnTo>
                  <a:lnTo>
                    <a:pt x="665566" y="1819317"/>
                  </a:lnTo>
                  <a:close/>
                </a:path>
                <a:path w="1094740" h="2160270">
                  <a:moveTo>
                    <a:pt x="667864" y="1819317"/>
                  </a:moveTo>
                  <a:lnTo>
                    <a:pt x="665757" y="1819317"/>
                  </a:lnTo>
                  <a:lnTo>
                    <a:pt x="666236" y="1818047"/>
                  </a:lnTo>
                  <a:lnTo>
                    <a:pt x="666619" y="1818047"/>
                  </a:lnTo>
                  <a:lnTo>
                    <a:pt x="667864" y="1819317"/>
                  </a:lnTo>
                  <a:close/>
                </a:path>
                <a:path w="1094740" h="2160270">
                  <a:moveTo>
                    <a:pt x="330628" y="1820587"/>
                  </a:moveTo>
                  <a:lnTo>
                    <a:pt x="330149" y="1820587"/>
                  </a:lnTo>
                  <a:lnTo>
                    <a:pt x="330245" y="1819317"/>
                  </a:lnTo>
                  <a:lnTo>
                    <a:pt x="330628" y="1820587"/>
                  </a:lnTo>
                  <a:close/>
                </a:path>
                <a:path w="1094740" h="2160270">
                  <a:moveTo>
                    <a:pt x="668247" y="1820587"/>
                  </a:moveTo>
                  <a:lnTo>
                    <a:pt x="330724" y="1820587"/>
                  </a:lnTo>
                  <a:lnTo>
                    <a:pt x="330820" y="1819317"/>
                  </a:lnTo>
                  <a:lnTo>
                    <a:pt x="667002" y="1819317"/>
                  </a:lnTo>
                  <a:lnTo>
                    <a:pt x="668247" y="1820587"/>
                  </a:lnTo>
                  <a:close/>
                </a:path>
                <a:path w="1094740" h="2160270">
                  <a:moveTo>
                    <a:pt x="667576" y="1823127"/>
                  </a:moveTo>
                  <a:lnTo>
                    <a:pt x="328330" y="1823127"/>
                  </a:lnTo>
                  <a:lnTo>
                    <a:pt x="327947" y="1821857"/>
                  </a:lnTo>
                  <a:lnTo>
                    <a:pt x="328426" y="1820587"/>
                  </a:lnTo>
                  <a:lnTo>
                    <a:pt x="666332" y="1820587"/>
                  </a:lnTo>
                  <a:lnTo>
                    <a:pt x="667098" y="1821857"/>
                  </a:lnTo>
                  <a:lnTo>
                    <a:pt x="667576" y="1823127"/>
                  </a:lnTo>
                  <a:close/>
                </a:path>
                <a:path w="1094740" h="2160270">
                  <a:moveTo>
                    <a:pt x="667768" y="1824397"/>
                  </a:moveTo>
                  <a:lnTo>
                    <a:pt x="328522" y="1824397"/>
                  </a:lnTo>
                  <a:lnTo>
                    <a:pt x="328617" y="1823127"/>
                  </a:lnTo>
                  <a:lnTo>
                    <a:pt x="667672" y="1823127"/>
                  </a:lnTo>
                  <a:lnTo>
                    <a:pt x="667768" y="1824397"/>
                  </a:lnTo>
                  <a:close/>
                </a:path>
                <a:path w="1094740" h="2160270">
                  <a:moveTo>
                    <a:pt x="326990" y="1825667"/>
                  </a:moveTo>
                  <a:lnTo>
                    <a:pt x="325936" y="1825667"/>
                  </a:lnTo>
                  <a:lnTo>
                    <a:pt x="325745" y="1824397"/>
                  </a:lnTo>
                  <a:lnTo>
                    <a:pt x="326990" y="1825667"/>
                  </a:lnTo>
                  <a:close/>
                </a:path>
                <a:path w="1094740" h="2160270">
                  <a:moveTo>
                    <a:pt x="668055" y="1825667"/>
                  </a:moveTo>
                  <a:lnTo>
                    <a:pt x="326990" y="1825667"/>
                  </a:lnTo>
                  <a:lnTo>
                    <a:pt x="327756" y="1824397"/>
                  </a:lnTo>
                  <a:lnTo>
                    <a:pt x="667193" y="1824397"/>
                  </a:lnTo>
                  <a:lnTo>
                    <a:pt x="668055" y="1825667"/>
                  </a:lnTo>
                  <a:close/>
                </a:path>
                <a:path w="1094740" h="2160270">
                  <a:moveTo>
                    <a:pt x="668821" y="1825667"/>
                  </a:moveTo>
                  <a:lnTo>
                    <a:pt x="668055" y="1825667"/>
                  </a:lnTo>
                  <a:lnTo>
                    <a:pt x="668055" y="1824397"/>
                  </a:lnTo>
                  <a:lnTo>
                    <a:pt x="668629" y="1824397"/>
                  </a:lnTo>
                  <a:lnTo>
                    <a:pt x="668821" y="1825667"/>
                  </a:lnTo>
                  <a:close/>
                </a:path>
                <a:path w="1094740" h="2160270">
                  <a:moveTo>
                    <a:pt x="327109" y="1826196"/>
                  </a:moveTo>
                  <a:lnTo>
                    <a:pt x="326990" y="1825667"/>
                  </a:lnTo>
                  <a:lnTo>
                    <a:pt x="327468" y="1825667"/>
                  </a:lnTo>
                  <a:lnTo>
                    <a:pt x="327109" y="1826196"/>
                  </a:lnTo>
                  <a:close/>
                </a:path>
                <a:path w="1094740" h="2160270">
                  <a:moveTo>
                    <a:pt x="327277" y="1826937"/>
                  </a:moveTo>
                  <a:lnTo>
                    <a:pt x="327109" y="1826196"/>
                  </a:lnTo>
                  <a:lnTo>
                    <a:pt x="327468" y="1825667"/>
                  </a:lnTo>
                  <a:lnTo>
                    <a:pt x="327444" y="1826196"/>
                  </a:lnTo>
                  <a:lnTo>
                    <a:pt x="327277" y="1826937"/>
                  </a:lnTo>
                  <a:close/>
                </a:path>
                <a:path w="1094740" h="2160270">
                  <a:moveTo>
                    <a:pt x="327449" y="1826175"/>
                  </a:moveTo>
                  <a:lnTo>
                    <a:pt x="327468" y="1825667"/>
                  </a:lnTo>
                  <a:lnTo>
                    <a:pt x="327449" y="1826175"/>
                  </a:lnTo>
                  <a:close/>
                </a:path>
                <a:path w="1094740" h="2160270">
                  <a:moveTo>
                    <a:pt x="668438" y="1826937"/>
                  </a:moveTo>
                  <a:lnTo>
                    <a:pt x="327564" y="1826937"/>
                  </a:lnTo>
                  <a:lnTo>
                    <a:pt x="327564" y="1825667"/>
                  </a:lnTo>
                  <a:lnTo>
                    <a:pt x="668151" y="1825667"/>
                  </a:lnTo>
                  <a:lnTo>
                    <a:pt x="668438" y="1826937"/>
                  </a:lnTo>
                  <a:close/>
                </a:path>
                <a:path w="1094740" h="2160270">
                  <a:moveTo>
                    <a:pt x="669778" y="1826937"/>
                  </a:moveTo>
                  <a:lnTo>
                    <a:pt x="669204" y="1826937"/>
                  </a:lnTo>
                  <a:lnTo>
                    <a:pt x="669204" y="1825667"/>
                  </a:lnTo>
                  <a:lnTo>
                    <a:pt x="669778" y="1826937"/>
                  </a:lnTo>
                  <a:close/>
                </a:path>
                <a:path w="1094740" h="2160270">
                  <a:moveTo>
                    <a:pt x="670161" y="1826937"/>
                  </a:moveTo>
                  <a:lnTo>
                    <a:pt x="669778" y="1826937"/>
                  </a:lnTo>
                  <a:lnTo>
                    <a:pt x="670353" y="1825667"/>
                  </a:lnTo>
                  <a:lnTo>
                    <a:pt x="670161" y="1826937"/>
                  </a:lnTo>
                  <a:close/>
                </a:path>
                <a:path w="1094740" h="2160270">
                  <a:moveTo>
                    <a:pt x="327420" y="1826937"/>
                  </a:moveTo>
                  <a:lnTo>
                    <a:pt x="327277" y="1826937"/>
                  </a:lnTo>
                  <a:lnTo>
                    <a:pt x="327449" y="1826175"/>
                  </a:lnTo>
                  <a:lnTo>
                    <a:pt x="327420" y="1826937"/>
                  </a:lnTo>
                  <a:close/>
                </a:path>
                <a:path w="1094740" h="2160270">
                  <a:moveTo>
                    <a:pt x="327277" y="1826937"/>
                  </a:moveTo>
                  <a:lnTo>
                    <a:pt x="326607" y="1826937"/>
                  </a:lnTo>
                  <a:lnTo>
                    <a:pt x="327109" y="1826196"/>
                  </a:lnTo>
                  <a:lnTo>
                    <a:pt x="327277" y="1826937"/>
                  </a:lnTo>
                  <a:close/>
                </a:path>
                <a:path w="1094740" h="2160270">
                  <a:moveTo>
                    <a:pt x="668821" y="1829477"/>
                  </a:moveTo>
                  <a:lnTo>
                    <a:pt x="325936" y="1829477"/>
                  </a:lnTo>
                  <a:lnTo>
                    <a:pt x="326128" y="1828207"/>
                  </a:lnTo>
                  <a:lnTo>
                    <a:pt x="326702" y="1826937"/>
                  </a:lnTo>
                  <a:lnTo>
                    <a:pt x="327373" y="1826937"/>
                  </a:lnTo>
                  <a:lnTo>
                    <a:pt x="327373" y="1828207"/>
                  </a:lnTo>
                  <a:lnTo>
                    <a:pt x="668821" y="1828207"/>
                  </a:lnTo>
                  <a:lnTo>
                    <a:pt x="668821" y="1829477"/>
                  </a:lnTo>
                  <a:close/>
                </a:path>
                <a:path w="1094740" h="2160270">
                  <a:moveTo>
                    <a:pt x="327404" y="1827361"/>
                  </a:moveTo>
                  <a:lnTo>
                    <a:pt x="327373" y="1826937"/>
                  </a:lnTo>
                  <a:lnTo>
                    <a:pt x="327404" y="1827361"/>
                  </a:lnTo>
                  <a:close/>
                </a:path>
                <a:path w="1094740" h="2160270">
                  <a:moveTo>
                    <a:pt x="669491" y="1828207"/>
                  </a:moveTo>
                  <a:lnTo>
                    <a:pt x="327468" y="1828207"/>
                  </a:lnTo>
                  <a:lnTo>
                    <a:pt x="327420" y="1826937"/>
                  </a:lnTo>
                  <a:lnTo>
                    <a:pt x="669970" y="1826937"/>
                  </a:lnTo>
                  <a:lnTo>
                    <a:pt x="669491" y="1828207"/>
                  </a:lnTo>
                  <a:close/>
                </a:path>
                <a:path w="1094740" h="2160270">
                  <a:moveTo>
                    <a:pt x="670162" y="1829477"/>
                  </a:moveTo>
                  <a:lnTo>
                    <a:pt x="669396" y="1829477"/>
                  </a:lnTo>
                  <a:lnTo>
                    <a:pt x="669970" y="1826937"/>
                  </a:lnTo>
                  <a:lnTo>
                    <a:pt x="670449" y="1828207"/>
                  </a:lnTo>
                  <a:lnTo>
                    <a:pt x="670162" y="1829477"/>
                  </a:lnTo>
                  <a:close/>
                </a:path>
                <a:path w="1094740" h="2160270">
                  <a:moveTo>
                    <a:pt x="325075" y="1830747"/>
                  </a:moveTo>
                  <a:lnTo>
                    <a:pt x="323638" y="1830747"/>
                  </a:lnTo>
                  <a:lnTo>
                    <a:pt x="324596" y="1829477"/>
                  </a:lnTo>
                  <a:lnTo>
                    <a:pt x="325075" y="1830747"/>
                  </a:lnTo>
                  <a:close/>
                </a:path>
                <a:path w="1094740" h="2160270">
                  <a:moveTo>
                    <a:pt x="670066" y="1830747"/>
                  </a:moveTo>
                  <a:lnTo>
                    <a:pt x="325075" y="1830747"/>
                  </a:lnTo>
                  <a:lnTo>
                    <a:pt x="325362" y="1829477"/>
                  </a:lnTo>
                  <a:lnTo>
                    <a:pt x="670449" y="1829477"/>
                  </a:lnTo>
                  <a:lnTo>
                    <a:pt x="670066" y="1830747"/>
                  </a:lnTo>
                  <a:close/>
                </a:path>
                <a:path w="1094740" h="2160270">
                  <a:moveTo>
                    <a:pt x="323830" y="1832017"/>
                  </a:moveTo>
                  <a:lnTo>
                    <a:pt x="323351" y="1832017"/>
                  </a:lnTo>
                  <a:lnTo>
                    <a:pt x="323638" y="1830747"/>
                  </a:lnTo>
                  <a:lnTo>
                    <a:pt x="323830" y="1832017"/>
                  </a:lnTo>
                  <a:close/>
                </a:path>
                <a:path w="1094740" h="2160270">
                  <a:moveTo>
                    <a:pt x="324979" y="1832017"/>
                  </a:moveTo>
                  <a:lnTo>
                    <a:pt x="324213" y="1832017"/>
                  </a:lnTo>
                  <a:lnTo>
                    <a:pt x="324117" y="1830747"/>
                  </a:lnTo>
                  <a:lnTo>
                    <a:pt x="325170" y="1830747"/>
                  </a:lnTo>
                  <a:lnTo>
                    <a:pt x="324979" y="1832017"/>
                  </a:lnTo>
                  <a:close/>
                </a:path>
                <a:path w="1094740" h="2160270">
                  <a:moveTo>
                    <a:pt x="670257" y="1832017"/>
                  </a:moveTo>
                  <a:lnTo>
                    <a:pt x="325458" y="1832017"/>
                  </a:lnTo>
                  <a:lnTo>
                    <a:pt x="325170" y="1830747"/>
                  </a:lnTo>
                  <a:lnTo>
                    <a:pt x="669587" y="1830747"/>
                  </a:lnTo>
                  <a:lnTo>
                    <a:pt x="670257" y="1832017"/>
                  </a:lnTo>
                  <a:close/>
                </a:path>
                <a:path w="1094740" h="2160270">
                  <a:moveTo>
                    <a:pt x="670928" y="1832017"/>
                  </a:moveTo>
                  <a:lnTo>
                    <a:pt x="670257" y="1832017"/>
                  </a:lnTo>
                  <a:lnTo>
                    <a:pt x="670257" y="1830747"/>
                  </a:lnTo>
                  <a:lnTo>
                    <a:pt x="670640" y="1830747"/>
                  </a:lnTo>
                  <a:lnTo>
                    <a:pt x="670928" y="1832017"/>
                  </a:lnTo>
                  <a:close/>
                </a:path>
                <a:path w="1094740" h="2160270">
                  <a:moveTo>
                    <a:pt x="672268" y="1832017"/>
                  </a:moveTo>
                  <a:lnTo>
                    <a:pt x="671502" y="1832017"/>
                  </a:lnTo>
                  <a:lnTo>
                    <a:pt x="671885" y="1830747"/>
                  </a:lnTo>
                  <a:lnTo>
                    <a:pt x="672077" y="1830747"/>
                  </a:lnTo>
                  <a:lnTo>
                    <a:pt x="672268" y="1832017"/>
                  </a:lnTo>
                  <a:close/>
                </a:path>
                <a:path w="1094740" h="2160270">
                  <a:moveTo>
                    <a:pt x="674087" y="1832017"/>
                  </a:moveTo>
                  <a:lnTo>
                    <a:pt x="672938" y="1832017"/>
                  </a:lnTo>
                  <a:lnTo>
                    <a:pt x="672747" y="1830747"/>
                  </a:lnTo>
                  <a:lnTo>
                    <a:pt x="674087" y="1830747"/>
                  </a:lnTo>
                  <a:lnTo>
                    <a:pt x="674087" y="1832017"/>
                  </a:lnTo>
                  <a:close/>
                </a:path>
                <a:path w="1094740" h="2160270">
                  <a:moveTo>
                    <a:pt x="323543" y="1833287"/>
                  </a:moveTo>
                  <a:lnTo>
                    <a:pt x="323543" y="1832017"/>
                  </a:lnTo>
                  <a:lnTo>
                    <a:pt x="324117" y="1832017"/>
                  </a:lnTo>
                  <a:lnTo>
                    <a:pt x="323543" y="1833287"/>
                  </a:lnTo>
                  <a:close/>
                </a:path>
                <a:path w="1094740" h="2160270">
                  <a:moveTo>
                    <a:pt x="672938" y="1834557"/>
                  </a:moveTo>
                  <a:lnTo>
                    <a:pt x="324500" y="1834557"/>
                  </a:lnTo>
                  <a:lnTo>
                    <a:pt x="324308" y="1833287"/>
                  </a:lnTo>
                  <a:lnTo>
                    <a:pt x="325362" y="1832017"/>
                  </a:lnTo>
                  <a:lnTo>
                    <a:pt x="673417" y="1832017"/>
                  </a:lnTo>
                  <a:lnTo>
                    <a:pt x="673225" y="1833287"/>
                  </a:lnTo>
                  <a:lnTo>
                    <a:pt x="672651" y="1833287"/>
                  </a:lnTo>
                  <a:lnTo>
                    <a:pt x="672938" y="1834557"/>
                  </a:lnTo>
                  <a:close/>
                </a:path>
                <a:path w="1094740" h="2160270">
                  <a:moveTo>
                    <a:pt x="674566" y="1833287"/>
                  </a:moveTo>
                  <a:lnTo>
                    <a:pt x="673417" y="1832017"/>
                  </a:lnTo>
                  <a:lnTo>
                    <a:pt x="673992" y="1832017"/>
                  </a:lnTo>
                  <a:lnTo>
                    <a:pt x="674566" y="1833287"/>
                  </a:lnTo>
                  <a:close/>
                </a:path>
                <a:path w="1094740" h="2160270">
                  <a:moveTo>
                    <a:pt x="674087" y="1834557"/>
                  </a:moveTo>
                  <a:lnTo>
                    <a:pt x="673417" y="1833287"/>
                  </a:lnTo>
                  <a:lnTo>
                    <a:pt x="674087" y="1833287"/>
                  </a:lnTo>
                  <a:lnTo>
                    <a:pt x="674087" y="1834557"/>
                  </a:lnTo>
                  <a:close/>
                </a:path>
                <a:path w="1094740" h="2160270">
                  <a:moveTo>
                    <a:pt x="675045" y="1838367"/>
                  </a:moveTo>
                  <a:lnTo>
                    <a:pt x="321532" y="1838367"/>
                  </a:lnTo>
                  <a:lnTo>
                    <a:pt x="322393" y="1837097"/>
                  </a:lnTo>
                  <a:lnTo>
                    <a:pt x="323351" y="1835827"/>
                  </a:lnTo>
                  <a:lnTo>
                    <a:pt x="323734" y="1834557"/>
                  </a:lnTo>
                  <a:lnTo>
                    <a:pt x="673608" y="1834557"/>
                  </a:lnTo>
                  <a:lnTo>
                    <a:pt x="673513" y="1835827"/>
                  </a:lnTo>
                  <a:lnTo>
                    <a:pt x="675045" y="1835827"/>
                  </a:lnTo>
                  <a:lnTo>
                    <a:pt x="674662" y="1837097"/>
                  </a:lnTo>
                  <a:lnTo>
                    <a:pt x="675523" y="1837097"/>
                  </a:lnTo>
                  <a:lnTo>
                    <a:pt x="675045" y="1838367"/>
                  </a:lnTo>
                  <a:close/>
                </a:path>
                <a:path w="1094740" h="2160270">
                  <a:moveTo>
                    <a:pt x="675045" y="1835827"/>
                  </a:moveTo>
                  <a:lnTo>
                    <a:pt x="674279" y="1835827"/>
                  </a:lnTo>
                  <a:lnTo>
                    <a:pt x="674470" y="1834557"/>
                  </a:lnTo>
                  <a:lnTo>
                    <a:pt x="674662" y="1834557"/>
                  </a:lnTo>
                  <a:lnTo>
                    <a:pt x="675045" y="1835827"/>
                  </a:lnTo>
                  <a:close/>
                </a:path>
                <a:path w="1094740" h="2160270">
                  <a:moveTo>
                    <a:pt x="675045" y="1839637"/>
                  </a:moveTo>
                  <a:lnTo>
                    <a:pt x="321436" y="1839637"/>
                  </a:lnTo>
                  <a:lnTo>
                    <a:pt x="320861" y="1838367"/>
                  </a:lnTo>
                  <a:lnTo>
                    <a:pt x="674662" y="1838367"/>
                  </a:lnTo>
                  <a:lnTo>
                    <a:pt x="675045" y="1839637"/>
                  </a:lnTo>
                  <a:close/>
                </a:path>
                <a:path w="1094740" h="2160270">
                  <a:moveTo>
                    <a:pt x="321244" y="1840907"/>
                  </a:moveTo>
                  <a:lnTo>
                    <a:pt x="320478" y="1840907"/>
                  </a:lnTo>
                  <a:lnTo>
                    <a:pt x="320478" y="1839637"/>
                  </a:lnTo>
                  <a:lnTo>
                    <a:pt x="321532" y="1839637"/>
                  </a:lnTo>
                  <a:lnTo>
                    <a:pt x="321244" y="1840907"/>
                  </a:lnTo>
                  <a:close/>
                </a:path>
                <a:path w="1094740" h="2160270">
                  <a:moveTo>
                    <a:pt x="674470" y="1840907"/>
                  </a:moveTo>
                  <a:lnTo>
                    <a:pt x="321819" y="1840907"/>
                  </a:lnTo>
                  <a:lnTo>
                    <a:pt x="321532" y="1839637"/>
                  </a:lnTo>
                  <a:lnTo>
                    <a:pt x="674470" y="1839637"/>
                  </a:lnTo>
                  <a:lnTo>
                    <a:pt x="674470" y="1840907"/>
                  </a:lnTo>
                  <a:close/>
                </a:path>
                <a:path w="1094740" h="2160270">
                  <a:moveTo>
                    <a:pt x="319904" y="1842177"/>
                  </a:moveTo>
                  <a:lnTo>
                    <a:pt x="319425" y="1842177"/>
                  </a:lnTo>
                  <a:lnTo>
                    <a:pt x="319712" y="1840907"/>
                  </a:lnTo>
                  <a:lnTo>
                    <a:pt x="319904" y="1842177"/>
                  </a:lnTo>
                  <a:close/>
                </a:path>
                <a:path w="1094740" h="2160270">
                  <a:moveTo>
                    <a:pt x="673896" y="1842177"/>
                  </a:moveTo>
                  <a:lnTo>
                    <a:pt x="320287" y="1842177"/>
                  </a:lnTo>
                  <a:lnTo>
                    <a:pt x="320670" y="1840907"/>
                  </a:lnTo>
                  <a:lnTo>
                    <a:pt x="673608" y="1840907"/>
                  </a:lnTo>
                  <a:lnTo>
                    <a:pt x="673896" y="1842177"/>
                  </a:lnTo>
                  <a:close/>
                </a:path>
                <a:path w="1094740" h="2160270">
                  <a:moveTo>
                    <a:pt x="319138" y="1844717"/>
                  </a:moveTo>
                  <a:lnTo>
                    <a:pt x="316265" y="1844717"/>
                  </a:lnTo>
                  <a:lnTo>
                    <a:pt x="317031" y="1843447"/>
                  </a:lnTo>
                  <a:lnTo>
                    <a:pt x="317702" y="1843447"/>
                  </a:lnTo>
                  <a:lnTo>
                    <a:pt x="317893" y="1842177"/>
                  </a:lnTo>
                  <a:lnTo>
                    <a:pt x="318085" y="1842177"/>
                  </a:lnTo>
                  <a:lnTo>
                    <a:pt x="318372" y="1843447"/>
                  </a:lnTo>
                  <a:lnTo>
                    <a:pt x="319138" y="1844717"/>
                  </a:lnTo>
                  <a:close/>
                </a:path>
                <a:path w="1094740" h="2160270">
                  <a:moveTo>
                    <a:pt x="674470" y="1843447"/>
                  </a:moveTo>
                  <a:lnTo>
                    <a:pt x="319234" y="1843447"/>
                  </a:lnTo>
                  <a:lnTo>
                    <a:pt x="319042" y="1842177"/>
                  </a:lnTo>
                  <a:lnTo>
                    <a:pt x="674470" y="1842177"/>
                  </a:lnTo>
                  <a:lnTo>
                    <a:pt x="674470" y="1843447"/>
                  </a:lnTo>
                  <a:close/>
                </a:path>
                <a:path w="1094740" h="2160270">
                  <a:moveTo>
                    <a:pt x="316265" y="1844717"/>
                  </a:moveTo>
                  <a:lnTo>
                    <a:pt x="315978" y="1844717"/>
                  </a:lnTo>
                  <a:lnTo>
                    <a:pt x="315691" y="1843447"/>
                  </a:lnTo>
                  <a:lnTo>
                    <a:pt x="316074" y="1843447"/>
                  </a:lnTo>
                  <a:lnTo>
                    <a:pt x="316265" y="1844717"/>
                  </a:lnTo>
                  <a:close/>
                </a:path>
                <a:path w="1094740" h="2160270">
                  <a:moveTo>
                    <a:pt x="674279" y="1844717"/>
                  </a:moveTo>
                  <a:lnTo>
                    <a:pt x="319234" y="1844717"/>
                  </a:lnTo>
                  <a:lnTo>
                    <a:pt x="319138" y="1843447"/>
                  </a:lnTo>
                  <a:lnTo>
                    <a:pt x="674566" y="1843447"/>
                  </a:lnTo>
                  <a:lnTo>
                    <a:pt x="674279" y="1844717"/>
                  </a:lnTo>
                  <a:close/>
                </a:path>
                <a:path w="1094740" h="2160270">
                  <a:moveTo>
                    <a:pt x="676481" y="1844717"/>
                  </a:moveTo>
                  <a:lnTo>
                    <a:pt x="676002" y="1844717"/>
                  </a:lnTo>
                  <a:lnTo>
                    <a:pt x="675577" y="1843588"/>
                  </a:lnTo>
                  <a:lnTo>
                    <a:pt x="675619" y="1843447"/>
                  </a:lnTo>
                  <a:lnTo>
                    <a:pt x="676194" y="1843447"/>
                  </a:lnTo>
                  <a:lnTo>
                    <a:pt x="676481" y="1844717"/>
                  </a:lnTo>
                  <a:close/>
                </a:path>
                <a:path w="1094740" h="2160270">
                  <a:moveTo>
                    <a:pt x="676002" y="1844717"/>
                  </a:moveTo>
                  <a:lnTo>
                    <a:pt x="675811" y="1844717"/>
                  </a:lnTo>
                  <a:lnTo>
                    <a:pt x="675555" y="1843588"/>
                  </a:lnTo>
                  <a:lnTo>
                    <a:pt x="676002" y="1844717"/>
                  </a:lnTo>
                  <a:close/>
                </a:path>
                <a:path w="1094740" h="2160270">
                  <a:moveTo>
                    <a:pt x="675811" y="1844717"/>
                  </a:moveTo>
                  <a:lnTo>
                    <a:pt x="675045" y="1844717"/>
                  </a:lnTo>
                  <a:lnTo>
                    <a:pt x="675555" y="1843588"/>
                  </a:lnTo>
                  <a:lnTo>
                    <a:pt x="675811" y="1844717"/>
                  </a:lnTo>
                  <a:close/>
                </a:path>
                <a:path w="1094740" h="2160270">
                  <a:moveTo>
                    <a:pt x="318276" y="1845987"/>
                  </a:moveTo>
                  <a:lnTo>
                    <a:pt x="315787" y="1845987"/>
                  </a:lnTo>
                  <a:lnTo>
                    <a:pt x="316265" y="1844717"/>
                  </a:lnTo>
                  <a:lnTo>
                    <a:pt x="318755" y="1844717"/>
                  </a:lnTo>
                  <a:lnTo>
                    <a:pt x="318276" y="1845987"/>
                  </a:lnTo>
                  <a:close/>
                </a:path>
                <a:path w="1094740" h="2160270">
                  <a:moveTo>
                    <a:pt x="676768" y="1845987"/>
                  </a:moveTo>
                  <a:lnTo>
                    <a:pt x="318563" y="1845987"/>
                  </a:lnTo>
                  <a:lnTo>
                    <a:pt x="318755" y="1844717"/>
                  </a:lnTo>
                  <a:lnTo>
                    <a:pt x="676768" y="1844717"/>
                  </a:lnTo>
                  <a:lnTo>
                    <a:pt x="676768" y="1845987"/>
                  </a:lnTo>
                  <a:close/>
                </a:path>
                <a:path w="1094740" h="2160270">
                  <a:moveTo>
                    <a:pt x="315691" y="1848527"/>
                  </a:moveTo>
                  <a:lnTo>
                    <a:pt x="313680" y="1848527"/>
                  </a:lnTo>
                  <a:lnTo>
                    <a:pt x="313680" y="1847257"/>
                  </a:lnTo>
                  <a:lnTo>
                    <a:pt x="313872" y="1847257"/>
                  </a:lnTo>
                  <a:lnTo>
                    <a:pt x="313489" y="1845987"/>
                  </a:lnTo>
                  <a:lnTo>
                    <a:pt x="315691" y="1845987"/>
                  </a:lnTo>
                  <a:lnTo>
                    <a:pt x="315404" y="1847257"/>
                  </a:lnTo>
                  <a:lnTo>
                    <a:pt x="315691" y="1848527"/>
                  </a:lnTo>
                  <a:close/>
                </a:path>
                <a:path w="1094740" h="2160270">
                  <a:moveTo>
                    <a:pt x="676290" y="1847257"/>
                  </a:moveTo>
                  <a:lnTo>
                    <a:pt x="316265" y="1847257"/>
                  </a:lnTo>
                  <a:lnTo>
                    <a:pt x="316457" y="1845987"/>
                  </a:lnTo>
                  <a:lnTo>
                    <a:pt x="676481" y="1845987"/>
                  </a:lnTo>
                  <a:lnTo>
                    <a:pt x="676290" y="1847257"/>
                  </a:lnTo>
                  <a:close/>
                </a:path>
                <a:path w="1094740" h="2160270">
                  <a:moveTo>
                    <a:pt x="677726" y="1847257"/>
                  </a:moveTo>
                  <a:lnTo>
                    <a:pt x="677056" y="1847257"/>
                  </a:lnTo>
                  <a:lnTo>
                    <a:pt x="677343" y="1845987"/>
                  </a:lnTo>
                  <a:lnTo>
                    <a:pt x="677726" y="1847257"/>
                  </a:lnTo>
                  <a:close/>
                </a:path>
                <a:path w="1094740" h="2160270">
                  <a:moveTo>
                    <a:pt x="677534" y="1849797"/>
                  </a:moveTo>
                  <a:lnTo>
                    <a:pt x="311861" y="1849797"/>
                  </a:lnTo>
                  <a:lnTo>
                    <a:pt x="312435" y="1848527"/>
                  </a:lnTo>
                  <a:lnTo>
                    <a:pt x="315787" y="1848527"/>
                  </a:lnTo>
                  <a:lnTo>
                    <a:pt x="316170" y="1847257"/>
                  </a:lnTo>
                  <a:lnTo>
                    <a:pt x="677822" y="1847257"/>
                  </a:lnTo>
                  <a:lnTo>
                    <a:pt x="677822" y="1848527"/>
                  </a:lnTo>
                  <a:lnTo>
                    <a:pt x="677534" y="1849797"/>
                  </a:lnTo>
                  <a:close/>
                </a:path>
                <a:path w="1094740" h="2160270">
                  <a:moveTo>
                    <a:pt x="679832" y="1853607"/>
                  </a:moveTo>
                  <a:lnTo>
                    <a:pt x="312340" y="1853607"/>
                  </a:lnTo>
                  <a:lnTo>
                    <a:pt x="312212" y="1853184"/>
                  </a:lnTo>
                  <a:lnTo>
                    <a:pt x="312340" y="1852337"/>
                  </a:lnTo>
                  <a:lnTo>
                    <a:pt x="312723" y="1851067"/>
                  </a:lnTo>
                  <a:lnTo>
                    <a:pt x="312723" y="1849797"/>
                  </a:lnTo>
                  <a:lnTo>
                    <a:pt x="678683" y="1849797"/>
                  </a:lnTo>
                  <a:lnTo>
                    <a:pt x="678971" y="1851067"/>
                  </a:lnTo>
                  <a:lnTo>
                    <a:pt x="678109" y="1851067"/>
                  </a:lnTo>
                  <a:lnTo>
                    <a:pt x="679832" y="1853607"/>
                  </a:lnTo>
                  <a:close/>
                </a:path>
                <a:path w="1094740" h="2160270">
                  <a:moveTo>
                    <a:pt x="679832" y="1852337"/>
                  </a:moveTo>
                  <a:lnTo>
                    <a:pt x="678396" y="1851067"/>
                  </a:lnTo>
                  <a:lnTo>
                    <a:pt x="679737" y="1851067"/>
                  </a:lnTo>
                  <a:lnTo>
                    <a:pt x="679832" y="1852337"/>
                  </a:lnTo>
                  <a:close/>
                </a:path>
                <a:path w="1094740" h="2160270">
                  <a:moveTo>
                    <a:pt x="681077" y="1852337"/>
                  </a:moveTo>
                  <a:lnTo>
                    <a:pt x="680981" y="1851067"/>
                  </a:lnTo>
                  <a:lnTo>
                    <a:pt x="681747" y="1851067"/>
                  </a:lnTo>
                  <a:lnTo>
                    <a:pt x="681077" y="1852337"/>
                  </a:lnTo>
                  <a:close/>
                </a:path>
                <a:path w="1094740" h="2160270">
                  <a:moveTo>
                    <a:pt x="312148" y="1853607"/>
                  </a:moveTo>
                  <a:lnTo>
                    <a:pt x="310903" y="1853607"/>
                  </a:lnTo>
                  <a:lnTo>
                    <a:pt x="311957" y="1852337"/>
                  </a:lnTo>
                  <a:lnTo>
                    <a:pt x="312212" y="1853184"/>
                  </a:lnTo>
                  <a:lnTo>
                    <a:pt x="312148" y="1853607"/>
                  </a:lnTo>
                  <a:close/>
                </a:path>
                <a:path w="1094740" h="2160270">
                  <a:moveTo>
                    <a:pt x="681460" y="1853607"/>
                  </a:moveTo>
                  <a:lnTo>
                    <a:pt x="679832" y="1853607"/>
                  </a:lnTo>
                  <a:lnTo>
                    <a:pt x="679545" y="1852337"/>
                  </a:lnTo>
                  <a:lnTo>
                    <a:pt x="681077" y="1852337"/>
                  </a:lnTo>
                  <a:lnTo>
                    <a:pt x="681460" y="1853607"/>
                  </a:lnTo>
                  <a:close/>
                </a:path>
                <a:path w="1094740" h="2160270">
                  <a:moveTo>
                    <a:pt x="312340" y="1853607"/>
                  </a:moveTo>
                  <a:lnTo>
                    <a:pt x="312148" y="1853607"/>
                  </a:lnTo>
                  <a:lnTo>
                    <a:pt x="312212" y="1853184"/>
                  </a:lnTo>
                  <a:lnTo>
                    <a:pt x="312340" y="1853607"/>
                  </a:lnTo>
                  <a:close/>
                </a:path>
                <a:path w="1094740" h="2160270">
                  <a:moveTo>
                    <a:pt x="680311" y="1856147"/>
                  </a:moveTo>
                  <a:lnTo>
                    <a:pt x="310425" y="1856147"/>
                  </a:lnTo>
                  <a:lnTo>
                    <a:pt x="310712" y="1854877"/>
                  </a:lnTo>
                  <a:lnTo>
                    <a:pt x="310425" y="1854877"/>
                  </a:lnTo>
                  <a:lnTo>
                    <a:pt x="310042" y="1853607"/>
                  </a:lnTo>
                  <a:lnTo>
                    <a:pt x="681077" y="1853607"/>
                  </a:lnTo>
                  <a:lnTo>
                    <a:pt x="680503" y="1854877"/>
                  </a:lnTo>
                  <a:lnTo>
                    <a:pt x="680311" y="1856147"/>
                  </a:lnTo>
                  <a:close/>
                </a:path>
                <a:path w="1094740" h="2160270">
                  <a:moveTo>
                    <a:pt x="682226" y="1854877"/>
                  </a:moveTo>
                  <a:lnTo>
                    <a:pt x="681269" y="1854877"/>
                  </a:lnTo>
                  <a:lnTo>
                    <a:pt x="681364" y="1853607"/>
                  </a:lnTo>
                  <a:lnTo>
                    <a:pt x="681556" y="1853607"/>
                  </a:lnTo>
                  <a:lnTo>
                    <a:pt x="682226" y="1854877"/>
                  </a:lnTo>
                  <a:close/>
                </a:path>
                <a:path w="1094740" h="2160270">
                  <a:moveTo>
                    <a:pt x="683567" y="1854877"/>
                  </a:moveTo>
                  <a:lnTo>
                    <a:pt x="682226" y="1854877"/>
                  </a:lnTo>
                  <a:lnTo>
                    <a:pt x="682896" y="1853607"/>
                  </a:lnTo>
                  <a:lnTo>
                    <a:pt x="683471" y="1853607"/>
                  </a:lnTo>
                  <a:lnTo>
                    <a:pt x="683567" y="1854877"/>
                  </a:lnTo>
                  <a:close/>
                </a:path>
                <a:path w="1094740" h="2160270">
                  <a:moveTo>
                    <a:pt x="684141" y="1854877"/>
                  </a:moveTo>
                  <a:lnTo>
                    <a:pt x="683758" y="1854877"/>
                  </a:lnTo>
                  <a:lnTo>
                    <a:pt x="683949" y="1853607"/>
                  </a:lnTo>
                  <a:lnTo>
                    <a:pt x="684141" y="1854877"/>
                  </a:lnTo>
                  <a:close/>
                </a:path>
                <a:path w="1094740" h="2160270">
                  <a:moveTo>
                    <a:pt x="682226" y="1856147"/>
                  </a:moveTo>
                  <a:lnTo>
                    <a:pt x="681556" y="1856147"/>
                  </a:lnTo>
                  <a:lnTo>
                    <a:pt x="681556" y="1854877"/>
                  </a:lnTo>
                  <a:lnTo>
                    <a:pt x="682322" y="1854877"/>
                  </a:lnTo>
                  <a:lnTo>
                    <a:pt x="682226" y="1856147"/>
                  </a:lnTo>
                  <a:close/>
                </a:path>
                <a:path w="1094740" h="2160270">
                  <a:moveTo>
                    <a:pt x="684237" y="1856147"/>
                  </a:moveTo>
                  <a:lnTo>
                    <a:pt x="682896" y="1856147"/>
                  </a:lnTo>
                  <a:lnTo>
                    <a:pt x="682705" y="1854877"/>
                  </a:lnTo>
                  <a:lnTo>
                    <a:pt x="684237" y="1854877"/>
                  </a:lnTo>
                  <a:lnTo>
                    <a:pt x="684237" y="1856147"/>
                  </a:lnTo>
                  <a:close/>
                </a:path>
                <a:path w="1094740" h="2160270">
                  <a:moveTo>
                    <a:pt x="309563" y="1858687"/>
                  </a:moveTo>
                  <a:lnTo>
                    <a:pt x="308701" y="1858687"/>
                  </a:lnTo>
                  <a:lnTo>
                    <a:pt x="308797" y="1857417"/>
                  </a:lnTo>
                  <a:lnTo>
                    <a:pt x="309180" y="1856147"/>
                  </a:lnTo>
                  <a:lnTo>
                    <a:pt x="311382" y="1856147"/>
                  </a:lnTo>
                  <a:lnTo>
                    <a:pt x="310712" y="1857417"/>
                  </a:lnTo>
                  <a:lnTo>
                    <a:pt x="310233" y="1857417"/>
                  </a:lnTo>
                  <a:lnTo>
                    <a:pt x="309563" y="1858687"/>
                  </a:lnTo>
                  <a:close/>
                </a:path>
                <a:path w="1094740" h="2160270">
                  <a:moveTo>
                    <a:pt x="684332" y="1857417"/>
                  </a:moveTo>
                  <a:lnTo>
                    <a:pt x="311191" y="1857417"/>
                  </a:lnTo>
                  <a:lnTo>
                    <a:pt x="311382" y="1856147"/>
                  </a:lnTo>
                  <a:lnTo>
                    <a:pt x="683854" y="1856147"/>
                  </a:lnTo>
                  <a:lnTo>
                    <a:pt x="684332" y="1857417"/>
                  </a:lnTo>
                  <a:close/>
                </a:path>
                <a:path w="1094740" h="2160270">
                  <a:moveTo>
                    <a:pt x="310999" y="1858687"/>
                  </a:moveTo>
                  <a:lnTo>
                    <a:pt x="310616" y="1858687"/>
                  </a:lnTo>
                  <a:lnTo>
                    <a:pt x="310712" y="1857417"/>
                  </a:lnTo>
                  <a:lnTo>
                    <a:pt x="311191" y="1857417"/>
                  </a:lnTo>
                  <a:lnTo>
                    <a:pt x="311250" y="1858211"/>
                  </a:lnTo>
                  <a:lnTo>
                    <a:pt x="310999" y="1858687"/>
                  </a:lnTo>
                  <a:close/>
                </a:path>
                <a:path w="1094740" h="2160270">
                  <a:moveTo>
                    <a:pt x="684237" y="1858687"/>
                  </a:moveTo>
                  <a:lnTo>
                    <a:pt x="311286" y="1858687"/>
                  </a:lnTo>
                  <a:lnTo>
                    <a:pt x="311250" y="1858211"/>
                  </a:lnTo>
                  <a:lnTo>
                    <a:pt x="311669" y="1857417"/>
                  </a:lnTo>
                  <a:lnTo>
                    <a:pt x="684237" y="1857417"/>
                  </a:lnTo>
                  <a:lnTo>
                    <a:pt x="684237" y="1858687"/>
                  </a:lnTo>
                  <a:close/>
                </a:path>
                <a:path w="1094740" h="2160270">
                  <a:moveTo>
                    <a:pt x="684524" y="1858687"/>
                  </a:moveTo>
                  <a:lnTo>
                    <a:pt x="684237" y="1858687"/>
                  </a:lnTo>
                  <a:lnTo>
                    <a:pt x="684907" y="1857417"/>
                  </a:lnTo>
                  <a:lnTo>
                    <a:pt x="684524" y="1858687"/>
                  </a:lnTo>
                  <a:close/>
                </a:path>
                <a:path w="1094740" h="2160270">
                  <a:moveTo>
                    <a:pt x="311286" y="1858687"/>
                  </a:moveTo>
                  <a:lnTo>
                    <a:pt x="310999" y="1858687"/>
                  </a:lnTo>
                  <a:lnTo>
                    <a:pt x="311250" y="1858211"/>
                  </a:lnTo>
                  <a:lnTo>
                    <a:pt x="311286" y="1858687"/>
                  </a:lnTo>
                  <a:close/>
                </a:path>
                <a:path w="1094740" h="2160270">
                  <a:moveTo>
                    <a:pt x="686439" y="1863767"/>
                  </a:moveTo>
                  <a:lnTo>
                    <a:pt x="306690" y="1863767"/>
                  </a:lnTo>
                  <a:lnTo>
                    <a:pt x="306818" y="1862921"/>
                  </a:lnTo>
                  <a:lnTo>
                    <a:pt x="306977" y="1862497"/>
                  </a:lnTo>
                  <a:lnTo>
                    <a:pt x="307743" y="1862497"/>
                  </a:lnTo>
                  <a:lnTo>
                    <a:pt x="308126" y="1861227"/>
                  </a:lnTo>
                  <a:lnTo>
                    <a:pt x="308318" y="1861227"/>
                  </a:lnTo>
                  <a:lnTo>
                    <a:pt x="308509" y="1859957"/>
                  </a:lnTo>
                  <a:lnTo>
                    <a:pt x="308797" y="1858687"/>
                  </a:lnTo>
                  <a:lnTo>
                    <a:pt x="309084" y="1858687"/>
                  </a:lnTo>
                  <a:lnTo>
                    <a:pt x="309850" y="1859534"/>
                  </a:lnTo>
                  <a:lnTo>
                    <a:pt x="309946" y="1859957"/>
                  </a:lnTo>
                  <a:lnTo>
                    <a:pt x="684524" y="1859957"/>
                  </a:lnTo>
                  <a:lnTo>
                    <a:pt x="684811" y="1861227"/>
                  </a:lnTo>
                  <a:lnTo>
                    <a:pt x="685481" y="1862497"/>
                  </a:lnTo>
                  <a:lnTo>
                    <a:pt x="686439" y="1863767"/>
                  </a:lnTo>
                  <a:close/>
                </a:path>
                <a:path w="1094740" h="2160270">
                  <a:moveTo>
                    <a:pt x="684811" y="1859957"/>
                  </a:moveTo>
                  <a:lnTo>
                    <a:pt x="310233" y="1859957"/>
                  </a:lnTo>
                  <a:lnTo>
                    <a:pt x="309850" y="1859534"/>
                  </a:lnTo>
                  <a:lnTo>
                    <a:pt x="309658" y="1858687"/>
                  </a:lnTo>
                  <a:lnTo>
                    <a:pt x="684620" y="1858687"/>
                  </a:lnTo>
                  <a:lnTo>
                    <a:pt x="684811" y="1859957"/>
                  </a:lnTo>
                  <a:close/>
                </a:path>
                <a:path w="1094740" h="2160270">
                  <a:moveTo>
                    <a:pt x="310233" y="1859957"/>
                  </a:moveTo>
                  <a:lnTo>
                    <a:pt x="309946" y="1859957"/>
                  </a:lnTo>
                  <a:lnTo>
                    <a:pt x="309850" y="1859534"/>
                  </a:lnTo>
                  <a:lnTo>
                    <a:pt x="310233" y="1859957"/>
                  </a:lnTo>
                  <a:close/>
                </a:path>
                <a:path w="1094740" h="2160270">
                  <a:moveTo>
                    <a:pt x="685386" y="1861227"/>
                  </a:moveTo>
                  <a:lnTo>
                    <a:pt x="684524" y="1859957"/>
                  </a:lnTo>
                  <a:lnTo>
                    <a:pt x="685290" y="1859957"/>
                  </a:lnTo>
                  <a:lnTo>
                    <a:pt x="685386" y="1861227"/>
                  </a:lnTo>
                  <a:close/>
                </a:path>
                <a:path w="1094740" h="2160270">
                  <a:moveTo>
                    <a:pt x="306499" y="1863767"/>
                  </a:moveTo>
                  <a:lnTo>
                    <a:pt x="306211" y="1863767"/>
                  </a:lnTo>
                  <a:lnTo>
                    <a:pt x="306499" y="1862497"/>
                  </a:lnTo>
                  <a:lnTo>
                    <a:pt x="305924" y="1861227"/>
                  </a:lnTo>
                  <a:lnTo>
                    <a:pt x="307743" y="1861227"/>
                  </a:lnTo>
                  <a:lnTo>
                    <a:pt x="307743" y="1862497"/>
                  </a:lnTo>
                  <a:lnTo>
                    <a:pt x="306882" y="1862497"/>
                  </a:lnTo>
                  <a:lnTo>
                    <a:pt x="306818" y="1862921"/>
                  </a:lnTo>
                  <a:lnTo>
                    <a:pt x="306499" y="1863767"/>
                  </a:lnTo>
                  <a:close/>
                </a:path>
                <a:path w="1094740" h="2160270">
                  <a:moveTo>
                    <a:pt x="306690" y="1863767"/>
                  </a:moveTo>
                  <a:lnTo>
                    <a:pt x="306499" y="1863767"/>
                  </a:lnTo>
                  <a:lnTo>
                    <a:pt x="306818" y="1862921"/>
                  </a:lnTo>
                  <a:lnTo>
                    <a:pt x="306690" y="1863767"/>
                  </a:lnTo>
                  <a:close/>
                </a:path>
                <a:path w="1094740" h="2160270">
                  <a:moveTo>
                    <a:pt x="304871" y="1865037"/>
                  </a:moveTo>
                  <a:lnTo>
                    <a:pt x="304871" y="1863767"/>
                  </a:lnTo>
                  <a:lnTo>
                    <a:pt x="305158" y="1863767"/>
                  </a:lnTo>
                  <a:lnTo>
                    <a:pt x="304871" y="1865037"/>
                  </a:lnTo>
                  <a:close/>
                </a:path>
                <a:path w="1094740" h="2160270">
                  <a:moveTo>
                    <a:pt x="685194" y="1865037"/>
                  </a:moveTo>
                  <a:lnTo>
                    <a:pt x="305733" y="1865037"/>
                  </a:lnTo>
                  <a:lnTo>
                    <a:pt x="305541" y="1863767"/>
                  </a:lnTo>
                  <a:lnTo>
                    <a:pt x="685769" y="1863767"/>
                  </a:lnTo>
                  <a:lnTo>
                    <a:pt x="685194" y="1865037"/>
                  </a:lnTo>
                  <a:close/>
                </a:path>
                <a:path w="1094740" h="2160270">
                  <a:moveTo>
                    <a:pt x="684428" y="1866307"/>
                  </a:moveTo>
                  <a:lnTo>
                    <a:pt x="303339" y="1866307"/>
                  </a:lnTo>
                  <a:lnTo>
                    <a:pt x="303530" y="1865037"/>
                  </a:lnTo>
                  <a:lnTo>
                    <a:pt x="684237" y="1865037"/>
                  </a:lnTo>
                  <a:lnTo>
                    <a:pt x="684428" y="1866307"/>
                  </a:lnTo>
                  <a:close/>
                </a:path>
                <a:path w="1094740" h="2160270">
                  <a:moveTo>
                    <a:pt x="685577" y="1867577"/>
                  </a:moveTo>
                  <a:lnTo>
                    <a:pt x="685194" y="1867577"/>
                  </a:lnTo>
                  <a:lnTo>
                    <a:pt x="684907" y="1866307"/>
                  </a:lnTo>
                  <a:lnTo>
                    <a:pt x="684237" y="1865037"/>
                  </a:lnTo>
                  <a:lnTo>
                    <a:pt x="684811" y="1865037"/>
                  </a:lnTo>
                  <a:lnTo>
                    <a:pt x="685194" y="1866307"/>
                  </a:lnTo>
                  <a:lnTo>
                    <a:pt x="685864" y="1866307"/>
                  </a:lnTo>
                  <a:lnTo>
                    <a:pt x="685577" y="1867577"/>
                  </a:lnTo>
                  <a:close/>
                </a:path>
                <a:path w="1094740" h="2160270">
                  <a:moveTo>
                    <a:pt x="686343" y="1866307"/>
                  </a:moveTo>
                  <a:lnTo>
                    <a:pt x="685194" y="1866307"/>
                  </a:lnTo>
                  <a:lnTo>
                    <a:pt x="685864" y="1865037"/>
                  </a:lnTo>
                  <a:lnTo>
                    <a:pt x="686343" y="1866307"/>
                  </a:lnTo>
                  <a:close/>
                </a:path>
                <a:path w="1094740" h="2160270">
                  <a:moveTo>
                    <a:pt x="687492" y="1866307"/>
                  </a:moveTo>
                  <a:lnTo>
                    <a:pt x="686822" y="1866307"/>
                  </a:lnTo>
                  <a:lnTo>
                    <a:pt x="686918" y="1865037"/>
                  </a:lnTo>
                  <a:lnTo>
                    <a:pt x="687205" y="1865037"/>
                  </a:lnTo>
                  <a:lnTo>
                    <a:pt x="687492" y="1866307"/>
                  </a:lnTo>
                  <a:close/>
                </a:path>
                <a:path w="1094740" h="2160270">
                  <a:moveTo>
                    <a:pt x="303722" y="1867577"/>
                  </a:moveTo>
                  <a:lnTo>
                    <a:pt x="303435" y="1867577"/>
                  </a:lnTo>
                  <a:lnTo>
                    <a:pt x="303722" y="1866307"/>
                  </a:lnTo>
                  <a:lnTo>
                    <a:pt x="303722" y="1867577"/>
                  </a:lnTo>
                  <a:close/>
                </a:path>
                <a:path w="1094740" h="2160270">
                  <a:moveTo>
                    <a:pt x="682896" y="1867577"/>
                  </a:moveTo>
                  <a:lnTo>
                    <a:pt x="304009" y="1867577"/>
                  </a:lnTo>
                  <a:lnTo>
                    <a:pt x="304009" y="1866307"/>
                  </a:lnTo>
                  <a:lnTo>
                    <a:pt x="682705" y="1866307"/>
                  </a:lnTo>
                  <a:lnTo>
                    <a:pt x="682896" y="1867577"/>
                  </a:lnTo>
                  <a:close/>
                </a:path>
                <a:path w="1094740" h="2160270">
                  <a:moveTo>
                    <a:pt x="684237" y="1867577"/>
                  </a:moveTo>
                  <a:lnTo>
                    <a:pt x="683662" y="1866307"/>
                  </a:lnTo>
                  <a:lnTo>
                    <a:pt x="684332" y="1866307"/>
                  </a:lnTo>
                  <a:lnTo>
                    <a:pt x="684237" y="1867577"/>
                  </a:lnTo>
                  <a:close/>
                </a:path>
                <a:path w="1094740" h="2160270">
                  <a:moveTo>
                    <a:pt x="686726" y="1867577"/>
                  </a:moveTo>
                  <a:lnTo>
                    <a:pt x="686630" y="1866307"/>
                  </a:lnTo>
                  <a:lnTo>
                    <a:pt x="687109" y="1866307"/>
                  </a:lnTo>
                  <a:lnTo>
                    <a:pt x="686726" y="1867577"/>
                  </a:lnTo>
                  <a:close/>
                </a:path>
                <a:path w="1094740" h="2160270">
                  <a:moveTo>
                    <a:pt x="304009" y="1868847"/>
                  </a:moveTo>
                  <a:lnTo>
                    <a:pt x="303530" y="1868847"/>
                  </a:lnTo>
                  <a:lnTo>
                    <a:pt x="304009" y="1867577"/>
                  </a:lnTo>
                  <a:lnTo>
                    <a:pt x="304009" y="1868847"/>
                  </a:lnTo>
                  <a:close/>
                </a:path>
                <a:path w="1094740" h="2160270">
                  <a:moveTo>
                    <a:pt x="304392" y="1868847"/>
                  </a:moveTo>
                  <a:lnTo>
                    <a:pt x="304105" y="1868847"/>
                  </a:lnTo>
                  <a:lnTo>
                    <a:pt x="304201" y="1867577"/>
                  </a:lnTo>
                  <a:lnTo>
                    <a:pt x="304392" y="1868847"/>
                  </a:lnTo>
                  <a:close/>
                </a:path>
                <a:path w="1094740" h="2160270">
                  <a:moveTo>
                    <a:pt x="684045" y="1868847"/>
                  </a:moveTo>
                  <a:lnTo>
                    <a:pt x="304775" y="1868847"/>
                  </a:lnTo>
                  <a:lnTo>
                    <a:pt x="305158" y="1867577"/>
                  </a:lnTo>
                  <a:lnTo>
                    <a:pt x="684045" y="1867577"/>
                  </a:lnTo>
                  <a:lnTo>
                    <a:pt x="684045" y="1868847"/>
                  </a:lnTo>
                  <a:close/>
                </a:path>
                <a:path w="1094740" h="2160270">
                  <a:moveTo>
                    <a:pt x="684811" y="1868847"/>
                  </a:moveTo>
                  <a:lnTo>
                    <a:pt x="684045" y="1868847"/>
                  </a:lnTo>
                  <a:lnTo>
                    <a:pt x="684428" y="1867577"/>
                  </a:lnTo>
                  <a:lnTo>
                    <a:pt x="684811" y="1868847"/>
                  </a:lnTo>
                  <a:close/>
                </a:path>
                <a:path w="1094740" h="2160270">
                  <a:moveTo>
                    <a:pt x="685577" y="1870117"/>
                  </a:moveTo>
                  <a:lnTo>
                    <a:pt x="305158" y="1870117"/>
                  </a:lnTo>
                  <a:lnTo>
                    <a:pt x="305062" y="1868847"/>
                  </a:lnTo>
                  <a:lnTo>
                    <a:pt x="685098" y="1868847"/>
                  </a:lnTo>
                  <a:lnTo>
                    <a:pt x="685577" y="1870117"/>
                  </a:lnTo>
                  <a:close/>
                </a:path>
                <a:path w="1094740" h="2160270">
                  <a:moveTo>
                    <a:pt x="304392" y="1871387"/>
                  </a:moveTo>
                  <a:lnTo>
                    <a:pt x="303722" y="1871387"/>
                  </a:lnTo>
                  <a:lnTo>
                    <a:pt x="303818" y="1870117"/>
                  </a:lnTo>
                  <a:lnTo>
                    <a:pt x="304392" y="1871387"/>
                  </a:lnTo>
                  <a:close/>
                </a:path>
                <a:path w="1094740" h="2160270">
                  <a:moveTo>
                    <a:pt x="685290" y="1871387"/>
                  </a:moveTo>
                  <a:lnTo>
                    <a:pt x="304392" y="1871387"/>
                  </a:lnTo>
                  <a:lnTo>
                    <a:pt x="304584" y="1870117"/>
                  </a:lnTo>
                  <a:lnTo>
                    <a:pt x="685003" y="1870117"/>
                  </a:lnTo>
                  <a:lnTo>
                    <a:pt x="685290" y="1871387"/>
                  </a:lnTo>
                  <a:close/>
                </a:path>
                <a:path w="1094740" h="2160270">
                  <a:moveTo>
                    <a:pt x="303530" y="1872657"/>
                  </a:moveTo>
                  <a:lnTo>
                    <a:pt x="302669" y="1872657"/>
                  </a:lnTo>
                  <a:lnTo>
                    <a:pt x="303147" y="1871387"/>
                  </a:lnTo>
                  <a:lnTo>
                    <a:pt x="303530" y="1872657"/>
                  </a:lnTo>
                  <a:close/>
                </a:path>
                <a:path w="1094740" h="2160270">
                  <a:moveTo>
                    <a:pt x="684811" y="1872657"/>
                  </a:moveTo>
                  <a:lnTo>
                    <a:pt x="303626" y="1872657"/>
                  </a:lnTo>
                  <a:lnTo>
                    <a:pt x="303435" y="1871387"/>
                  </a:lnTo>
                  <a:lnTo>
                    <a:pt x="684524" y="1871387"/>
                  </a:lnTo>
                  <a:lnTo>
                    <a:pt x="684811" y="1872657"/>
                  </a:lnTo>
                  <a:close/>
                </a:path>
                <a:path w="1094740" h="2160270">
                  <a:moveTo>
                    <a:pt x="685290" y="1872657"/>
                  </a:moveTo>
                  <a:lnTo>
                    <a:pt x="684907" y="1872657"/>
                  </a:lnTo>
                  <a:lnTo>
                    <a:pt x="685003" y="1871387"/>
                  </a:lnTo>
                  <a:lnTo>
                    <a:pt x="685290" y="1872657"/>
                  </a:lnTo>
                  <a:close/>
                </a:path>
                <a:path w="1094740" h="2160270">
                  <a:moveTo>
                    <a:pt x="686726" y="1873927"/>
                  </a:moveTo>
                  <a:lnTo>
                    <a:pt x="303913" y="1873927"/>
                  </a:lnTo>
                  <a:lnTo>
                    <a:pt x="303722" y="1872657"/>
                  </a:lnTo>
                  <a:lnTo>
                    <a:pt x="685577" y="1872657"/>
                  </a:lnTo>
                  <a:lnTo>
                    <a:pt x="685864" y="1871387"/>
                  </a:lnTo>
                  <a:lnTo>
                    <a:pt x="686343" y="1871387"/>
                  </a:lnTo>
                  <a:lnTo>
                    <a:pt x="686726" y="1873927"/>
                  </a:lnTo>
                  <a:close/>
                </a:path>
                <a:path w="1094740" h="2160270">
                  <a:moveTo>
                    <a:pt x="302286" y="1873927"/>
                  </a:moveTo>
                  <a:lnTo>
                    <a:pt x="301807" y="1872657"/>
                  </a:lnTo>
                  <a:lnTo>
                    <a:pt x="303052" y="1872657"/>
                  </a:lnTo>
                  <a:lnTo>
                    <a:pt x="302286" y="1873927"/>
                  </a:lnTo>
                  <a:close/>
                </a:path>
                <a:path w="1094740" h="2160270">
                  <a:moveTo>
                    <a:pt x="303913" y="1873927"/>
                  </a:moveTo>
                  <a:lnTo>
                    <a:pt x="303147" y="1873927"/>
                  </a:lnTo>
                  <a:lnTo>
                    <a:pt x="303052" y="1872657"/>
                  </a:lnTo>
                  <a:lnTo>
                    <a:pt x="303243" y="1872657"/>
                  </a:lnTo>
                  <a:lnTo>
                    <a:pt x="303913" y="1873927"/>
                  </a:lnTo>
                  <a:close/>
                </a:path>
                <a:path w="1094740" h="2160270">
                  <a:moveTo>
                    <a:pt x="302764" y="1875197"/>
                  </a:moveTo>
                  <a:lnTo>
                    <a:pt x="301615" y="1875197"/>
                  </a:lnTo>
                  <a:lnTo>
                    <a:pt x="301998" y="1873927"/>
                  </a:lnTo>
                  <a:lnTo>
                    <a:pt x="302381" y="1873927"/>
                  </a:lnTo>
                  <a:lnTo>
                    <a:pt x="302764" y="1875197"/>
                  </a:lnTo>
                  <a:close/>
                </a:path>
                <a:path w="1094740" h="2160270">
                  <a:moveTo>
                    <a:pt x="687684" y="1876467"/>
                  </a:moveTo>
                  <a:lnTo>
                    <a:pt x="301424" y="1876467"/>
                  </a:lnTo>
                  <a:lnTo>
                    <a:pt x="300945" y="1875197"/>
                  </a:lnTo>
                  <a:lnTo>
                    <a:pt x="302764" y="1875197"/>
                  </a:lnTo>
                  <a:lnTo>
                    <a:pt x="302573" y="1873927"/>
                  </a:lnTo>
                  <a:lnTo>
                    <a:pt x="687492" y="1873927"/>
                  </a:lnTo>
                  <a:lnTo>
                    <a:pt x="687109" y="1875197"/>
                  </a:lnTo>
                  <a:lnTo>
                    <a:pt x="687684" y="1876467"/>
                  </a:lnTo>
                  <a:close/>
                </a:path>
                <a:path w="1094740" h="2160270">
                  <a:moveTo>
                    <a:pt x="687301" y="1879007"/>
                  </a:moveTo>
                  <a:lnTo>
                    <a:pt x="301615" y="1879007"/>
                  </a:lnTo>
                  <a:lnTo>
                    <a:pt x="301520" y="1877737"/>
                  </a:lnTo>
                  <a:lnTo>
                    <a:pt x="301711" y="1877737"/>
                  </a:lnTo>
                  <a:lnTo>
                    <a:pt x="301232" y="1876467"/>
                  </a:lnTo>
                  <a:lnTo>
                    <a:pt x="687109" y="1876467"/>
                  </a:lnTo>
                  <a:lnTo>
                    <a:pt x="687779" y="1877737"/>
                  </a:lnTo>
                  <a:lnTo>
                    <a:pt x="687301" y="1879007"/>
                  </a:lnTo>
                  <a:close/>
                </a:path>
                <a:path w="1094740" h="2160270">
                  <a:moveTo>
                    <a:pt x="301328" y="1880277"/>
                  </a:moveTo>
                  <a:lnTo>
                    <a:pt x="300179" y="1880277"/>
                  </a:lnTo>
                  <a:lnTo>
                    <a:pt x="300562" y="1879007"/>
                  </a:lnTo>
                  <a:lnTo>
                    <a:pt x="300945" y="1879007"/>
                  </a:lnTo>
                  <a:lnTo>
                    <a:pt x="301328" y="1880277"/>
                  </a:lnTo>
                  <a:close/>
                </a:path>
                <a:path w="1094740" h="2160270">
                  <a:moveTo>
                    <a:pt x="686535" y="1880277"/>
                  </a:moveTo>
                  <a:lnTo>
                    <a:pt x="301328" y="1880277"/>
                  </a:lnTo>
                  <a:lnTo>
                    <a:pt x="301137" y="1879007"/>
                  </a:lnTo>
                  <a:lnTo>
                    <a:pt x="686535" y="1879007"/>
                  </a:lnTo>
                  <a:lnTo>
                    <a:pt x="686535" y="1880277"/>
                  </a:lnTo>
                  <a:close/>
                </a:path>
                <a:path w="1094740" h="2160270">
                  <a:moveTo>
                    <a:pt x="688067" y="1881547"/>
                  </a:moveTo>
                  <a:lnTo>
                    <a:pt x="300658" y="1881547"/>
                  </a:lnTo>
                  <a:lnTo>
                    <a:pt x="300658" y="1880277"/>
                  </a:lnTo>
                  <a:lnTo>
                    <a:pt x="686822" y="1880277"/>
                  </a:lnTo>
                  <a:lnTo>
                    <a:pt x="686630" y="1879007"/>
                  </a:lnTo>
                  <a:lnTo>
                    <a:pt x="687396" y="1879007"/>
                  </a:lnTo>
                  <a:lnTo>
                    <a:pt x="688354" y="1880277"/>
                  </a:lnTo>
                  <a:lnTo>
                    <a:pt x="688067" y="1881547"/>
                  </a:lnTo>
                  <a:close/>
                </a:path>
                <a:path w="1094740" h="2160270">
                  <a:moveTo>
                    <a:pt x="689407" y="1880277"/>
                  </a:moveTo>
                  <a:lnTo>
                    <a:pt x="689120" y="1880277"/>
                  </a:lnTo>
                  <a:lnTo>
                    <a:pt x="689120" y="1879007"/>
                  </a:lnTo>
                  <a:lnTo>
                    <a:pt x="689407" y="1880277"/>
                  </a:lnTo>
                  <a:close/>
                </a:path>
                <a:path w="1094740" h="2160270">
                  <a:moveTo>
                    <a:pt x="299605" y="1881547"/>
                  </a:moveTo>
                  <a:lnTo>
                    <a:pt x="300179" y="1880277"/>
                  </a:lnTo>
                  <a:lnTo>
                    <a:pt x="299605" y="1881547"/>
                  </a:lnTo>
                  <a:close/>
                </a:path>
                <a:path w="1094740" h="2160270">
                  <a:moveTo>
                    <a:pt x="300562" y="1881547"/>
                  </a:moveTo>
                  <a:lnTo>
                    <a:pt x="300275" y="1880277"/>
                  </a:lnTo>
                  <a:lnTo>
                    <a:pt x="300562" y="1881547"/>
                  </a:lnTo>
                  <a:close/>
                </a:path>
                <a:path w="1094740" h="2160270">
                  <a:moveTo>
                    <a:pt x="689088" y="1880383"/>
                  </a:moveTo>
                  <a:close/>
                </a:path>
                <a:path w="1094740" h="2160270">
                  <a:moveTo>
                    <a:pt x="690460" y="1881547"/>
                  </a:moveTo>
                  <a:lnTo>
                    <a:pt x="689790" y="1881547"/>
                  </a:lnTo>
                  <a:lnTo>
                    <a:pt x="690365" y="1880277"/>
                  </a:lnTo>
                  <a:lnTo>
                    <a:pt x="690460" y="1881547"/>
                  </a:lnTo>
                  <a:close/>
                </a:path>
                <a:path w="1094740" h="2160270">
                  <a:moveTo>
                    <a:pt x="689790" y="1881547"/>
                  </a:moveTo>
                  <a:lnTo>
                    <a:pt x="688737" y="1881547"/>
                  </a:lnTo>
                  <a:lnTo>
                    <a:pt x="689088" y="1880383"/>
                  </a:lnTo>
                  <a:lnTo>
                    <a:pt x="689790" y="1881547"/>
                  </a:lnTo>
                  <a:close/>
                </a:path>
                <a:path w="1094740" h="2160270">
                  <a:moveTo>
                    <a:pt x="301903" y="1882817"/>
                  </a:moveTo>
                  <a:lnTo>
                    <a:pt x="300945" y="1882817"/>
                  </a:lnTo>
                  <a:lnTo>
                    <a:pt x="301424" y="1881547"/>
                  </a:lnTo>
                  <a:lnTo>
                    <a:pt x="301903" y="1882817"/>
                  </a:lnTo>
                  <a:close/>
                </a:path>
                <a:path w="1094740" h="2160270">
                  <a:moveTo>
                    <a:pt x="303722" y="1882817"/>
                  </a:moveTo>
                  <a:lnTo>
                    <a:pt x="303243" y="1882817"/>
                  </a:lnTo>
                  <a:lnTo>
                    <a:pt x="303243" y="1881547"/>
                  </a:lnTo>
                  <a:lnTo>
                    <a:pt x="304392" y="1881547"/>
                  </a:lnTo>
                  <a:lnTo>
                    <a:pt x="303722" y="1882817"/>
                  </a:lnTo>
                  <a:close/>
                </a:path>
                <a:path w="1094740" h="2160270">
                  <a:moveTo>
                    <a:pt x="690173" y="1882817"/>
                  </a:moveTo>
                  <a:lnTo>
                    <a:pt x="303913" y="1882817"/>
                  </a:lnTo>
                  <a:lnTo>
                    <a:pt x="304392" y="1881547"/>
                  </a:lnTo>
                  <a:lnTo>
                    <a:pt x="690365" y="1881547"/>
                  </a:lnTo>
                  <a:lnTo>
                    <a:pt x="690173" y="1882817"/>
                  </a:lnTo>
                  <a:close/>
                </a:path>
                <a:path w="1094740" h="2160270">
                  <a:moveTo>
                    <a:pt x="301232" y="1887897"/>
                  </a:moveTo>
                  <a:lnTo>
                    <a:pt x="300371" y="1887897"/>
                  </a:lnTo>
                  <a:lnTo>
                    <a:pt x="300562" y="1886627"/>
                  </a:lnTo>
                  <a:lnTo>
                    <a:pt x="301137" y="1885357"/>
                  </a:lnTo>
                  <a:lnTo>
                    <a:pt x="301232" y="1884087"/>
                  </a:lnTo>
                  <a:lnTo>
                    <a:pt x="301711" y="1882817"/>
                  </a:lnTo>
                  <a:lnTo>
                    <a:pt x="689790" y="1882817"/>
                  </a:lnTo>
                  <a:lnTo>
                    <a:pt x="689311" y="1884087"/>
                  </a:lnTo>
                  <a:lnTo>
                    <a:pt x="301520" y="1884087"/>
                  </a:lnTo>
                  <a:lnTo>
                    <a:pt x="301903" y="1885357"/>
                  </a:lnTo>
                  <a:lnTo>
                    <a:pt x="689311" y="1885357"/>
                  </a:lnTo>
                  <a:lnTo>
                    <a:pt x="689694" y="1886627"/>
                  </a:lnTo>
                  <a:lnTo>
                    <a:pt x="301232" y="1886627"/>
                  </a:lnTo>
                  <a:lnTo>
                    <a:pt x="301232" y="1887897"/>
                  </a:lnTo>
                  <a:close/>
                </a:path>
                <a:path w="1094740" h="2160270">
                  <a:moveTo>
                    <a:pt x="688450" y="1885357"/>
                  </a:moveTo>
                  <a:lnTo>
                    <a:pt x="301998" y="1885357"/>
                  </a:lnTo>
                  <a:lnTo>
                    <a:pt x="301520" y="1884087"/>
                  </a:lnTo>
                  <a:lnTo>
                    <a:pt x="688545" y="1884087"/>
                  </a:lnTo>
                  <a:lnTo>
                    <a:pt x="688450" y="1885357"/>
                  </a:lnTo>
                  <a:close/>
                </a:path>
                <a:path w="1094740" h="2160270">
                  <a:moveTo>
                    <a:pt x="689694" y="1886627"/>
                  </a:moveTo>
                  <a:lnTo>
                    <a:pt x="689311" y="1885357"/>
                  </a:lnTo>
                  <a:lnTo>
                    <a:pt x="689216" y="1884087"/>
                  </a:lnTo>
                  <a:lnTo>
                    <a:pt x="690173" y="1885357"/>
                  </a:lnTo>
                  <a:lnTo>
                    <a:pt x="689599" y="1885357"/>
                  </a:lnTo>
                  <a:lnTo>
                    <a:pt x="689694" y="1886627"/>
                  </a:lnTo>
                  <a:close/>
                </a:path>
                <a:path w="1094740" h="2160270">
                  <a:moveTo>
                    <a:pt x="689886" y="1887262"/>
                  </a:moveTo>
                  <a:lnTo>
                    <a:pt x="689694" y="1886627"/>
                  </a:lnTo>
                  <a:lnTo>
                    <a:pt x="689599" y="1885357"/>
                  </a:lnTo>
                  <a:lnTo>
                    <a:pt x="689982" y="1885357"/>
                  </a:lnTo>
                  <a:lnTo>
                    <a:pt x="690652" y="1886627"/>
                  </a:lnTo>
                  <a:lnTo>
                    <a:pt x="689982" y="1886627"/>
                  </a:lnTo>
                  <a:lnTo>
                    <a:pt x="689886" y="1887262"/>
                  </a:lnTo>
                  <a:close/>
                </a:path>
                <a:path w="1094740" h="2160270">
                  <a:moveTo>
                    <a:pt x="691418" y="1887897"/>
                  </a:moveTo>
                  <a:lnTo>
                    <a:pt x="691705" y="1885357"/>
                  </a:lnTo>
                  <a:lnTo>
                    <a:pt x="691897" y="1886627"/>
                  </a:lnTo>
                  <a:lnTo>
                    <a:pt x="692567" y="1886627"/>
                  </a:lnTo>
                  <a:lnTo>
                    <a:pt x="691418" y="1887897"/>
                  </a:lnTo>
                  <a:close/>
                </a:path>
                <a:path w="1094740" h="2160270">
                  <a:moveTo>
                    <a:pt x="689790" y="1887897"/>
                  </a:moveTo>
                  <a:lnTo>
                    <a:pt x="302477" y="1887897"/>
                  </a:lnTo>
                  <a:lnTo>
                    <a:pt x="302381" y="1886627"/>
                  </a:lnTo>
                  <a:lnTo>
                    <a:pt x="689694" y="1886627"/>
                  </a:lnTo>
                  <a:lnTo>
                    <a:pt x="689790" y="1887897"/>
                  </a:lnTo>
                  <a:close/>
                </a:path>
                <a:path w="1094740" h="2160270">
                  <a:moveTo>
                    <a:pt x="690077" y="1887897"/>
                  </a:moveTo>
                  <a:lnTo>
                    <a:pt x="689982" y="1886627"/>
                  </a:lnTo>
                  <a:lnTo>
                    <a:pt x="690343" y="1887311"/>
                  </a:lnTo>
                  <a:lnTo>
                    <a:pt x="690077" y="1887897"/>
                  </a:lnTo>
                  <a:close/>
                </a:path>
                <a:path w="1094740" h="2160270">
                  <a:moveTo>
                    <a:pt x="690343" y="1887311"/>
                  </a:moveTo>
                  <a:lnTo>
                    <a:pt x="689982" y="1886627"/>
                  </a:lnTo>
                  <a:lnTo>
                    <a:pt x="690460" y="1886627"/>
                  </a:lnTo>
                  <a:lnTo>
                    <a:pt x="690508" y="1886945"/>
                  </a:lnTo>
                  <a:lnTo>
                    <a:pt x="690343" y="1887311"/>
                  </a:lnTo>
                  <a:close/>
                </a:path>
                <a:path w="1094740" h="2160270">
                  <a:moveTo>
                    <a:pt x="690580" y="1886786"/>
                  </a:moveTo>
                  <a:lnTo>
                    <a:pt x="690460" y="1886627"/>
                  </a:lnTo>
                  <a:lnTo>
                    <a:pt x="690652" y="1886627"/>
                  </a:lnTo>
                  <a:lnTo>
                    <a:pt x="690580" y="1886786"/>
                  </a:lnTo>
                  <a:close/>
                </a:path>
                <a:path w="1094740" h="2160270">
                  <a:moveTo>
                    <a:pt x="691322" y="1889167"/>
                  </a:moveTo>
                  <a:lnTo>
                    <a:pt x="301137" y="1889167"/>
                  </a:lnTo>
                  <a:lnTo>
                    <a:pt x="301137" y="1887897"/>
                  </a:lnTo>
                  <a:lnTo>
                    <a:pt x="690652" y="1887897"/>
                  </a:lnTo>
                  <a:lnTo>
                    <a:pt x="690580" y="1886786"/>
                  </a:lnTo>
                  <a:lnTo>
                    <a:pt x="691418" y="1887897"/>
                  </a:lnTo>
                  <a:lnTo>
                    <a:pt x="691322" y="1889167"/>
                  </a:lnTo>
                  <a:close/>
                </a:path>
                <a:path w="1094740" h="2160270">
                  <a:moveTo>
                    <a:pt x="690077" y="1887897"/>
                  </a:moveTo>
                  <a:lnTo>
                    <a:pt x="689790" y="1887897"/>
                  </a:lnTo>
                  <a:lnTo>
                    <a:pt x="689886" y="1887262"/>
                  </a:lnTo>
                  <a:lnTo>
                    <a:pt x="690077" y="1887897"/>
                  </a:lnTo>
                  <a:close/>
                </a:path>
                <a:path w="1094740" h="2160270">
                  <a:moveTo>
                    <a:pt x="690652" y="1887897"/>
                  </a:moveTo>
                  <a:lnTo>
                    <a:pt x="690077" y="1887897"/>
                  </a:lnTo>
                  <a:lnTo>
                    <a:pt x="690343" y="1887311"/>
                  </a:lnTo>
                  <a:lnTo>
                    <a:pt x="690652" y="1887897"/>
                  </a:lnTo>
                  <a:close/>
                </a:path>
                <a:path w="1094740" h="2160270">
                  <a:moveTo>
                    <a:pt x="689407" y="1890437"/>
                  </a:moveTo>
                  <a:lnTo>
                    <a:pt x="302094" y="1890437"/>
                  </a:lnTo>
                  <a:lnTo>
                    <a:pt x="301998" y="1889167"/>
                  </a:lnTo>
                  <a:lnTo>
                    <a:pt x="690556" y="1889167"/>
                  </a:lnTo>
                  <a:lnTo>
                    <a:pt x="690541" y="1889363"/>
                  </a:lnTo>
                  <a:lnTo>
                    <a:pt x="689407" y="1890437"/>
                  </a:lnTo>
                  <a:close/>
                </a:path>
                <a:path w="1094740" h="2160270">
                  <a:moveTo>
                    <a:pt x="690541" y="1889363"/>
                  </a:moveTo>
                  <a:lnTo>
                    <a:pt x="690556" y="1889167"/>
                  </a:lnTo>
                  <a:lnTo>
                    <a:pt x="690748" y="1889167"/>
                  </a:lnTo>
                  <a:lnTo>
                    <a:pt x="690541" y="1889363"/>
                  </a:lnTo>
                  <a:close/>
                </a:path>
                <a:path w="1094740" h="2160270">
                  <a:moveTo>
                    <a:pt x="691418" y="1890437"/>
                  </a:moveTo>
                  <a:lnTo>
                    <a:pt x="690460" y="1890437"/>
                  </a:lnTo>
                  <a:lnTo>
                    <a:pt x="690541" y="1889363"/>
                  </a:lnTo>
                  <a:lnTo>
                    <a:pt x="690748" y="1889167"/>
                  </a:lnTo>
                  <a:lnTo>
                    <a:pt x="690939" y="1889167"/>
                  </a:lnTo>
                  <a:lnTo>
                    <a:pt x="691418" y="1890437"/>
                  </a:lnTo>
                  <a:close/>
                </a:path>
                <a:path w="1094740" h="2160270">
                  <a:moveTo>
                    <a:pt x="692279" y="1891707"/>
                  </a:moveTo>
                  <a:lnTo>
                    <a:pt x="302573" y="1891707"/>
                  </a:lnTo>
                  <a:lnTo>
                    <a:pt x="302190" y="1890437"/>
                  </a:lnTo>
                  <a:lnTo>
                    <a:pt x="692567" y="1890437"/>
                  </a:lnTo>
                  <a:lnTo>
                    <a:pt x="692279" y="1891707"/>
                  </a:lnTo>
                  <a:close/>
                </a:path>
                <a:path w="1094740" h="2160270">
                  <a:moveTo>
                    <a:pt x="692567" y="1892977"/>
                  </a:moveTo>
                  <a:lnTo>
                    <a:pt x="302573" y="1892977"/>
                  </a:lnTo>
                  <a:lnTo>
                    <a:pt x="302669" y="1891707"/>
                  </a:lnTo>
                  <a:lnTo>
                    <a:pt x="692758" y="1891707"/>
                  </a:lnTo>
                  <a:lnTo>
                    <a:pt x="692567" y="1892977"/>
                  </a:lnTo>
                  <a:close/>
                </a:path>
                <a:path w="1094740" h="2160270">
                  <a:moveTo>
                    <a:pt x="303219" y="1893136"/>
                  </a:moveTo>
                  <a:lnTo>
                    <a:pt x="303243" y="1892977"/>
                  </a:lnTo>
                  <a:lnTo>
                    <a:pt x="303219" y="1893136"/>
                  </a:lnTo>
                  <a:close/>
                </a:path>
                <a:path w="1094740" h="2160270">
                  <a:moveTo>
                    <a:pt x="303148" y="1893612"/>
                  </a:moveTo>
                  <a:lnTo>
                    <a:pt x="303219" y="1893136"/>
                  </a:lnTo>
                  <a:lnTo>
                    <a:pt x="303339" y="1892977"/>
                  </a:lnTo>
                  <a:lnTo>
                    <a:pt x="303148" y="1893612"/>
                  </a:lnTo>
                  <a:close/>
                </a:path>
                <a:path w="1094740" h="2160270">
                  <a:moveTo>
                    <a:pt x="692375" y="1894247"/>
                  </a:moveTo>
                  <a:lnTo>
                    <a:pt x="303052" y="1894247"/>
                  </a:lnTo>
                  <a:lnTo>
                    <a:pt x="303148" y="1893612"/>
                  </a:lnTo>
                  <a:lnTo>
                    <a:pt x="303339" y="1892977"/>
                  </a:lnTo>
                  <a:lnTo>
                    <a:pt x="692088" y="1892977"/>
                  </a:lnTo>
                  <a:lnTo>
                    <a:pt x="692375" y="1894247"/>
                  </a:lnTo>
                  <a:close/>
                </a:path>
                <a:path w="1094740" h="2160270">
                  <a:moveTo>
                    <a:pt x="302956" y="1894247"/>
                  </a:moveTo>
                  <a:lnTo>
                    <a:pt x="302381" y="1894247"/>
                  </a:lnTo>
                  <a:lnTo>
                    <a:pt x="303219" y="1893136"/>
                  </a:lnTo>
                  <a:lnTo>
                    <a:pt x="303148" y="1893612"/>
                  </a:lnTo>
                  <a:lnTo>
                    <a:pt x="302956" y="1894247"/>
                  </a:lnTo>
                  <a:close/>
                </a:path>
                <a:path w="1094740" h="2160270">
                  <a:moveTo>
                    <a:pt x="299509" y="1896787"/>
                  </a:moveTo>
                  <a:lnTo>
                    <a:pt x="299222" y="1896787"/>
                  </a:lnTo>
                  <a:lnTo>
                    <a:pt x="298743" y="1894247"/>
                  </a:lnTo>
                  <a:lnTo>
                    <a:pt x="299222" y="1895517"/>
                  </a:lnTo>
                  <a:lnTo>
                    <a:pt x="299700" y="1895517"/>
                  </a:lnTo>
                  <a:lnTo>
                    <a:pt x="299509" y="1896787"/>
                  </a:lnTo>
                  <a:close/>
                </a:path>
                <a:path w="1094740" h="2160270">
                  <a:moveTo>
                    <a:pt x="691609" y="1895517"/>
                  </a:moveTo>
                  <a:lnTo>
                    <a:pt x="302477" y="1895517"/>
                  </a:lnTo>
                  <a:lnTo>
                    <a:pt x="302286" y="1894247"/>
                  </a:lnTo>
                  <a:lnTo>
                    <a:pt x="691705" y="1894247"/>
                  </a:lnTo>
                  <a:lnTo>
                    <a:pt x="691609" y="1895517"/>
                  </a:lnTo>
                  <a:close/>
                </a:path>
                <a:path w="1094740" h="2160270">
                  <a:moveTo>
                    <a:pt x="300658" y="1896787"/>
                  </a:moveTo>
                  <a:lnTo>
                    <a:pt x="299700" y="1895517"/>
                  </a:lnTo>
                  <a:lnTo>
                    <a:pt x="301041" y="1895517"/>
                  </a:lnTo>
                  <a:lnTo>
                    <a:pt x="300658" y="1896787"/>
                  </a:lnTo>
                  <a:close/>
                </a:path>
                <a:path w="1094740" h="2160270">
                  <a:moveTo>
                    <a:pt x="691226" y="1896787"/>
                  </a:moveTo>
                  <a:lnTo>
                    <a:pt x="300849" y="1896787"/>
                  </a:lnTo>
                  <a:lnTo>
                    <a:pt x="301424" y="1895517"/>
                  </a:lnTo>
                  <a:lnTo>
                    <a:pt x="691322" y="1895517"/>
                  </a:lnTo>
                  <a:lnTo>
                    <a:pt x="691226" y="1896787"/>
                  </a:lnTo>
                  <a:close/>
                </a:path>
                <a:path w="1094740" h="2160270">
                  <a:moveTo>
                    <a:pt x="691897" y="1896787"/>
                  </a:moveTo>
                  <a:lnTo>
                    <a:pt x="691322" y="1895517"/>
                  </a:lnTo>
                  <a:lnTo>
                    <a:pt x="691801" y="1895517"/>
                  </a:lnTo>
                  <a:lnTo>
                    <a:pt x="691897" y="1896787"/>
                  </a:lnTo>
                  <a:close/>
                </a:path>
                <a:path w="1094740" h="2160270">
                  <a:moveTo>
                    <a:pt x="692950" y="1898057"/>
                  </a:moveTo>
                  <a:lnTo>
                    <a:pt x="692663" y="1898057"/>
                  </a:lnTo>
                  <a:lnTo>
                    <a:pt x="692088" y="1895517"/>
                  </a:lnTo>
                  <a:lnTo>
                    <a:pt x="692950" y="1898057"/>
                  </a:lnTo>
                  <a:close/>
                </a:path>
                <a:path w="1094740" h="2160270">
                  <a:moveTo>
                    <a:pt x="299126" y="1898057"/>
                  </a:moveTo>
                  <a:lnTo>
                    <a:pt x="298839" y="1898057"/>
                  </a:lnTo>
                  <a:lnTo>
                    <a:pt x="297881" y="1896787"/>
                  </a:lnTo>
                  <a:lnTo>
                    <a:pt x="300083" y="1896787"/>
                  </a:lnTo>
                  <a:lnTo>
                    <a:pt x="299126" y="1898057"/>
                  </a:lnTo>
                  <a:close/>
                </a:path>
                <a:path w="1094740" h="2160270">
                  <a:moveTo>
                    <a:pt x="300945" y="1898057"/>
                  </a:moveTo>
                  <a:lnTo>
                    <a:pt x="299892" y="1898057"/>
                  </a:lnTo>
                  <a:lnTo>
                    <a:pt x="300083" y="1896787"/>
                  </a:lnTo>
                  <a:lnTo>
                    <a:pt x="300466" y="1896787"/>
                  </a:lnTo>
                  <a:lnTo>
                    <a:pt x="300945" y="1898057"/>
                  </a:lnTo>
                  <a:close/>
                </a:path>
                <a:path w="1094740" h="2160270">
                  <a:moveTo>
                    <a:pt x="691609" y="1898057"/>
                  </a:moveTo>
                  <a:lnTo>
                    <a:pt x="300945" y="1898057"/>
                  </a:lnTo>
                  <a:lnTo>
                    <a:pt x="301615" y="1896787"/>
                  </a:lnTo>
                  <a:lnTo>
                    <a:pt x="691705" y="1896787"/>
                  </a:lnTo>
                  <a:lnTo>
                    <a:pt x="691609" y="1898057"/>
                  </a:lnTo>
                  <a:close/>
                </a:path>
                <a:path w="1094740" h="2160270">
                  <a:moveTo>
                    <a:pt x="692088" y="1898057"/>
                  </a:moveTo>
                  <a:lnTo>
                    <a:pt x="691801" y="1898057"/>
                  </a:lnTo>
                  <a:lnTo>
                    <a:pt x="692088" y="1896787"/>
                  </a:lnTo>
                  <a:lnTo>
                    <a:pt x="692375" y="1896787"/>
                  </a:lnTo>
                  <a:lnTo>
                    <a:pt x="692088" y="1898057"/>
                  </a:lnTo>
                  <a:close/>
                </a:path>
                <a:path w="1094740" h="2160270">
                  <a:moveTo>
                    <a:pt x="692280" y="1900597"/>
                  </a:moveTo>
                  <a:lnTo>
                    <a:pt x="300275" y="1900597"/>
                  </a:lnTo>
                  <a:lnTo>
                    <a:pt x="300849" y="1899327"/>
                  </a:lnTo>
                  <a:lnTo>
                    <a:pt x="300466" y="1898057"/>
                  </a:lnTo>
                  <a:lnTo>
                    <a:pt x="691897" y="1898057"/>
                  </a:lnTo>
                  <a:lnTo>
                    <a:pt x="691992" y="1899327"/>
                  </a:lnTo>
                  <a:lnTo>
                    <a:pt x="692280" y="1900597"/>
                  </a:lnTo>
                  <a:close/>
                </a:path>
                <a:path w="1094740" h="2160270">
                  <a:moveTo>
                    <a:pt x="693429" y="1900597"/>
                  </a:moveTo>
                  <a:lnTo>
                    <a:pt x="692758" y="1900597"/>
                  </a:lnTo>
                  <a:lnTo>
                    <a:pt x="692950" y="1899327"/>
                  </a:lnTo>
                  <a:lnTo>
                    <a:pt x="693429" y="1900597"/>
                  </a:lnTo>
                  <a:close/>
                </a:path>
                <a:path w="1094740" h="2160270">
                  <a:moveTo>
                    <a:pt x="692567" y="1901867"/>
                  </a:moveTo>
                  <a:lnTo>
                    <a:pt x="299605" y="1901867"/>
                  </a:lnTo>
                  <a:lnTo>
                    <a:pt x="299988" y="1900597"/>
                  </a:lnTo>
                  <a:lnTo>
                    <a:pt x="692854" y="1900597"/>
                  </a:lnTo>
                  <a:lnTo>
                    <a:pt x="692567" y="1901867"/>
                  </a:lnTo>
                  <a:close/>
                </a:path>
                <a:path w="1094740" h="2160270">
                  <a:moveTo>
                    <a:pt x="694003" y="1903137"/>
                  </a:moveTo>
                  <a:lnTo>
                    <a:pt x="299317" y="1903137"/>
                  </a:lnTo>
                  <a:lnTo>
                    <a:pt x="298934" y="1901867"/>
                  </a:lnTo>
                  <a:lnTo>
                    <a:pt x="693620" y="1901867"/>
                  </a:lnTo>
                  <a:lnTo>
                    <a:pt x="694003" y="1903137"/>
                  </a:lnTo>
                  <a:close/>
                </a:path>
                <a:path w="1094740" h="2160270">
                  <a:moveTo>
                    <a:pt x="298934" y="1904407"/>
                  </a:moveTo>
                  <a:lnTo>
                    <a:pt x="298360" y="1904407"/>
                  </a:lnTo>
                  <a:lnTo>
                    <a:pt x="298551" y="1903137"/>
                  </a:lnTo>
                  <a:lnTo>
                    <a:pt x="299222" y="1903137"/>
                  </a:lnTo>
                  <a:lnTo>
                    <a:pt x="298934" y="1904407"/>
                  </a:lnTo>
                  <a:close/>
                </a:path>
                <a:path w="1094740" h="2160270">
                  <a:moveTo>
                    <a:pt x="299222" y="1904407"/>
                  </a:moveTo>
                  <a:lnTo>
                    <a:pt x="299222" y="1903137"/>
                  </a:lnTo>
                  <a:lnTo>
                    <a:pt x="299892" y="1903137"/>
                  </a:lnTo>
                  <a:lnTo>
                    <a:pt x="299222" y="1904407"/>
                  </a:lnTo>
                  <a:close/>
                </a:path>
                <a:path w="1094740" h="2160270">
                  <a:moveTo>
                    <a:pt x="300754" y="1904407"/>
                  </a:moveTo>
                  <a:lnTo>
                    <a:pt x="299892" y="1903137"/>
                  </a:lnTo>
                  <a:lnTo>
                    <a:pt x="301424" y="1903137"/>
                  </a:lnTo>
                  <a:lnTo>
                    <a:pt x="300754" y="1904407"/>
                  </a:lnTo>
                  <a:close/>
                </a:path>
                <a:path w="1094740" h="2160270">
                  <a:moveTo>
                    <a:pt x="692663" y="1904407"/>
                  </a:moveTo>
                  <a:lnTo>
                    <a:pt x="301520" y="1904407"/>
                  </a:lnTo>
                  <a:lnTo>
                    <a:pt x="301424" y="1903137"/>
                  </a:lnTo>
                  <a:lnTo>
                    <a:pt x="692663" y="1903137"/>
                  </a:lnTo>
                  <a:lnTo>
                    <a:pt x="692663" y="1904407"/>
                  </a:lnTo>
                  <a:close/>
                </a:path>
                <a:path w="1094740" h="2160270">
                  <a:moveTo>
                    <a:pt x="301807" y="1905677"/>
                  </a:moveTo>
                  <a:lnTo>
                    <a:pt x="300945" y="1905677"/>
                  </a:lnTo>
                  <a:lnTo>
                    <a:pt x="300921" y="1905360"/>
                  </a:lnTo>
                  <a:lnTo>
                    <a:pt x="301424" y="1904407"/>
                  </a:lnTo>
                  <a:lnTo>
                    <a:pt x="301807" y="1905677"/>
                  </a:lnTo>
                  <a:close/>
                </a:path>
                <a:path w="1094740" h="2160270">
                  <a:moveTo>
                    <a:pt x="693716" y="1905677"/>
                  </a:moveTo>
                  <a:lnTo>
                    <a:pt x="302094" y="1905677"/>
                  </a:lnTo>
                  <a:lnTo>
                    <a:pt x="301807" y="1904407"/>
                  </a:lnTo>
                  <a:lnTo>
                    <a:pt x="693524" y="1904407"/>
                  </a:lnTo>
                  <a:lnTo>
                    <a:pt x="693716" y="1905677"/>
                  </a:lnTo>
                  <a:close/>
                </a:path>
                <a:path w="1094740" h="2160270">
                  <a:moveTo>
                    <a:pt x="300754" y="1905677"/>
                  </a:moveTo>
                  <a:lnTo>
                    <a:pt x="299700" y="1905677"/>
                  </a:lnTo>
                  <a:lnTo>
                    <a:pt x="300849" y="1904407"/>
                  </a:lnTo>
                  <a:lnTo>
                    <a:pt x="300921" y="1905360"/>
                  </a:lnTo>
                  <a:lnTo>
                    <a:pt x="300754" y="1905677"/>
                  </a:lnTo>
                  <a:close/>
                </a:path>
                <a:path w="1094740" h="2160270">
                  <a:moveTo>
                    <a:pt x="693046" y="1906947"/>
                  </a:moveTo>
                  <a:lnTo>
                    <a:pt x="300849" y="1906947"/>
                  </a:lnTo>
                  <a:lnTo>
                    <a:pt x="300754" y="1905677"/>
                  </a:lnTo>
                  <a:lnTo>
                    <a:pt x="300921" y="1905360"/>
                  </a:lnTo>
                  <a:lnTo>
                    <a:pt x="300945" y="1905677"/>
                  </a:lnTo>
                  <a:lnTo>
                    <a:pt x="692663" y="1905677"/>
                  </a:lnTo>
                  <a:lnTo>
                    <a:pt x="693046" y="1906947"/>
                  </a:lnTo>
                  <a:close/>
                </a:path>
                <a:path w="1094740" h="2160270">
                  <a:moveTo>
                    <a:pt x="300754" y="1906947"/>
                  </a:moveTo>
                  <a:lnTo>
                    <a:pt x="298934" y="1906947"/>
                  </a:lnTo>
                  <a:lnTo>
                    <a:pt x="298743" y="1905677"/>
                  </a:lnTo>
                  <a:lnTo>
                    <a:pt x="300658" y="1905677"/>
                  </a:lnTo>
                  <a:lnTo>
                    <a:pt x="300754" y="1906947"/>
                  </a:lnTo>
                  <a:close/>
                </a:path>
                <a:path w="1094740" h="2160270">
                  <a:moveTo>
                    <a:pt x="693620" y="1908217"/>
                  </a:moveTo>
                  <a:lnTo>
                    <a:pt x="300179" y="1908217"/>
                  </a:lnTo>
                  <a:lnTo>
                    <a:pt x="300466" y="1906947"/>
                  </a:lnTo>
                  <a:lnTo>
                    <a:pt x="693716" y="1906947"/>
                  </a:lnTo>
                  <a:lnTo>
                    <a:pt x="693620" y="1908217"/>
                  </a:lnTo>
                  <a:close/>
                </a:path>
                <a:path w="1094740" h="2160270">
                  <a:moveTo>
                    <a:pt x="694865" y="1908217"/>
                  </a:moveTo>
                  <a:lnTo>
                    <a:pt x="694386" y="1908217"/>
                  </a:lnTo>
                  <a:lnTo>
                    <a:pt x="694099" y="1906947"/>
                  </a:lnTo>
                  <a:lnTo>
                    <a:pt x="694673" y="1906947"/>
                  </a:lnTo>
                  <a:lnTo>
                    <a:pt x="694865" y="1908217"/>
                  </a:lnTo>
                  <a:close/>
                </a:path>
                <a:path w="1094740" h="2160270">
                  <a:moveTo>
                    <a:pt x="698312" y="1908217"/>
                  </a:moveTo>
                  <a:lnTo>
                    <a:pt x="695631" y="1908217"/>
                  </a:lnTo>
                  <a:lnTo>
                    <a:pt x="695535" y="1906947"/>
                  </a:lnTo>
                  <a:lnTo>
                    <a:pt x="697737" y="1906947"/>
                  </a:lnTo>
                  <a:lnTo>
                    <a:pt x="698312" y="1908217"/>
                  </a:lnTo>
                  <a:close/>
                </a:path>
                <a:path w="1094740" h="2160270">
                  <a:moveTo>
                    <a:pt x="299126" y="1909487"/>
                  </a:moveTo>
                  <a:lnTo>
                    <a:pt x="298551" y="1909487"/>
                  </a:lnTo>
                  <a:lnTo>
                    <a:pt x="298647" y="1908217"/>
                  </a:lnTo>
                  <a:lnTo>
                    <a:pt x="299126" y="1909487"/>
                  </a:lnTo>
                  <a:close/>
                </a:path>
                <a:path w="1094740" h="2160270">
                  <a:moveTo>
                    <a:pt x="300945" y="1909487"/>
                  </a:moveTo>
                  <a:lnTo>
                    <a:pt x="299126" y="1909487"/>
                  </a:lnTo>
                  <a:lnTo>
                    <a:pt x="299413" y="1908217"/>
                  </a:lnTo>
                  <a:lnTo>
                    <a:pt x="301137" y="1908217"/>
                  </a:lnTo>
                  <a:lnTo>
                    <a:pt x="300945" y="1909487"/>
                  </a:lnTo>
                  <a:close/>
                </a:path>
                <a:path w="1094740" h="2160270">
                  <a:moveTo>
                    <a:pt x="697450" y="1909487"/>
                  </a:moveTo>
                  <a:lnTo>
                    <a:pt x="301615" y="1909487"/>
                  </a:lnTo>
                  <a:lnTo>
                    <a:pt x="301520" y="1908217"/>
                  </a:lnTo>
                  <a:lnTo>
                    <a:pt x="697546" y="1908217"/>
                  </a:lnTo>
                  <a:lnTo>
                    <a:pt x="697450" y="1909487"/>
                  </a:lnTo>
                  <a:close/>
                </a:path>
                <a:path w="1094740" h="2160270">
                  <a:moveTo>
                    <a:pt x="299222" y="1912027"/>
                  </a:moveTo>
                  <a:lnTo>
                    <a:pt x="299413" y="1910757"/>
                  </a:lnTo>
                  <a:lnTo>
                    <a:pt x="298743" y="1910757"/>
                  </a:lnTo>
                  <a:lnTo>
                    <a:pt x="298934" y="1909487"/>
                  </a:lnTo>
                  <a:lnTo>
                    <a:pt x="299796" y="1909487"/>
                  </a:lnTo>
                  <a:lnTo>
                    <a:pt x="299605" y="1910757"/>
                  </a:lnTo>
                  <a:lnTo>
                    <a:pt x="299222" y="1912027"/>
                  </a:lnTo>
                  <a:close/>
                </a:path>
                <a:path w="1094740" h="2160270">
                  <a:moveTo>
                    <a:pt x="300179" y="1910757"/>
                  </a:moveTo>
                  <a:lnTo>
                    <a:pt x="299988" y="1909487"/>
                  </a:lnTo>
                  <a:lnTo>
                    <a:pt x="300371" y="1909487"/>
                  </a:lnTo>
                  <a:lnTo>
                    <a:pt x="300179" y="1910757"/>
                  </a:lnTo>
                  <a:close/>
                </a:path>
                <a:path w="1094740" h="2160270">
                  <a:moveTo>
                    <a:pt x="695440" y="1910757"/>
                  </a:moveTo>
                  <a:lnTo>
                    <a:pt x="300849" y="1910757"/>
                  </a:lnTo>
                  <a:lnTo>
                    <a:pt x="300658" y="1909487"/>
                  </a:lnTo>
                  <a:lnTo>
                    <a:pt x="695631" y="1909487"/>
                  </a:lnTo>
                  <a:lnTo>
                    <a:pt x="695440" y="1910757"/>
                  </a:lnTo>
                  <a:close/>
                </a:path>
                <a:path w="1094740" h="2160270">
                  <a:moveTo>
                    <a:pt x="696684" y="1910757"/>
                  </a:moveTo>
                  <a:lnTo>
                    <a:pt x="696014" y="1910757"/>
                  </a:lnTo>
                  <a:lnTo>
                    <a:pt x="695631" y="1909487"/>
                  </a:lnTo>
                  <a:lnTo>
                    <a:pt x="696589" y="1909487"/>
                  </a:lnTo>
                  <a:lnTo>
                    <a:pt x="696684" y="1910757"/>
                  </a:lnTo>
                  <a:close/>
                </a:path>
                <a:path w="1094740" h="2160270">
                  <a:moveTo>
                    <a:pt x="697546" y="1910757"/>
                  </a:moveTo>
                  <a:lnTo>
                    <a:pt x="696589" y="1909487"/>
                  </a:lnTo>
                  <a:lnTo>
                    <a:pt x="697546" y="1909487"/>
                  </a:lnTo>
                  <a:lnTo>
                    <a:pt x="697546" y="1910757"/>
                  </a:lnTo>
                  <a:close/>
                </a:path>
                <a:path w="1094740" h="2160270">
                  <a:moveTo>
                    <a:pt x="299222" y="1912027"/>
                  </a:moveTo>
                  <a:lnTo>
                    <a:pt x="298839" y="1910757"/>
                  </a:lnTo>
                  <a:lnTo>
                    <a:pt x="299413" y="1910757"/>
                  </a:lnTo>
                  <a:lnTo>
                    <a:pt x="299222" y="1912027"/>
                  </a:lnTo>
                  <a:close/>
                </a:path>
                <a:path w="1094740" h="2160270">
                  <a:moveTo>
                    <a:pt x="300083" y="1912027"/>
                  </a:moveTo>
                  <a:lnTo>
                    <a:pt x="299222" y="1912027"/>
                  </a:lnTo>
                  <a:lnTo>
                    <a:pt x="299605" y="1910757"/>
                  </a:lnTo>
                  <a:lnTo>
                    <a:pt x="300083" y="1912027"/>
                  </a:lnTo>
                  <a:close/>
                </a:path>
                <a:path w="1094740" h="2160270">
                  <a:moveTo>
                    <a:pt x="696493" y="1913297"/>
                  </a:moveTo>
                  <a:lnTo>
                    <a:pt x="300179" y="1913297"/>
                  </a:lnTo>
                  <a:lnTo>
                    <a:pt x="300083" y="1912027"/>
                  </a:lnTo>
                  <a:lnTo>
                    <a:pt x="300371" y="1910757"/>
                  </a:lnTo>
                  <a:lnTo>
                    <a:pt x="300754" y="1912027"/>
                  </a:lnTo>
                  <a:lnTo>
                    <a:pt x="696014" y="1912027"/>
                  </a:lnTo>
                  <a:lnTo>
                    <a:pt x="696493" y="1913297"/>
                  </a:lnTo>
                  <a:close/>
                </a:path>
                <a:path w="1094740" h="2160270">
                  <a:moveTo>
                    <a:pt x="695919" y="1912027"/>
                  </a:moveTo>
                  <a:lnTo>
                    <a:pt x="301137" y="1912027"/>
                  </a:lnTo>
                  <a:lnTo>
                    <a:pt x="300562" y="1910757"/>
                  </a:lnTo>
                  <a:lnTo>
                    <a:pt x="695727" y="1910757"/>
                  </a:lnTo>
                  <a:lnTo>
                    <a:pt x="695919" y="1912027"/>
                  </a:lnTo>
                  <a:close/>
                </a:path>
                <a:path w="1094740" h="2160270">
                  <a:moveTo>
                    <a:pt x="696206" y="1912027"/>
                  </a:moveTo>
                  <a:lnTo>
                    <a:pt x="696014" y="1912027"/>
                  </a:lnTo>
                  <a:lnTo>
                    <a:pt x="696302" y="1910757"/>
                  </a:lnTo>
                  <a:lnTo>
                    <a:pt x="696206" y="1912027"/>
                  </a:lnTo>
                  <a:close/>
                </a:path>
                <a:path w="1094740" h="2160270">
                  <a:moveTo>
                    <a:pt x="697355" y="1913297"/>
                  </a:moveTo>
                  <a:lnTo>
                    <a:pt x="696493" y="1913297"/>
                  </a:lnTo>
                  <a:lnTo>
                    <a:pt x="696685" y="1912027"/>
                  </a:lnTo>
                  <a:lnTo>
                    <a:pt x="697259" y="1912027"/>
                  </a:lnTo>
                  <a:lnTo>
                    <a:pt x="697355" y="1913297"/>
                  </a:lnTo>
                  <a:close/>
                </a:path>
                <a:path w="1094740" h="2160270">
                  <a:moveTo>
                    <a:pt x="296541" y="1914567"/>
                  </a:moveTo>
                  <a:lnTo>
                    <a:pt x="296636" y="1913297"/>
                  </a:lnTo>
                  <a:lnTo>
                    <a:pt x="297115" y="1913297"/>
                  </a:lnTo>
                  <a:lnTo>
                    <a:pt x="296541" y="1914567"/>
                  </a:lnTo>
                  <a:close/>
                </a:path>
                <a:path w="1094740" h="2160270">
                  <a:moveTo>
                    <a:pt x="297785" y="1914567"/>
                  </a:moveTo>
                  <a:lnTo>
                    <a:pt x="297211" y="1914567"/>
                  </a:lnTo>
                  <a:lnTo>
                    <a:pt x="297211" y="1913297"/>
                  </a:lnTo>
                  <a:lnTo>
                    <a:pt x="297785" y="1914567"/>
                  </a:lnTo>
                  <a:close/>
                </a:path>
                <a:path w="1094740" h="2160270">
                  <a:moveTo>
                    <a:pt x="697355" y="1914567"/>
                  </a:moveTo>
                  <a:lnTo>
                    <a:pt x="298360" y="1914567"/>
                  </a:lnTo>
                  <a:lnTo>
                    <a:pt x="298264" y="1913297"/>
                  </a:lnTo>
                  <a:lnTo>
                    <a:pt x="696685" y="1913297"/>
                  </a:lnTo>
                  <a:lnTo>
                    <a:pt x="697355" y="1914567"/>
                  </a:lnTo>
                  <a:close/>
                </a:path>
                <a:path w="1094740" h="2160270">
                  <a:moveTo>
                    <a:pt x="695344" y="1918377"/>
                  </a:moveTo>
                  <a:lnTo>
                    <a:pt x="297690" y="1918377"/>
                  </a:lnTo>
                  <a:lnTo>
                    <a:pt x="297977" y="1917107"/>
                  </a:lnTo>
                  <a:lnTo>
                    <a:pt x="297919" y="1916853"/>
                  </a:lnTo>
                  <a:lnTo>
                    <a:pt x="298073" y="1915837"/>
                  </a:lnTo>
                  <a:lnTo>
                    <a:pt x="298839" y="1915837"/>
                  </a:lnTo>
                  <a:lnTo>
                    <a:pt x="298934" y="1914567"/>
                  </a:lnTo>
                  <a:lnTo>
                    <a:pt x="696685" y="1914567"/>
                  </a:lnTo>
                  <a:lnTo>
                    <a:pt x="696110" y="1915837"/>
                  </a:lnTo>
                  <a:lnTo>
                    <a:pt x="696302" y="1917107"/>
                  </a:lnTo>
                  <a:lnTo>
                    <a:pt x="695440" y="1917107"/>
                  </a:lnTo>
                  <a:lnTo>
                    <a:pt x="695344" y="1918377"/>
                  </a:lnTo>
                  <a:close/>
                </a:path>
                <a:path w="1094740" h="2160270">
                  <a:moveTo>
                    <a:pt x="297805" y="1916853"/>
                  </a:moveTo>
                  <a:lnTo>
                    <a:pt x="297115" y="1915837"/>
                  </a:lnTo>
                  <a:lnTo>
                    <a:pt x="297498" y="1915837"/>
                  </a:lnTo>
                  <a:lnTo>
                    <a:pt x="297805" y="1916853"/>
                  </a:lnTo>
                  <a:close/>
                </a:path>
                <a:path w="1094740" h="2160270">
                  <a:moveTo>
                    <a:pt x="298168" y="1920917"/>
                  </a:moveTo>
                  <a:lnTo>
                    <a:pt x="295009" y="1920917"/>
                  </a:lnTo>
                  <a:lnTo>
                    <a:pt x="295870" y="1919647"/>
                  </a:lnTo>
                  <a:lnTo>
                    <a:pt x="295104" y="1919647"/>
                  </a:lnTo>
                  <a:lnTo>
                    <a:pt x="295775" y="1918377"/>
                  </a:lnTo>
                  <a:lnTo>
                    <a:pt x="297690" y="1918377"/>
                  </a:lnTo>
                  <a:lnTo>
                    <a:pt x="297594" y="1919647"/>
                  </a:lnTo>
                  <a:lnTo>
                    <a:pt x="298168" y="1920917"/>
                  </a:lnTo>
                  <a:close/>
                </a:path>
                <a:path w="1094740" h="2160270">
                  <a:moveTo>
                    <a:pt x="695631" y="1922187"/>
                  </a:moveTo>
                  <a:lnTo>
                    <a:pt x="298551" y="1922187"/>
                  </a:lnTo>
                  <a:lnTo>
                    <a:pt x="298168" y="1920917"/>
                  </a:lnTo>
                  <a:lnTo>
                    <a:pt x="298456" y="1919647"/>
                  </a:lnTo>
                  <a:lnTo>
                    <a:pt x="297881" y="1919647"/>
                  </a:lnTo>
                  <a:lnTo>
                    <a:pt x="298073" y="1918377"/>
                  </a:lnTo>
                  <a:lnTo>
                    <a:pt x="694482" y="1918377"/>
                  </a:lnTo>
                  <a:lnTo>
                    <a:pt x="694865" y="1919647"/>
                  </a:lnTo>
                  <a:lnTo>
                    <a:pt x="694578" y="1920917"/>
                  </a:lnTo>
                  <a:lnTo>
                    <a:pt x="695440" y="1920917"/>
                  </a:lnTo>
                  <a:lnTo>
                    <a:pt x="695631" y="1922187"/>
                  </a:lnTo>
                  <a:close/>
                </a:path>
                <a:path w="1094740" h="2160270">
                  <a:moveTo>
                    <a:pt x="696014" y="1920917"/>
                  </a:moveTo>
                  <a:lnTo>
                    <a:pt x="695727" y="1920917"/>
                  </a:lnTo>
                  <a:lnTo>
                    <a:pt x="695823" y="1919647"/>
                  </a:lnTo>
                  <a:lnTo>
                    <a:pt x="696014" y="1919647"/>
                  </a:lnTo>
                  <a:lnTo>
                    <a:pt x="696014" y="1920917"/>
                  </a:lnTo>
                  <a:close/>
                </a:path>
                <a:path w="1094740" h="2160270">
                  <a:moveTo>
                    <a:pt x="694961" y="1924727"/>
                  </a:moveTo>
                  <a:lnTo>
                    <a:pt x="295679" y="1924727"/>
                  </a:lnTo>
                  <a:lnTo>
                    <a:pt x="295487" y="1923457"/>
                  </a:lnTo>
                  <a:lnTo>
                    <a:pt x="294626" y="1923457"/>
                  </a:lnTo>
                  <a:lnTo>
                    <a:pt x="294721" y="1920917"/>
                  </a:lnTo>
                  <a:lnTo>
                    <a:pt x="298073" y="1920917"/>
                  </a:lnTo>
                  <a:lnTo>
                    <a:pt x="298360" y="1922187"/>
                  </a:lnTo>
                  <a:lnTo>
                    <a:pt x="694865" y="1922187"/>
                  </a:lnTo>
                  <a:lnTo>
                    <a:pt x="694961" y="1924727"/>
                  </a:lnTo>
                  <a:close/>
                </a:path>
                <a:path w="1094740" h="2160270">
                  <a:moveTo>
                    <a:pt x="696110" y="1922187"/>
                  </a:moveTo>
                  <a:lnTo>
                    <a:pt x="695727" y="1920917"/>
                  </a:lnTo>
                  <a:lnTo>
                    <a:pt x="696397" y="1920917"/>
                  </a:lnTo>
                  <a:lnTo>
                    <a:pt x="696110" y="1922187"/>
                  </a:lnTo>
                  <a:close/>
                </a:path>
                <a:path w="1094740" h="2160270">
                  <a:moveTo>
                    <a:pt x="695727" y="1923457"/>
                  </a:moveTo>
                  <a:lnTo>
                    <a:pt x="695440" y="1923457"/>
                  </a:lnTo>
                  <a:lnTo>
                    <a:pt x="694865" y="1922187"/>
                  </a:lnTo>
                  <a:lnTo>
                    <a:pt x="695919" y="1922187"/>
                  </a:lnTo>
                  <a:lnTo>
                    <a:pt x="695727" y="1923457"/>
                  </a:lnTo>
                  <a:close/>
                </a:path>
                <a:path w="1094740" h="2160270">
                  <a:moveTo>
                    <a:pt x="696206" y="1923457"/>
                  </a:moveTo>
                  <a:lnTo>
                    <a:pt x="696014" y="1923457"/>
                  </a:lnTo>
                  <a:lnTo>
                    <a:pt x="695919" y="1922187"/>
                  </a:lnTo>
                  <a:lnTo>
                    <a:pt x="696110" y="1922187"/>
                  </a:lnTo>
                  <a:lnTo>
                    <a:pt x="696206" y="1923457"/>
                  </a:lnTo>
                  <a:close/>
                </a:path>
                <a:path w="1094740" h="2160270">
                  <a:moveTo>
                    <a:pt x="696110" y="1924727"/>
                  </a:moveTo>
                  <a:lnTo>
                    <a:pt x="695727" y="1924727"/>
                  </a:lnTo>
                  <a:lnTo>
                    <a:pt x="695440" y="1923457"/>
                  </a:lnTo>
                  <a:lnTo>
                    <a:pt x="696110" y="1923457"/>
                  </a:lnTo>
                  <a:lnTo>
                    <a:pt x="696110" y="1924727"/>
                  </a:lnTo>
                  <a:close/>
                </a:path>
                <a:path w="1094740" h="2160270">
                  <a:moveTo>
                    <a:pt x="696174" y="1923880"/>
                  </a:moveTo>
                  <a:lnTo>
                    <a:pt x="696110" y="1923457"/>
                  </a:lnTo>
                  <a:lnTo>
                    <a:pt x="696174" y="1923880"/>
                  </a:lnTo>
                  <a:close/>
                </a:path>
                <a:path w="1094740" h="2160270">
                  <a:moveTo>
                    <a:pt x="696302" y="1924727"/>
                  </a:moveTo>
                  <a:lnTo>
                    <a:pt x="696206" y="1923457"/>
                  </a:lnTo>
                  <a:lnTo>
                    <a:pt x="696589" y="1923457"/>
                  </a:lnTo>
                  <a:lnTo>
                    <a:pt x="696302" y="1924727"/>
                  </a:lnTo>
                  <a:close/>
                </a:path>
                <a:path w="1094740" h="2160270">
                  <a:moveTo>
                    <a:pt x="695536" y="1925997"/>
                  </a:moveTo>
                  <a:lnTo>
                    <a:pt x="295583" y="1925997"/>
                  </a:lnTo>
                  <a:lnTo>
                    <a:pt x="295487" y="1924727"/>
                  </a:lnTo>
                  <a:lnTo>
                    <a:pt x="695440" y="1924727"/>
                  </a:lnTo>
                  <a:lnTo>
                    <a:pt x="695536" y="1925997"/>
                  </a:lnTo>
                  <a:close/>
                </a:path>
                <a:path w="1094740" h="2160270">
                  <a:moveTo>
                    <a:pt x="295775" y="1927267"/>
                  </a:moveTo>
                  <a:lnTo>
                    <a:pt x="294434" y="1927267"/>
                  </a:lnTo>
                  <a:lnTo>
                    <a:pt x="295200" y="1925997"/>
                  </a:lnTo>
                  <a:lnTo>
                    <a:pt x="295775" y="1927267"/>
                  </a:lnTo>
                  <a:close/>
                </a:path>
                <a:path w="1094740" h="2160270">
                  <a:moveTo>
                    <a:pt x="696972" y="1927267"/>
                  </a:moveTo>
                  <a:lnTo>
                    <a:pt x="295775" y="1927267"/>
                  </a:lnTo>
                  <a:lnTo>
                    <a:pt x="295966" y="1925997"/>
                  </a:lnTo>
                  <a:lnTo>
                    <a:pt x="696972" y="1925997"/>
                  </a:lnTo>
                  <a:lnTo>
                    <a:pt x="696972" y="1927267"/>
                  </a:lnTo>
                  <a:close/>
                </a:path>
                <a:path w="1094740" h="2160270">
                  <a:moveTo>
                    <a:pt x="294721" y="1928537"/>
                  </a:moveTo>
                  <a:lnTo>
                    <a:pt x="294051" y="1928537"/>
                  </a:lnTo>
                  <a:lnTo>
                    <a:pt x="293572" y="1927267"/>
                  </a:lnTo>
                  <a:lnTo>
                    <a:pt x="294817" y="1927267"/>
                  </a:lnTo>
                  <a:lnTo>
                    <a:pt x="294721" y="1928537"/>
                  </a:lnTo>
                  <a:close/>
                </a:path>
                <a:path w="1094740" h="2160270">
                  <a:moveTo>
                    <a:pt x="696206" y="1928537"/>
                  </a:moveTo>
                  <a:lnTo>
                    <a:pt x="294721" y="1928537"/>
                  </a:lnTo>
                  <a:lnTo>
                    <a:pt x="295009" y="1927267"/>
                  </a:lnTo>
                  <a:lnTo>
                    <a:pt x="696014" y="1927267"/>
                  </a:lnTo>
                  <a:lnTo>
                    <a:pt x="696206" y="1928537"/>
                  </a:lnTo>
                  <a:close/>
                </a:path>
                <a:path w="1094740" h="2160270">
                  <a:moveTo>
                    <a:pt x="697163" y="1929807"/>
                  </a:moveTo>
                  <a:lnTo>
                    <a:pt x="294338" y="1929807"/>
                  </a:lnTo>
                  <a:lnTo>
                    <a:pt x="294434" y="1928537"/>
                  </a:lnTo>
                  <a:lnTo>
                    <a:pt x="697451" y="1928537"/>
                  </a:lnTo>
                  <a:lnTo>
                    <a:pt x="697163" y="1929807"/>
                  </a:lnTo>
                  <a:close/>
                </a:path>
                <a:path w="1094740" h="2160270">
                  <a:moveTo>
                    <a:pt x="293094" y="1930569"/>
                  </a:moveTo>
                  <a:lnTo>
                    <a:pt x="292806" y="1929807"/>
                  </a:lnTo>
                  <a:lnTo>
                    <a:pt x="293094" y="1929807"/>
                  </a:lnTo>
                  <a:lnTo>
                    <a:pt x="293094" y="1930569"/>
                  </a:lnTo>
                  <a:close/>
                </a:path>
                <a:path w="1094740" h="2160270">
                  <a:moveTo>
                    <a:pt x="294626" y="1931077"/>
                  </a:moveTo>
                  <a:lnTo>
                    <a:pt x="293860" y="1931077"/>
                  </a:lnTo>
                  <a:lnTo>
                    <a:pt x="294243" y="1929807"/>
                  </a:lnTo>
                  <a:lnTo>
                    <a:pt x="295200" y="1929807"/>
                  </a:lnTo>
                  <a:lnTo>
                    <a:pt x="294626" y="1931077"/>
                  </a:lnTo>
                  <a:close/>
                </a:path>
                <a:path w="1094740" h="2160270">
                  <a:moveTo>
                    <a:pt x="697259" y="1933617"/>
                  </a:moveTo>
                  <a:lnTo>
                    <a:pt x="696589" y="1933617"/>
                  </a:lnTo>
                  <a:lnTo>
                    <a:pt x="696876" y="1932347"/>
                  </a:lnTo>
                  <a:lnTo>
                    <a:pt x="295392" y="1932347"/>
                  </a:lnTo>
                  <a:lnTo>
                    <a:pt x="295966" y="1931077"/>
                  </a:lnTo>
                  <a:lnTo>
                    <a:pt x="295392" y="1931077"/>
                  </a:lnTo>
                  <a:lnTo>
                    <a:pt x="295200" y="1929807"/>
                  </a:lnTo>
                  <a:lnTo>
                    <a:pt x="695248" y="1929807"/>
                  </a:lnTo>
                  <a:lnTo>
                    <a:pt x="696876" y="1931077"/>
                  </a:lnTo>
                  <a:lnTo>
                    <a:pt x="697163" y="1932347"/>
                  </a:lnTo>
                  <a:lnTo>
                    <a:pt x="697259" y="1933617"/>
                  </a:lnTo>
                  <a:close/>
                </a:path>
                <a:path w="1094740" h="2160270">
                  <a:moveTo>
                    <a:pt x="293955" y="1932347"/>
                  </a:moveTo>
                  <a:lnTo>
                    <a:pt x="293189" y="1932347"/>
                  </a:lnTo>
                  <a:lnTo>
                    <a:pt x="293094" y="1930569"/>
                  </a:lnTo>
                  <a:lnTo>
                    <a:pt x="293285" y="1931077"/>
                  </a:lnTo>
                  <a:lnTo>
                    <a:pt x="294434" y="1931077"/>
                  </a:lnTo>
                  <a:lnTo>
                    <a:pt x="293955" y="1932347"/>
                  </a:lnTo>
                  <a:close/>
                </a:path>
                <a:path w="1094740" h="2160270">
                  <a:moveTo>
                    <a:pt x="295200" y="1932347"/>
                  </a:moveTo>
                  <a:lnTo>
                    <a:pt x="294626" y="1931077"/>
                  </a:lnTo>
                  <a:lnTo>
                    <a:pt x="295966" y="1931077"/>
                  </a:lnTo>
                  <a:lnTo>
                    <a:pt x="295200" y="1932347"/>
                  </a:lnTo>
                  <a:close/>
                </a:path>
                <a:path w="1094740" h="2160270">
                  <a:moveTo>
                    <a:pt x="696589" y="1933617"/>
                  </a:moveTo>
                  <a:lnTo>
                    <a:pt x="294243" y="1933617"/>
                  </a:lnTo>
                  <a:lnTo>
                    <a:pt x="294051" y="1932347"/>
                  </a:lnTo>
                  <a:lnTo>
                    <a:pt x="696110" y="1932347"/>
                  </a:lnTo>
                  <a:lnTo>
                    <a:pt x="696589" y="1933617"/>
                  </a:lnTo>
                  <a:close/>
                </a:path>
                <a:path w="1094740" h="2160270">
                  <a:moveTo>
                    <a:pt x="698408" y="1934887"/>
                  </a:moveTo>
                  <a:lnTo>
                    <a:pt x="697738" y="1934887"/>
                  </a:lnTo>
                  <a:lnTo>
                    <a:pt x="698025" y="1933617"/>
                  </a:lnTo>
                  <a:lnTo>
                    <a:pt x="697738" y="1933617"/>
                  </a:lnTo>
                  <a:lnTo>
                    <a:pt x="698312" y="1932347"/>
                  </a:lnTo>
                  <a:lnTo>
                    <a:pt x="698408" y="1934887"/>
                  </a:lnTo>
                  <a:close/>
                </a:path>
                <a:path w="1094740" h="2160270">
                  <a:moveTo>
                    <a:pt x="699557" y="1936157"/>
                  </a:moveTo>
                  <a:lnTo>
                    <a:pt x="293668" y="1936157"/>
                  </a:lnTo>
                  <a:lnTo>
                    <a:pt x="293285" y="1934887"/>
                  </a:lnTo>
                  <a:lnTo>
                    <a:pt x="293285" y="1933617"/>
                  </a:lnTo>
                  <a:lnTo>
                    <a:pt x="697163" y="1933617"/>
                  </a:lnTo>
                  <a:lnTo>
                    <a:pt x="697738" y="1934887"/>
                  </a:lnTo>
                  <a:lnTo>
                    <a:pt x="699174" y="1934887"/>
                  </a:lnTo>
                  <a:lnTo>
                    <a:pt x="699557" y="1936157"/>
                  </a:lnTo>
                  <a:close/>
                </a:path>
                <a:path w="1094740" h="2160270">
                  <a:moveTo>
                    <a:pt x="699174" y="1934887"/>
                  </a:moveTo>
                  <a:lnTo>
                    <a:pt x="698504" y="1934887"/>
                  </a:lnTo>
                  <a:lnTo>
                    <a:pt x="698983" y="1933617"/>
                  </a:lnTo>
                  <a:lnTo>
                    <a:pt x="699174" y="1934887"/>
                  </a:lnTo>
                  <a:close/>
                </a:path>
                <a:path w="1094740" h="2160270">
                  <a:moveTo>
                    <a:pt x="700419" y="1934887"/>
                  </a:moveTo>
                  <a:lnTo>
                    <a:pt x="699461" y="1934887"/>
                  </a:lnTo>
                  <a:lnTo>
                    <a:pt x="699270" y="1933617"/>
                  </a:lnTo>
                  <a:lnTo>
                    <a:pt x="700515" y="1933617"/>
                  </a:lnTo>
                  <a:lnTo>
                    <a:pt x="700419" y="1934887"/>
                  </a:lnTo>
                  <a:close/>
                </a:path>
                <a:path w="1094740" h="2160270">
                  <a:moveTo>
                    <a:pt x="698600" y="1937427"/>
                  </a:moveTo>
                  <a:lnTo>
                    <a:pt x="292998" y="1937427"/>
                  </a:lnTo>
                  <a:lnTo>
                    <a:pt x="293189" y="1934887"/>
                  </a:lnTo>
                  <a:lnTo>
                    <a:pt x="293668" y="1936157"/>
                  </a:lnTo>
                  <a:lnTo>
                    <a:pt x="698504" y="1936157"/>
                  </a:lnTo>
                  <a:lnTo>
                    <a:pt x="698600" y="1937427"/>
                  </a:lnTo>
                  <a:close/>
                </a:path>
                <a:path w="1094740" h="2160270">
                  <a:moveTo>
                    <a:pt x="700515" y="1936157"/>
                  </a:moveTo>
                  <a:lnTo>
                    <a:pt x="700227" y="1934887"/>
                  </a:lnTo>
                  <a:lnTo>
                    <a:pt x="700515" y="1934887"/>
                  </a:lnTo>
                  <a:lnTo>
                    <a:pt x="700515" y="1936157"/>
                  </a:lnTo>
                  <a:close/>
                </a:path>
                <a:path w="1094740" h="2160270">
                  <a:moveTo>
                    <a:pt x="699557" y="1937427"/>
                  </a:moveTo>
                  <a:lnTo>
                    <a:pt x="699174" y="1936157"/>
                  </a:lnTo>
                  <a:lnTo>
                    <a:pt x="699749" y="1936157"/>
                  </a:lnTo>
                  <a:lnTo>
                    <a:pt x="699557" y="1937427"/>
                  </a:lnTo>
                  <a:close/>
                </a:path>
                <a:path w="1094740" h="2160270">
                  <a:moveTo>
                    <a:pt x="699078" y="1938697"/>
                  </a:moveTo>
                  <a:lnTo>
                    <a:pt x="292423" y="1938697"/>
                  </a:lnTo>
                  <a:lnTo>
                    <a:pt x="292519" y="1937427"/>
                  </a:lnTo>
                  <a:lnTo>
                    <a:pt x="698695" y="1937427"/>
                  </a:lnTo>
                  <a:lnTo>
                    <a:pt x="699078" y="1938697"/>
                  </a:lnTo>
                  <a:close/>
                </a:path>
                <a:path w="1094740" h="2160270">
                  <a:moveTo>
                    <a:pt x="700132" y="1938697"/>
                  </a:moveTo>
                  <a:lnTo>
                    <a:pt x="699557" y="1938697"/>
                  </a:lnTo>
                  <a:lnTo>
                    <a:pt x="699844" y="1937427"/>
                  </a:lnTo>
                  <a:lnTo>
                    <a:pt x="700132" y="1938697"/>
                  </a:lnTo>
                  <a:close/>
                </a:path>
                <a:path w="1094740" h="2160270">
                  <a:moveTo>
                    <a:pt x="291562" y="1942507"/>
                  </a:moveTo>
                  <a:lnTo>
                    <a:pt x="291083" y="1942507"/>
                  </a:lnTo>
                  <a:lnTo>
                    <a:pt x="291466" y="1941237"/>
                  </a:lnTo>
                  <a:lnTo>
                    <a:pt x="291274" y="1939967"/>
                  </a:lnTo>
                  <a:lnTo>
                    <a:pt x="291849" y="1938697"/>
                  </a:lnTo>
                  <a:lnTo>
                    <a:pt x="292423" y="1939967"/>
                  </a:lnTo>
                  <a:lnTo>
                    <a:pt x="699844" y="1939967"/>
                  </a:lnTo>
                  <a:lnTo>
                    <a:pt x="699270" y="1941237"/>
                  </a:lnTo>
                  <a:lnTo>
                    <a:pt x="291657" y="1941237"/>
                  </a:lnTo>
                  <a:lnTo>
                    <a:pt x="291562" y="1942507"/>
                  </a:lnTo>
                  <a:close/>
                </a:path>
                <a:path w="1094740" h="2160270">
                  <a:moveTo>
                    <a:pt x="699557" y="1939967"/>
                  </a:moveTo>
                  <a:lnTo>
                    <a:pt x="292806" y="1939967"/>
                  </a:lnTo>
                  <a:lnTo>
                    <a:pt x="293189" y="1938697"/>
                  </a:lnTo>
                  <a:lnTo>
                    <a:pt x="699461" y="1938697"/>
                  </a:lnTo>
                  <a:lnTo>
                    <a:pt x="699557" y="1939967"/>
                  </a:lnTo>
                  <a:close/>
                </a:path>
                <a:path w="1094740" h="2160270">
                  <a:moveTo>
                    <a:pt x="698791" y="1942507"/>
                  </a:moveTo>
                  <a:lnTo>
                    <a:pt x="292136" y="1942507"/>
                  </a:lnTo>
                  <a:lnTo>
                    <a:pt x="291945" y="1941237"/>
                  </a:lnTo>
                  <a:lnTo>
                    <a:pt x="698887" y="1941237"/>
                  </a:lnTo>
                  <a:lnTo>
                    <a:pt x="698791" y="1942507"/>
                  </a:lnTo>
                  <a:close/>
                </a:path>
                <a:path w="1094740" h="2160270">
                  <a:moveTo>
                    <a:pt x="292232" y="1943777"/>
                  </a:moveTo>
                  <a:lnTo>
                    <a:pt x="291657" y="1943777"/>
                  </a:lnTo>
                  <a:lnTo>
                    <a:pt x="291753" y="1942507"/>
                  </a:lnTo>
                  <a:lnTo>
                    <a:pt x="292519" y="1942507"/>
                  </a:lnTo>
                  <a:lnTo>
                    <a:pt x="292232" y="1943777"/>
                  </a:lnTo>
                  <a:close/>
                </a:path>
                <a:path w="1094740" h="2160270">
                  <a:moveTo>
                    <a:pt x="698121" y="1943777"/>
                  </a:moveTo>
                  <a:lnTo>
                    <a:pt x="292902" y="1943777"/>
                  </a:lnTo>
                  <a:lnTo>
                    <a:pt x="292519" y="1942507"/>
                  </a:lnTo>
                  <a:lnTo>
                    <a:pt x="698121" y="1942507"/>
                  </a:lnTo>
                  <a:lnTo>
                    <a:pt x="698121" y="1943777"/>
                  </a:lnTo>
                  <a:close/>
                </a:path>
                <a:path w="1094740" h="2160270">
                  <a:moveTo>
                    <a:pt x="698791" y="1943777"/>
                  </a:moveTo>
                  <a:lnTo>
                    <a:pt x="698121" y="1943777"/>
                  </a:lnTo>
                  <a:lnTo>
                    <a:pt x="698312" y="1942507"/>
                  </a:lnTo>
                  <a:lnTo>
                    <a:pt x="698600" y="1942507"/>
                  </a:lnTo>
                  <a:lnTo>
                    <a:pt x="698791" y="1943777"/>
                  </a:lnTo>
                  <a:close/>
                </a:path>
                <a:path w="1094740" h="2160270">
                  <a:moveTo>
                    <a:pt x="696972" y="1945047"/>
                  </a:moveTo>
                  <a:lnTo>
                    <a:pt x="292232" y="1945047"/>
                  </a:lnTo>
                  <a:lnTo>
                    <a:pt x="292998" y="1943777"/>
                  </a:lnTo>
                  <a:lnTo>
                    <a:pt x="697355" y="1943777"/>
                  </a:lnTo>
                  <a:lnTo>
                    <a:pt x="696972" y="1945047"/>
                  </a:lnTo>
                  <a:close/>
                </a:path>
                <a:path w="1094740" h="2160270">
                  <a:moveTo>
                    <a:pt x="697834" y="1945047"/>
                  </a:moveTo>
                  <a:lnTo>
                    <a:pt x="697355" y="1945047"/>
                  </a:lnTo>
                  <a:lnTo>
                    <a:pt x="697355" y="1943777"/>
                  </a:lnTo>
                  <a:lnTo>
                    <a:pt x="698025" y="1943777"/>
                  </a:lnTo>
                  <a:lnTo>
                    <a:pt x="697834" y="1945047"/>
                  </a:lnTo>
                  <a:close/>
                </a:path>
                <a:path w="1094740" h="2160270">
                  <a:moveTo>
                    <a:pt x="698887" y="1946317"/>
                  </a:moveTo>
                  <a:lnTo>
                    <a:pt x="698313" y="1945047"/>
                  </a:lnTo>
                  <a:lnTo>
                    <a:pt x="698696" y="1943777"/>
                  </a:lnTo>
                  <a:lnTo>
                    <a:pt x="698887" y="1946317"/>
                  </a:lnTo>
                  <a:close/>
                </a:path>
                <a:path w="1094740" h="2160270">
                  <a:moveTo>
                    <a:pt x="294147" y="1947587"/>
                  </a:moveTo>
                  <a:lnTo>
                    <a:pt x="293955" y="1946317"/>
                  </a:lnTo>
                  <a:lnTo>
                    <a:pt x="294338" y="1945047"/>
                  </a:lnTo>
                  <a:lnTo>
                    <a:pt x="294817" y="1946317"/>
                  </a:lnTo>
                  <a:lnTo>
                    <a:pt x="294338" y="1946317"/>
                  </a:lnTo>
                  <a:lnTo>
                    <a:pt x="294147" y="1947587"/>
                  </a:lnTo>
                  <a:close/>
                </a:path>
                <a:path w="1094740" h="2160270">
                  <a:moveTo>
                    <a:pt x="295009" y="1947587"/>
                  </a:moveTo>
                  <a:lnTo>
                    <a:pt x="295679" y="1945047"/>
                  </a:lnTo>
                  <a:lnTo>
                    <a:pt x="697451" y="1945047"/>
                  </a:lnTo>
                  <a:lnTo>
                    <a:pt x="697259" y="1946317"/>
                  </a:lnTo>
                  <a:lnTo>
                    <a:pt x="295583" y="1946317"/>
                  </a:lnTo>
                  <a:lnTo>
                    <a:pt x="295009" y="1947587"/>
                  </a:lnTo>
                  <a:close/>
                </a:path>
                <a:path w="1094740" h="2160270">
                  <a:moveTo>
                    <a:pt x="698504" y="1946317"/>
                  </a:moveTo>
                  <a:lnTo>
                    <a:pt x="698025" y="1946317"/>
                  </a:lnTo>
                  <a:lnTo>
                    <a:pt x="698025" y="1945047"/>
                  </a:lnTo>
                  <a:lnTo>
                    <a:pt x="698504" y="1946317"/>
                  </a:lnTo>
                  <a:close/>
                </a:path>
                <a:path w="1094740" h="2160270">
                  <a:moveTo>
                    <a:pt x="699940" y="1946317"/>
                  </a:moveTo>
                  <a:lnTo>
                    <a:pt x="698983" y="1946317"/>
                  </a:lnTo>
                  <a:lnTo>
                    <a:pt x="698983" y="1945047"/>
                  </a:lnTo>
                  <a:lnTo>
                    <a:pt x="699653" y="1945047"/>
                  </a:lnTo>
                  <a:lnTo>
                    <a:pt x="699940" y="1946317"/>
                  </a:lnTo>
                  <a:close/>
                </a:path>
                <a:path w="1094740" h="2160270">
                  <a:moveTo>
                    <a:pt x="696876" y="1947587"/>
                  </a:moveTo>
                  <a:lnTo>
                    <a:pt x="295487" y="1947587"/>
                  </a:lnTo>
                  <a:lnTo>
                    <a:pt x="295583" y="1946317"/>
                  </a:lnTo>
                  <a:lnTo>
                    <a:pt x="696972" y="1946317"/>
                  </a:lnTo>
                  <a:lnTo>
                    <a:pt x="696876" y="1947587"/>
                  </a:lnTo>
                  <a:close/>
                </a:path>
                <a:path w="1094740" h="2160270">
                  <a:moveTo>
                    <a:pt x="698951" y="1948434"/>
                  </a:moveTo>
                  <a:lnTo>
                    <a:pt x="699078" y="1947587"/>
                  </a:lnTo>
                  <a:lnTo>
                    <a:pt x="697642" y="1947587"/>
                  </a:lnTo>
                  <a:lnTo>
                    <a:pt x="697738" y="1946317"/>
                  </a:lnTo>
                  <a:lnTo>
                    <a:pt x="699079" y="1946317"/>
                  </a:lnTo>
                  <a:lnTo>
                    <a:pt x="699270" y="1947587"/>
                  </a:lnTo>
                  <a:lnTo>
                    <a:pt x="698951" y="1948434"/>
                  </a:lnTo>
                  <a:close/>
                </a:path>
                <a:path w="1094740" h="2160270">
                  <a:moveTo>
                    <a:pt x="295104" y="1948857"/>
                  </a:moveTo>
                  <a:lnTo>
                    <a:pt x="294530" y="1948857"/>
                  </a:lnTo>
                  <a:lnTo>
                    <a:pt x="294530" y="1947587"/>
                  </a:lnTo>
                  <a:lnTo>
                    <a:pt x="295392" y="1947587"/>
                  </a:lnTo>
                  <a:lnTo>
                    <a:pt x="295104" y="1948857"/>
                  </a:lnTo>
                  <a:close/>
                </a:path>
                <a:path w="1094740" h="2160270">
                  <a:moveTo>
                    <a:pt x="297594" y="1950127"/>
                  </a:moveTo>
                  <a:lnTo>
                    <a:pt x="295392" y="1950127"/>
                  </a:lnTo>
                  <a:lnTo>
                    <a:pt x="295296" y="1948857"/>
                  </a:lnTo>
                  <a:lnTo>
                    <a:pt x="295679" y="1947587"/>
                  </a:lnTo>
                  <a:lnTo>
                    <a:pt x="699078" y="1947587"/>
                  </a:lnTo>
                  <a:lnTo>
                    <a:pt x="698951" y="1948434"/>
                  </a:lnTo>
                  <a:lnTo>
                    <a:pt x="698791" y="1948857"/>
                  </a:lnTo>
                  <a:lnTo>
                    <a:pt x="297402" y="1948857"/>
                  </a:lnTo>
                  <a:lnTo>
                    <a:pt x="297594" y="1950127"/>
                  </a:lnTo>
                  <a:close/>
                </a:path>
                <a:path w="1094740" h="2160270">
                  <a:moveTo>
                    <a:pt x="699844" y="1948857"/>
                  </a:moveTo>
                  <a:lnTo>
                    <a:pt x="698887" y="1948857"/>
                  </a:lnTo>
                  <a:lnTo>
                    <a:pt x="698951" y="1948434"/>
                  </a:lnTo>
                  <a:lnTo>
                    <a:pt x="699270" y="1947587"/>
                  </a:lnTo>
                  <a:lnTo>
                    <a:pt x="699844" y="1947587"/>
                  </a:lnTo>
                  <a:lnTo>
                    <a:pt x="699844" y="1948857"/>
                  </a:lnTo>
                  <a:close/>
                </a:path>
                <a:path w="1094740" h="2160270">
                  <a:moveTo>
                    <a:pt x="698695" y="1950127"/>
                  </a:moveTo>
                  <a:lnTo>
                    <a:pt x="297690" y="1950127"/>
                  </a:lnTo>
                  <a:lnTo>
                    <a:pt x="297785" y="1948857"/>
                  </a:lnTo>
                  <a:lnTo>
                    <a:pt x="699366" y="1948857"/>
                  </a:lnTo>
                  <a:lnTo>
                    <a:pt x="698695" y="1950127"/>
                  </a:lnTo>
                  <a:close/>
                </a:path>
                <a:path w="1094740" h="2160270">
                  <a:moveTo>
                    <a:pt x="700898" y="1951397"/>
                  </a:moveTo>
                  <a:lnTo>
                    <a:pt x="700036" y="1951397"/>
                  </a:lnTo>
                  <a:lnTo>
                    <a:pt x="699653" y="1948857"/>
                  </a:lnTo>
                  <a:lnTo>
                    <a:pt x="700132" y="1950127"/>
                  </a:lnTo>
                  <a:lnTo>
                    <a:pt x="700898" y="1951397"/>
                  </a:lnTo>
                  <a:close/>
                </a:path>
                <a:path w="1094740" h="2160270">
                  <a:moveTo>
                    <a:pt x="700515" y="1950127"/>
                  </a:moveTo>
                  <a:lnTo>
                    <a:pt x="700132" y="1950127"/>
                  </a:lnTo>
                  <a:lnTo>
                    <a:pt x="700323" y="1948857"/>
                  </a:lnTo>
                  <a:lnTo>
                    <a:pt x="700515" y="1950127"/>
                  </a:lnTo>
                  <a:close/>
                </a:path>
                <a:path w="1094740" h="2160270">
                  <a:moveTo>
                    <a:pt x="295775" y="1952667"/>
                  </a:moveTo>
                  <a:lnTo>
                    <a:pt x="295679" y="1950127"/>
                  </a:lnTo>
                  <a:lnTo>
                    <a:pt x="296158" y="1951397"/>
                  </a:lnTo>
                  <a:lnTo>
                    <a:pt x="295775" y="1952667"/>
                  </a:lnTo>
                  <a:close/>
                </a:path>
                <a:path w="1094740" h="2160270">
                  <a:moveTo>
                    <a:pt x="701568" y="1952667"/>
                  </a:moveTo>
                  <a:lnTo>
                    <a:pt x="296445" y="1952667"/>
                  </a:lnTo>
                  <a:lnTo>
                    <a:pt x="296636" y="1951397"/>
                  </a:lnTo>
                  <a:lnTo>
                    <a:pt x="296924" y="1950127"/>
                  </a:lnTo>
                  <a:lnTo>
                    <a:pt x="296924" y="1951397"/>
                  </a:lnTo>
                  <a:lnTo>
                    <a:pt x="701472" y="1951397"/>
                  </a:lnTo>
                  <a:lnTo>
                    <a:pt x="701568" y="1952667"/>
                  </a:lnTo>
                  <a:close/>
                </a:path>
                <a:path w="1094740" h="2160270">
                  <a:moveTo>
                    <a:pt x="297211" y="1951397"/>
                  </a:moveTo>
                  <a:lnTo>
                    <a:pt x="297019" y="1950127"/>
                  </a:lnTo>
                  <a:lnTo>
                    <a:pt x="297402" y="1950127"/>
                  </a:lnTo>
                  <a:lnTo>
                    <a:pt x="297211" y="1951397"/>
                  </a:lnTo>
                  <a:close/>
                </a:path>
                <a:path w="1094740" h="2160270">
                  <a:moveTo>
                    <a:pt x="699078" y="1951397"/>
                  </a:moveTo>
                  <a:lnTo>
                    <a:pt x="297594" y="1951397"/>
                  </a:lnTo>
                  <a:lnTo>
                    <a:pt x="297498" y="1950127"/>
                  </a:lnTo>
                  <a:lnTo>
                    <a:pt x="699174" y="1950127"/>
                  </a:lnTo>
                  <a:lnTo>
                    <a:pt x="699078" y="1951397"/>
                  </a:lnTo>
                  <a:close/>
                </a:path>
                <a:path w="1094740" h="2160270">
                  <a:moveTo>
                    <a:pt x="701855" y="1951397"/>
                  </a:moveTo>
                  <a:lnTo>
                    <a:pt x="701281" y="1951397"/>
                  </a:lnTo>
                  <a:lnTo>
                    <a:pt x="701664" y="1950127"/>
                  </a:lnTo>
                  <a:lnTo>
                    <a:pt x="701855" y="1950127"/>
                  </a:lnTo>
                  <a:lnTo>
                    <a:pt x="701855" y="1951397"/>
                  </a:lnTo>
                  <a:close/>
                </a:path>
                <a:path w="1094740" h="2160270">
                  <a:moveTo>
                    <a:pt x="295870" y="1953937"/>
                  </a:moveTo>
                  <a:lnTo>
                    <a:pt x="295679" y="1952667"/>
                  </a:lnTo>
                  <a:lnTo>
                    <a:pt x="296158" y="1952667"/>
                  </a:lnTo>
                  <a:lnTo>
                    <a:pt x="295870" y="1953937"/>
                  </a:lnTo>
                  <a:close/>
                </a:path>
                <a:path w="1094740" h="2160270">
                  <a:moveTo>
                    <a:pt x="702717" y="1953937"/>
                  </a:moveTo>
                  <a:lnTo>
                    <a:pt x="296158" y="1953937"/>
                  </a:lnTo>
                  <a:lnTo>
                    <a:pt x="296253" y="1952667"/>
                  </a:lnTo>
                  <a:lnTo>
                    <a:pt x="702813" y="1952667"/>
                  </a:lnTo>
                  <a:lnTo>
                    <a:pt x="702717" y="1953937"/>
                  </a:lnTo>
                  <a:close/>
                </a:path>
                <a:path w="1094740" h="2160270">
                  <a:moveTo>
                    <a:pt x="702430" y="1955207"/>
                  </a:moveTo>
                  <a:lnTo>
                    <a:pt x="295296" y="1955207"/>
                  </a:lnTo>
                  <a:lnTo>
                    <a:pt x="295487" y="1953937"/>
                  </a:lnTo>
                  <a:lnTo>
                    <a:pt x="702334" y="1953937"/>
                  </a:lnTo>
                  <a:lnTo>
                    <a:pt x="702430" y="1955207"/>
                  </a:lnTo>
                  <a:close/>
                </a:path>
                <a:path w="1094740" h="2160270">
                  <a:moveTo>
                    <a:pt x="702717" y="1955207"/>
                  </a:moveTo>
                  <a:lnTo>
                    <a:pt x="702430" y="1955207"/>
                  </a:lnTo>
                  <a:lnTo>
                    <a:pt x="702717" y="1953938"/>
                  </a:lnTo>
                  <a:lnTo>
                    <a:pt x="702717" y="1955207"/>
                  </a:lnTo>
                  <a:close/>
                </a:path>
                <a:path w="1094740" h="2160270">
                  <a:moveTo>
                    <a:pt x="701664" y="1956477"/>
                  </a:moveTo>
                  <a:lnTo>
                    <a:pt x="294626" y="1956477"/>
                  </a:lnTo>
                  <a:lnTo>
                    <a:pt x="294530" y="1955207"/>
                  </a:lnTo>
                  <a:lnTo>
                    <a:pt x="701759" y="1955207"/>
                  </a:lnTo>
                  <a:lnTo>
                    <a:pt x="701664" y="1956477"/>
                  </a:lnTo>
                  <a:close/>
                </a:path>
                <a:path w="1094740" h="2160270">
                  <a:moveTo>
                    <a:pt x="702334" y="1956477"/>
                  </a:moveTo>
                  <a:lnTo>
                    <a:pt x="701759" y="1955207"/>
                  </a:lnTo>
                  <a:lnTo>
                    <a:pt x="702908" y="1955207"/>
                  </a:lnTo>
                  <a:lnTo>
                    <a:pt x="702334" y="1956477"/>
                  </a:lnTo>
                  <a:close/>
                </a:path>
                <a:path w="1094740" h="2160270">
                  <a:moveTo>
                    <a:pt x="701664" y="1959017"/>
                  </a:moveTo>
                  <a:lnTo>
                    <a:pt x="295392" y="1959017"/>
                  </a:lnTo>
                  <a:lnTo>
                    <a:pt x="295775" y="1957747"/>
                  </a:lnTo>
                  <a:lnTo>
                    <a:pt x="295009" y="1957747"/>
                  </a:lnTo>
                  <a:lnTo>
                    <a:pt x="294817" y="1956477"/>
                  </a:lnTo>
                  <a:lnTo>
                    <a:pt x="701759" y="1956477"/>
                  </a:lnTo>
                  <a:lnTo>
                    <a:pt x="701664" y="1959017"/>
                  </a:lnTo>
                  <a:close/>
                </a:path>
                <a:path w="1094740" h="2160270">
                  <a:moveTo>
                    <a:pt x="295296" y="1960287"/>
                  </a:moveTo>
                  <a:lnTo>
                    <a:pt x="294913" y="1960287"/>
                  </a:lnTo>
                  <a:lnTo>
                    <a:pt x="294721" y="1959017"/>
                  </a:lnTo>
                  <a:lnTo>
                    <a:pt x="294913" y="1959017"/>
                  </a:lnTo>
                  <a:lnTo>
                    <a:pt x="295296" y="1960287"/>
                  </a:lnTo>
                  <a:close/>
                </a:path>
                <a:path w="1094740" h="2160270">
                  <a:moveTo>
                    <a:pt x="701089" y="1960287"/>
                  </a:moveTo>
                  <a:lnTo>
                    <a:pt x="296158" y="1960287"/>
                  </a:lnTo>
                  <a:lnTo>
                    <a:pt x="295966" y="1959017"/>
                  </a:lnTo>
                  <a:lnTo>
                    <a:pt x="701089" y="1959017"/>
                  </a:lnTo>
                  <a:lnTo>
                    <a:pt x="701089" y="1960287"/>
                  </a:lnTo>
                  <a:close/>
                </a:path>
                <a:path w="1094740" h="2160270">
                  <a:moveTo>
                    <a:pt x="294267" y="1960605"/>
                  </a:moveTo>
                  <a:lnTo>
                    <a:pt x="294051" y="1960287"/>
                  </a:lnTo>
                  <a:lnTo>
                    <a:pt x="294243" y="1960287"/>
                  </a:lnTo>
                  <a:lnTo>
                    <a:pt x="294267" y="1960605"/>
                  </a:lnTo>
                  <a:close/>
                </a:path>
                <a:path w="1094740" h="2160270">
                  <a:moveTo>
                    <a:pt x="701089" y="1962827"/>
                  </a:moveTo>
                  <a:lnTo>
                    <a:pt x="700132" y="1962827"/>
                  </a:lnTo>
                  <a:lnTo>
                    <a:pt x="700036" y="1961557"/>
                  </a:lnTo>
                  <a:lnTo>
                    <a:pt x="294913" y="1961557"/>
                  </a:lnTo>
                  <a:lnTo>
                    <a:pt x="295296" y="1960287"/>
                  </a:lnTo>
                  <a:lnTo>
                    <a:pt x="700993" y="1960287"/>
                  </a:lnTo>
                  <a:lnTo>
                    <a:pt x="701089" y="1962827"/>
                  </a:lnTo>
                  <a:close/>
                </a:path>
                <a:path w="1094740" h="2160270">
                  <a:moveTo>
                    <a:pt x="294913" y="1961557"/>
                  </a:moveTo>
                  <a:lnTo>
                    <a:pt x="294338" y="1961557"/>
                  </a:lnTo>
                  <a:lnTo>
                    <a:pt x="294267" y="1960605"/>
                  </a:lnTo>
                  <a:lnTo>
                    <a:pt x="294913" y="1961557"/>
                  </a:lnTo>
                  <a:close/>
                </a:path>
                <a:path w="1094740" h="2160270">
                  <a:moveTo>
                    <a:pt x="295296" y="1962827"/>
                  </a:moveTo>
                  <a:lnTo>
                    <a:pt x="293955" y="1962827"/>
                  </a:lnTo>
                  <a:lnTo>
                    <a:pt x="294147" y="1961557"/>
                  </a:lnTo>
                  <a:lnTo>
                    <a:pt x="295296" y="1961557"/>
                  </a:lnTo>
                  <a:lnTo>
                    <a:pt x="295296" y="1962827"/>
                  </a:lnTo>
                  <a:close/>
                </a:path>
                <a:path w="1094740" h="2160270">
                  <a:moveTo>
                    <a:pt x="295966" y="1962827"/>
                  </a:moveTo>
                  <a:lnTo>
                    <a:pt x="295583" y="1962827"/>
                  </a:lnTo>
                  <a:lnTo>
                    <a:pt x="296158" y="1961557"/>
                  </a:lnTo>
                  <a:lnTo>
                    <a:pt x="296349" y="1961557"/>
                  </a:lnTo>
                  <a:lnTo>
                    <a:pt x="295966" y="1962827"/>
                  </a:lnTo>
                  <a:close/>
                </a:path>
                <a:path w="1094740" h="2160270">
                  <a:moveTo>
                    <a:pt x="699844" y="1962827"/>
                  </a:moveTo>
                  <a:lnTo>
                    <a:pt x="296924" y="1962827"/>
                  </a:lnTo>
                  <a:lnTo>
                    <a:pt x="296349" y="1961557"/>
                  </a:lnTo>
                  <a:lnTo>
                    <a:pt x="699749" y="1961557"/>
                  </a:lnTo>
                  <a:lnTo>
                    <a:pt x="699844" y="1962827"/>
                  </a:lnTo>
                  <a:close/>
                </a:path>
                <a:path w="1094740" h="2160270">
                  <a:moveTo>
                    <a:pt x="295679" y="1964097"/>
                  </a:moveTo>
                  <a:lnTo>
                    <a:pt x="295679" y="1962827"/>
                  </a:lnTo>
                  <a:lnTo>
                    <a:pt x="296062" y="1962827"/>
                  </a:lnTo>
                  <a:lnTo>
                    <a:pt x="295679" y="1964097"/>
                  </a:lnTo>
                  <a:close/>
                </a:path>
                <a:path w="1094740" h="2160270">
                  <a:moveTo>
                    <a:pt x="297307" y="1964097"/>
                  </a:moveTo>
                  <a:lnTo>
                    <a:pt x="296828" y="1964097"/>
                  </a:lnTo>
                  <a:lnTo>
                    <a:pt x="296732" y="1962827"/>
                  </a:lnTo>
                  <a:lnTo>
                    <a:pt x="297403" y="1962827"/>
                  </a:lnTo>
                  <a:lnTo>
                    <a:pt x="297307" y="1964097"/>
                  </a:lnTo>
                  <a:close/>
                </a:path>
                <a:path w="1094740" h="2160270">
                  <a:moveTo>
                    <a:pt x="699844" y="1964097"/>
                  </a:moveTo>
                  <a:lnTo>
                    <a:pt x="297881" y="1964097"/>
                  </a:lnTo>
                  <a:lnTo>
                    <a:pt x="297403" y="1962827"/>
                  </a:lnTo>
                  <a:lnTo>
                    <a:pt x="700323" y="1962827"/>
                  </a:lnTo>
                  <a:lnTo>
                    <a:pt x="699844" y="1964097"/>
                  </a:lnTo>
                  <a:close/>
                </a:path>
                <a:path w="1094740" h="2160270">
                  <a:moveTo>
                    <a:pt x="700706" y="1965367"/>
                  </a:moveTo>
                  <a:lnTo>
                    <a:pt x="699844" y="1965367"/>
                  </a:lnTo>
                  <a:lnTo>
                    <a:pt x="700036" y="1964097"/>
                  </a:lnTo>
                  <a:lnTo>
                    <a:pt x="700514" y="1962827"/>
                  </a:lnTo>
                  <a:lnTo>
                    <a:pt x="700993" y="1964097"/>
                  </a:lnTo>
                  <a:lnTo>
                    <a:pt x="700706" y="1965367"/>
                  </a:lnTo>
                  <a:close/>
                </a:path>
                <a:path w="1094740" h="2160270">
                  <a:moveTo>
                    <a:pt x="701280" y="1965367"/>
                  </a:moveTo>
                  <a:lnTo>
                    <a:pt x="701089" y="1965367"/>
                  </a:lnTo>
                  <a:lnTo>
                    <a:pt x="700897" y="1964097"/>
                  </a:lnTo>
                  <a:lnTo>
                    <a:pt x="701089" y="1964097"/>
                  </a:lnTo>
                  <a:lnTo>
                    <a:pt x="701185" y="1962827"/>
                  </a:lnTo>
                  <a:lnTo>
                    <a:pt x="701472" y="1964097"/>
                  </a:lnTo>
                  <a:lnTo>
                    <a:pt x="701280" y="1965367"/>
                  </a:lnTo>
                  <a:close/>
                </a:path>
                <a:path w="1094740" h="2160270">
                  <a:moveTo>
                    <a:pt x="700227" y="1966637"/>
                  </a:moveTo>
                  <a:lnTo>
                    <a:pt x="298839" y="1966637"/>
                  </a:lnTo>
                  <a:lnTo>
                    <a:pt x="297211" y="1965367"/>
                  </a:lnTo>
                  <a:lnTo>
                    <a:pt x="296924" y="1964097"/>
                  </a:lnTo>
                  <a:lnTo>
                    <a:pt x="698887" y="1964097"/>
                  </a:lnTo>
                  <a:lnTo>
                    <a:pt x="698599" y="1965367"/>
                  </a:lnTo>
                  <a:lnTo>
                    <a:pt x="700323" y="1965367"/>
                  </a:lnTo>
                  <a:lnTo>
                    <a:pt x="700227" y="1966637"/>
                  </a:lnTo>
                  <a:close/>
                </a:path>
                <a:path w="1094740" h="2160270">
                  <a:moveTo>
                    <a:pt x="698599" y="1965367"/>
                  </a:moveTo>
                  <a:lnTo>
                    <a:pt x="698887" y="1964097"/>
                  </a:lnTo>
                  <a:lnTo>
                    <a:pt x="699078" y="1964097"/>
                  </a:lnTo>
                  <a:lnTo>
                    <a:pt x="698599" y="1965367"/>
                  </a:lnTo>
                  <a:close/>
                </a:path>
                <a:path w="1094740" h="2160270">
                  <a:moveTo>
                    <a:pt x="699174" y="1965367"/>
                  </a:moveTo>
                  <a:lnTo>
                    <a:pt x="698599" y="1965367"/>
                  </a:lnTo>
                  <a:lnTo>
                    <a:pt x="699078" y="1964097"/>
                  </a:lnTo>
                  <a:lnTo>
                    <a:pt x="699461" y="1964097"/>
                  </a:lnTo>
                  <a:lnTo>
                    <a:pt x="699174" y="1965367"/>
                  </a:lnTo>
                  <a:close/>
                </a:path>
                <a:path w="1094740" h="2160270">
                  <a:moveTo>
                    <a:pt x="699749" y="1967907"/>
                  </a:moveTo>
                  <a:lnTo>
                    <a:pt x="296637" y="1967907"/>
                  </a:lnTo>
                  <a:lnTo>
                    <a:pt x="296924" y="1966637"/>
                  </a:lnTo>
                  <a:lnTo>
                    <a:pt x="699940" y="1966637"/>
                  </a:lnTo>
                  <a:lnTo>
                    <a:pt x="699749" y="1967907"/>
                  </a:lnTo>
                  <a:close/>
                </a:path>
                <a:path w="1094740" h="2160270">
                  <a:moveTo>
                    <a:pt x="699653" y="1969177"/>
                  </a:moveTo>
                  <a:lnTo>
                    <a:pt x="298073" y="1969177"/>
                  </a:lnTo>
                  <a:lnTo>
                    <a:pt x="297881" y="1967907"/>
                  </a:lnTo>
                  <a:lnTo>
                    <a:pt x="700419" y="1967907"/>
                  </a:lnTo>
                  <a:lnTo>
                    <a:pt x="699653" y="1969177"/>
                  </a:lnTo>
                  <a:close/>
                </a:path>
                <a:path w="1094740" h="2160270">
                  <a:moveTo>
                    <a:pt x="699174" y="1971717"/>
                  </a:moveTo>
                  <a:lnTo>
                    <a:pt x="298743" y="1971717"/>
                  </a:lnTo>
                  <a:lnTo>
                    <a:pt x="298647" y="1970447"/>
                  </a:lnTo>
                  <a:lnTo>
                    <a:pt x="297115" y="1970447"/>
                  </a:lnTo>
                  <a:lnTo>
                    <a:pt x="297498" y="1969177"/>
                  </a:lnTo>
                  <a:lnTo>
                    <a:pt x="699270" y="1969177"/>
                  </a:lnTo>
                  <a:lnTo>
                    <a:pt x="699366" y="1970447"/>
                  </a:lnTo>
                  <a:lnTo>
                    <a:pt x="699174" y="1971717"/>
                  </a:lnTo>
                  <a:close/>
                </a:path>
                <a:path w="1094740" h="2160270">
                  <a:moveTo>
                    <a:pt x="297977" y="1972987"/>
                  </a:moveTo>
                  <a:lnTo>
                    <a:pt x="297594" y="1972987"/>
                  </a:lnTo>
                  <a:lnTo>
                    <a:pt x="297881" y="1971717"/>
                  </a:lnTo>
                  <a:lnTo>
                    <a:pt x="297977" y="1972987"/>
                  </a:lnTo>
                  <a:close/>
                </a:path>
                <a:path w="1094740" h="2160270">
                  <a:moveTo>
                    <a:pt x="298743" y="1972987"/>
                  </a:moveTo>
                  <a:lnTo>
                    <a:pt x="298073" y="1972987"/>
                  </a:lnTo>
                  <a:lnTo>
                    <a:pt x="298073" y="1971717"/>
                  </a:lnTo>
                  <a:lnTo>
                    <a:pt x="298456" y="1971717"/>
                  </a:lnTo>
                  <a:lnTo>
                    <a:pt x="298743" y="1972987"/>
                  </a:lnTo>
                  <a:close/>
                </a:path>
                <a:path w="1094740" h="2160270">
                  <a:moveTo>
                    <a:pt x="696589" y="1974257"/>
                  </a:moveTo>
                  <a:lnTo>
                    <a:pt x="299318" y="1974257"/>
                  </a:lnTo>
                  <a:lnTo>
                    <a:pt x="299222" y="1971717"/>
                  </a:lnTo>
                  <a:lnTo>
                    <a:pt x="699366" y="1971717"/>
                  </a:lnTo>
                  <a:lnTo>
                    <a:pt x="700323" y="1972987"/>
                  </a:lnTo>
                  <a:lnTo>
                    <a:pt x="696397" y="1972987"/>
                  </a:lnTo>
                  <a:lnTo>
                    <a:pt x="696589" y="1974257"/>
                  </a:lnTo>
                  <a:close/>
                </a:path>
                <a:path w="1094740" h="2160270">
                  <a:moveTo>
                    <a:pt x="298073" y="1972987"/>
                  </a:moveTo>
                  <a:lnTo>
                    <a:pt x="298009" y="1972564"/>
                  </a:lnTo>
                  <a:lnTo>
                    <a:pt x="298073" y="1972987"/>
                  </a:lnTo>
                  <a:close/>
                </a:path>
                <a:path w="1094740" h="2160270">
                  <a:moveTo>
                    <a:pt x="298264" y="1974257"/>
                  </a:moveTo>
                  <a:lnTo>
                    <a:pt x="298073" y="1972987"/>
                  </a:lnTo>
                  <a:lnTo>
                    <a:pt x="298264" y="1974257"/>
                  </a:lnTo>
                  <a:close/>
                </a:path>
                <a:path w="1094740" h="2160270">
                  <a:moveTo>
                    <a:pt x="299318" y="1974257"/>
                  </a:moveTo>
                  <a:lnTo>
                    <a:pt x="298264" y="1974257"/>
                  </a:lnTo>
                  <a:lnTo>
                    <a:pt x="298456" y="1972987"/>
                  </a:lnTo>
                  <a:lnTo>
                    <a:pt x="298743" y="1972987"/>
                  </a:lnTo>
                  <a:lnTo>
                    <a:pt x="299318" y="1974257"/>
                  </a:lnTo>
                  <a:close/>
                </a:path>
                <a:path w="1094740" h="2160270">
                  <a:moveTo>
                    <a:pt x="696493" y="1975527"/>
                  </a:moveTo>
                  <a:lnTo>
                    <a:pt x="298839" y="1975527"/>
                  </a:lnTo>
                  <a:lnTo>
                    <a:pt x="298647" y="1974257"/>
                  </a:lnTo>
                  <a:lnTo>
                    <a:pt x="696589" y="1974257"/>
                  </a:lnTo>
                  <a:lnTo>
                    <a:pt x="696397" y="1972987"/>
                  </a:lnTo>
                  <a:lnTo>
                    <a:pt x="696780" y="1974257"/>
                  </a:lnTo>
                  <a:lnTo>
                    <a:pt x="696493" y="1975527"/>
                  </a:lnTo>
                  <a:close/>
                </a:path>
                <a:path w="1094740" h="2160270">
                  <a:moveTo>
                    <a:pt x="698983" y="1976797"/>
                  </a:moveTo>
                  <a:lnTo>
                    <a:pt x="697163" y="1976797"/>
                  </a:lnTo>
                  <a:lnTo>
                    <a:pt x="697259" y="1975527"/>
                  </a:lnTo>
                  <a:lnTo>
                    <a:pt x="696780" y="1974257"/>
                  </a:lnTo>
                  <a:lnTo>
                    <a:pt x="696397" y="1972987"/>
                  </a:lnTo>
                  <a:lnTo>
                    <a:pt x="700036" y="1972987"/>
                  </a:lnTo>
                  <a:lnTo>
                    <a:pt x="700036" y="1974257"/>
                  </a:lnTo>
                  <a:lnTo>
                    <a:pt x="699749" y="1974257"/>
                  </a:lnTo>
                  <a:lnTo>
                    <a:pt x="698887" y="1975527"/>
                  </a:lnTo>
                  <a:lnTo>
                    <a:pt x="699653" y="1975527"/>
                  </a:lnTo>
                  <a:lnTo>
                    <a:pt x="698983" y="1976797"/>
                  </a:lnTo>
                  <a:close/>
                </a:path>
                <a:path w="1094740" h="2160270">
                  <a:moveTo>
                    <a:pt x="298456" y="1976797"/>
                  </a:moveTo>
                  <a:lnTo>
                    <a:pt x="298264" y="1976797"/>
                  </a:lnTo>
                  <a:lnTo>
                    <a:pt x="298264" y="1975527"/>
                  </a:lnTo>
                  <a:lnTo>
                    <a:pt x="298552" y="1975527"/>
                  </a:lnTo>
                  <a:lnTo>
                    <a:pt x="298456" y="1976797"/>
                  </a:lnTo>
                  <a:close/>
                </a:path>
                <a:path w="1094740" h="2160270">
                  <a:moveTo>
                    <a:pt x="696876" y="1976797"/>
                  </a:moveTo>
                  <a:lnTo>
                    <a:pt x="299701" y="1976797"/>
                  </a:lnTo>
                  <a:lnTo>
                    <a:pt x="298743" y="1975527"/>
                  </a:lnTo>
                  <a:lnTo>
                    <a:pt x="697068" y="1975527"/>
                  </a:lnTo>
                  <a:lnTo>
                    <a:pt x="696876" y="1976797"/>
                  </a:lnTo>
                  <a:close/>
                </a:path>
                <a:path w="1094740" h="2160270">
                  <a:moveTo>
                    <a:pt x="696014" y="1980607"/>
                  </a:moveTo>
                  <a:lnTo>
                    <a:pt x="298647" y="1980607"/>
                  </a:lnTo>
                  <a:lnTo>
                    <a:pt x="298839" y="1978067"/>
                  </a:lnTo>
                  <a:lnTo>
                    <a:pt x="299796" y="1978067"/>
                  </a:lnTo>
                  <a:lnTo>
                    <a:pt x="299509" y="1976797"/>
                  </a:lnTo>
                  <a:lnTo>
                    <a:pt x="697259" y="1976797"/>
                  </a:lnTo>
                  <a:lnTo>
                    <a:pt x="696972" y="1978067"/>
                  </a:lnTo>
                  <a:lnTo>
                    <a:pt x="697040" y="1978249"/>
                  </a:lnTo>
                  <a:lnTo>
                    <a:pt x="696876" y="1979337"/>
                  </a:lnTo>
                  <a:lnTo>
                    <a:pt x="696110" y="1979337"/>
                  </a:lnTo>
                  <a:lnTo>
                    <a:pt x="696014" y="1980607"/>
                  </a:lnTo>
                  <a:close/>
                </a:path>
                <a:path w="1094740" h="2160270">
                  <a:moveTo>
                    <a:pt x="697451" y="1979337"/>
                  </a:moveTo>
                  <a:lnTo>
                    <a:pt x="697040" y="1978249"/>
                  </a:lnTo>
                  <a:lnTo>
                    <a:pt x="697068" y="1978067"/>
                  </a:lnTo>
                  <a:lnTo>
                    <a:pt x="697451" y="1979337"/>
                  </a:lnTo>
                  <a:close/>
                </a:path>
                <a:path w="1094740" h="2160270">
                  <a:moveTo>
                    <a:pt x="696780" y="1981877"/>
                  </a:moveTo>
                  <a:lnTo>
                    <a:pt x="297307" y="1981877"/>
                  </a:lnTo>
                  <a:lnTo>
                    <a:pt x="297881" y="1980607"/>
                  </a:lnTo>
                  <a:lnTo>
                    <a:pt x="696589" y="1980607"/>
                  </a:lnTo>
                  <a:lnTo>
                    <a:pt x="696780" y="1981877"/>
                  </a:lnTo>
                  <a:close/>
                </a:path>
                <a:path w="1094740" h="2160270">
                  <a:moveTo>
                    <a:pt x="697738" y="1981877"/>
                  </a:moveTo>
                  <a:lnTo>
                    <a:pt x="697163" y="1981877"/>
                  </a:lnTo>
                  <a:lnTo>
                    <a:pt x="696589" y="1980607"/>
                  </a:lnTo>
                  <a:lnTo>
                    <a:pt x="697738" y="1980607"/>
                  </a:lnTo>
                  <a:lnTo>
                    <a:pt x="697738" y="1981877"/>
                  </a:lnTo>
                  <a:close/>
                </a:path>
                <a:path w="1094740" h="2160270">
                  <a:moveTo>
                    <a:pt x="698312" y="1981877"/>
                  </a:moveTo>
                  <a:lnTo>
                    <a:pt x="697834" y="1981877"/>
                  </a:lnTo>
                  <a:lnTo>
                    <a:pt x="698408" y="1980607"/>
                  </a:lnTo>
                  <a:lnTo>
                    <a:pt x="698312" y="1981877"/>
                  </a:lnTo>
                  <a:close/>
                </a:path>
                <a:path w="1094740" h="2160270">
                  <a:moveTo>
                    <a:pt x="694961" y="1983147"/>
                  </a:moveTo>
                  <a:lnTo>
                    <a:pt x="297211" y="1983147"/>
                  </a:lnTo>
                  <a:lnTo>
                    <a:pt x="296637" y="1981877"/>
                  </a:lnTo>
                  <a:lnTo>
                    <a:pt x="694865" y="1981877"/>
                  </a:lnTo>
                  <a:lnTo>
                    <a:pt x="694961" y="1983147"/>
                  </a:lnTo>
                  <a:close/>
                </a:path>
                <a:path w="1094740" h="2160270">
                  <a:moveTo>
                    <a:pt x="694387" y="1984417"/>
                  </a:moveTo>
                  <a:lnTo>
                    <a:pt x="296637" y="1984417"/>
                  </a:lnTo>
                  <a:lnTo>
                    <a:pt x="296541" y="1983147"/>
                  </a:lnTo>
                  <a:lnTo>
                    <a:pt x="694195" y="1983147"/>
                  </a:lnTo>
                  <a:lnTo>
                    <a:pt x="694387" y="1984417"/>
                  </a:lnTo>
                  <a:close/>
                </a:path>
                <a:path w="1094740" h="2160270">
                  <a:moveTo>
                    <a:pt x="694674" y="1984417"/>
                  </a:moveTo>
                  <a:lnTo>
                    <a:pt x="694291" y="1983147"/>
                  </a:lnTo>
                  <a:lnTo>
                    <a:pt x="694961" y="1983147"/>
                  </a:lnTo>
                  <a:lnTo>
                    <a:pt x="694674" y="1984417"/>
                  </a:lnTo>
                  <a:close/>
                </a:path>
                <a:path w="1094740" h="2160270">
                  <a:moveTo>
                    <a:pt x="695727" y="1984417"/>
                  </a:moveTo>
                  <a:lnTo>
                    <a:pt x="695440" y="1984417"/>
                  </a:lnTo>
                  <a:lnTo>
                    <a:pt x="694961" y="1983147"/>
                  </a:lnTo>
                  <a:lnTo>
                    <a:pt x="695823" y="1983147"/>
                  </a:lnTo>
                  <a:lnTo>
                    <a:pt x="695727" y="1984417"/>
                  </a:lnTo>
                  <a:close/>
                </a:path>
                <a:path w="1094740" h="2160270">
                  <a:moveTo>
                    <a:pt x="694482" y="1985687"/>
                  </a:moveTo>
                  <a:lnTo>
                    <a:pt x="297403" y="1985687"/>
                  </a:lnTo>
                  <a:lnTo>
                    <a:pt x="297786" y="1984417"/>
                  </a:lnTo>
                  <a:lnTo>
                    <a:pt x="694291" y="1984417"/>
                  </a:lnTo>
                  <a:lnTo>
                    <a:pt x="694482" y="1985687"/>
                  </a:lnTo>
                  <a:close/>
                </a:path>
                <a:path w="1094740" h="2160270">
                  <a:moveTo>
                    <a:pt x="696302" y="1985687"/>
                  </a:moveTo>
                  <a:lnTo>
                    <a:pt x="695344" y="1985687"/>
                  </a:lnTo>
                  <a:lnTo>
                    <a:pt x="695536" y="1984417"/>
                  </a:lnTo>
                  <a:lnTo>
                    <a:pt x="696302" y="1984417"/>
                  </a:lnTo>
                  <a:lnTo>
                    <a:pt x="696302" y="1985687"/>
                  </a:lnTo>
                  <a:close/>
                </a:path>
                <a:path w="1094740" h="2160270">
                  <a:moveTo>
                    <a:pt x="296254" y="1986957"/>
                  </a:moveTo>
                  <a:lnTo>
                    <a:pt x="295966" y="1986957"/>
                  </a:lnTo>
                  <a:lnTo>
                    <a:pt x="295966" y="1985687"/>
                  </a:lnTo>
                  <a:lnTo>
                    <a:pt x="296254" y="1986957"/>
                  </a:lnTo>
                  <a:close/>
                </a:path>
                <a:path w="1094740" h="2160270">
                  <a:moveTo>
                    <a:pt x="297307" y="1986957"/>
                  </a:moveTo>
                  <a:lnTo>
                    <a:pt x="296924" y="1986957"/>
                  </a:lnTo>
                  <a:lnTo>
                    <a:pt x="296924" y="1985687"/>
                  </a:lnTo>
                  <a:lnTo>
                    <a:pt x="297307" y="1986957"/>
                  </a:lnTo>
                  <a:close/>
                </a:path>
                <a:path w="1094740" h="2160270">
                  <a:moveTo>
                    <a:pt x="297977" y="1986957"/>
                  </a:moveTo>
                  <a:lnTo>
                    <a:pt x="297307" y="1986957"/>
                  </a:lnTo>
                  <a:lnTo>
                    <a:pt x="297594" y="1985687"/>
                  </a:lnTo>
                  <a:lnTo>
                    <a:pt x="297977" y="1986957"/>
                  </a:lnTo>
                  <a:close/>
                </a:path>
                <a:path w="1094740" h="2160270">
                  <a:moveTo>
                    <a:pt x="693621" y="1986957"/>
                  </a:moveTo>
                  <a:lnTo>
                    <a:pt x="297977" y="1986957"/>
                  </a:lnTo>
                  <a:lnTo>
                    <a:pt x="298169" y="1985687"/>
                  </a:lnTo>
                  <a:lnTo>
                    <a:pt x="693525" y="1985687"/>
                  </a:lnTo>
                  <a:lnTo>
                    <a:pt x="693621" y="1986957"/>
                  </a:lnTo>
                  <a:close/>
                </a:path>
                <a:path w="1094740" h="2160270">
                  <a:moveTo>
                    <a:pt x="695631" y="1986957"/>
                  </a:moveTo>
                  <a:lnTo>
                    <a:pt x="694004" y="1986957"/>
                  </a:lnTo>
                  <a:lnTo>
                    <a:pt x="694099" y="1985687"/>
                  </a:lnTo>
                  <a:lnTo>
                    <a:pt x="695919" y="1985687"/>
                  </a:lnTo>
                  <a:lnTo>
                    <a:pt x="695631" y="1986957"/>
                  </a:lnTo>
                  <a:close/>
                </a:path>
                <a:path w="1094740" h="2160270">
                  <a:moveTo>
                    <a:pt x="696397" y="1986957"/>
                  </a:moveTo>
                  <a:lnTo>
                    <a:pt x="695919" y="1985687"/>
                  </a:lnTo>
                  <a:lnTo>
                    <a:pt x="696493" y="1985687"/>
                  </a:lnTo>
                  <a:lnTo>
                    <a:pt x="696397" y="1986957"/>
                  </a:lnTo>
                  <a:close/>
                </a:path>
                <a:path w="1094740" h="2160270">
                  <a:moveTo>
                    <a:pt x="297403" y="1988227"/>
                  </a:moveTo>
                  <a:lnTo>
                    <a:pt x="296062" y="1988227"/>
                  </a:lnTo>
                  <a:lnTo>
                    <a:pt x="296254" y="1986957"/>
                  </a:lnTo>
                  <a:lnTo>
                    <a:pt x="297020" y="1986957"/>
                  </a:lnTo>
                  <a:lnTo>
                    <a:pt x="297403" y="1988227"/>
                  </a:lnTo>
                  <a:close/>
                </a:path>
                <a:path w="1094740" h="2160270">
                  <a:moveTo>
                    <a:pt x="297498" y="1988227"/>
                  </a:moveTo>
                  <a:lnTo>
                    <a:pt x="297307" y="1986957"/>
                  </a:lnTo>
                  <a:lnTo>
                    <a:pt x="297977" y="1986957"/>
                  </a:lnTo>
                  <a:lnTo>
                    <a:pt x="297498" y="1988227"/>
                  </a:lnTo>
                  <a:close/>
                </a:path>
                <a:path w="1094740" h="2160270">
                  <a:moveTo>
                    <a:pt x="298169" y="1989497"/>
                  </a:moveTo>
                  <a:lnTo>
                    <a:pt x="298073" y="1986957"/>
                  </a:lnTo>
                  <a:lnTo>
                    <a:pt x="298743" y="1986957"/>
                  </a:lnTo>
                  <a:lnTo>
                    <a:pt x="298456" y="1988227"/>
                  </a:lnTo>
                  <a:lnTo>
                    <a:pt x="298743" y="1988227"/>
                  </a:lnTo>
                  <a:lnTo>
                    <a:pt x="298169" y="1989497"/>
                  </a:lnTo>
                  <a:close/>
                </a:path>
                <a:path w="1094740" h="2160270">
                  <a:moveTo>
                    <a:pt x="694578" y="1988227"/>
                  </a:moveTo>
                  <a:lnTo>
                    <a:pt x="299413" y="1988227"/>
                  </a:lnTo>
                  <a:lnTo>
                    <a:pt x="298743" y="1986957"/>
                  </a:lnTo>
                  <a:lnTo>
                    <a:pt x="694865" y="1986957"/>
                  </a:lnTo>
                  <a:lnTo>
                    <a:pt x="694578" y="1988227"/>
                  </a:lnTo>
                  <a:close/>
                </a:path>
                <a:path w="1094740" h="2160270">
                  <a:moveTo>
                    <a:pt x="295200" y="1989497"/>
                  </a:moveTo>
                  <a:lnTo>
                    <a:pt x="295200" y="1988227"/>
                  </a:lnTo>
                  <a:lnTo>
                    <a:pt x="295679" y="1988227"/>
                  </a:lnTo>
                  <a:lnTo>
                    <a:pt x="295200" y="1989497"/>
                  </a:lnTo>
                  <a:close/>
                </a:path>
                <a:path w="1094740" h="2160270">
                  <a:moveTo>
                    <a:pt x="299892" y="1989497"/>
                  </a:moveTo>
                  <a:lnTo>
                    <a:pt x="299413" y="1989497"/>
                  </a:lnTo>
                  <a:lnTo>
                    <a:pt x="299318" y="1988227"/>
                  </a:lnTo>
                  <a:lnTo>
                    <a:pt x="299988" y="1988227"/>
                  </a:lnTo>
                  <a:lnTo>
                    <a:pt x="299892" y="1989497"/>
                  </a:lnTo>
                  <a:close/>
                </a:path>
                <a:path w="1094740" h="2160270">
                  <a:moveTo>
                    <a:pt x="696302" y="1989497"/>
                  </a:moveTo>
                  <a:lnTo>
                    <a:pt x="300467" y="1989497"/>
                  </a:lnTo>
                  <a:lnTo>
                    <a:pt x="299988" y="1988227"/>
                  </a:lnTo>
                  <a:lnTo>
                    <a:pt x="696110" y="1988227"/>
                  </a:lnTo>
                  <a:lnTo>
                    <a:pt x="696302" y="1989497"/>
                  </a:lnTo>
                  <a:close/>
                </a:path>
                <a:path w="1094740" h="2160270">
                  <a:moveTo>
                    <a:pt x="693238" y="1990767"/>
                  </a:moveTo>
                  <a:lnTo>
                    <a:pt x="299701" y="1990767"/>
                  </a:lnTo>
                  <a:lnTo>
                    <a:pt x="299509" y="1989497"/>
                  </a:lnTo>
                  <a:lnTo>
                    <a:pt x="692950" y="1989497"/>
                  </a:lnTo>
                  <a:lnTo>
                    <a:pt x="693238" y="1990767"/>
                  </a:lnTo>
                  <a:close/>
                </a:path>
                <a:path w="1094740" h="2160270">
                  <a:moveTo>
                    <a:pt x="693621" y="1990767"/>
                  </a:moveTo>
                  <a:lnTo>
                    <a:pt x="693238" y="1989497"/>
                  </a:lnTo>
                  <a:lnTo>
                    <a:pt x="694099" y="1989497"/>
                  </a:lnTo>
                  <a:lnTo>
                    <a:pt x="694123" y="1989815"/>
                  </a:lnTo>
                  <a:lnTo>
                    <a:pt x="693621" y="1990767"/>
                  </a:lnTo>
                  <a:close/>
                </a:path>
                <a:path w="1094740" h="2160270">
                  <a:moveTo>
                    <a:pt x="694123" y="1989815"/>
                  </a:moveTo>
                  <a:lnTo>
                    <a:pt x="694099" y="1989497"/>
                  </a:lnTo>
                  <a:lnTo>
                    <a:pt x="694291" y="1989497"/>
                  </a:lnTo>
                  <a:lnTo>
                    <a:pt x="694123" y="1989815"/>
                  </a:lnTo>
                  <a:close/>
                </a:path>
                <a:path w="1094740" h="2160270">
                  <a:moveTo>
                    <a:pt x="695344" y="1990767"/>
                  </a:moveTo>
                  <a:lnTo>
                    <a:pt x="694195" y="1990767"/>
                  </a:lnTo>
                  <a:lnTo>
                    <a:pt x="694123" y="1989815"/>
                  </a:lnTo>
                  <a:lnTo>
                    <a:pt x="694291" y="1989497"/>
                  </a:lnTo>
                  <a:lnTo>
                    <a:pt x="695248" y="1989497"/>
                  </a:lnTo>
                  <a:lnTo>
                    <a:pt x="695344" y="1990767"/>
                  </a:lnTo>
                  <a:close/>
                </a:path>
                <a:path w="1094740" h="2160270">
                  <a:moveTo>
                    <a:pt x="693621" y="1992037"/>
                  </a:moveTo>
                  <a:lnTo>
                    <a:pt x="300658" y="1992037"/>
                  </a:lnTo>
                  <a:lnTo>
                    <a:pt x="300275" y="1990767"/>
                  </a:lnTo>
                  <a:lnTo>
                    <a:pt x="693525" y="1990767"/>
                  </a:lnTo>
                  <a:lnTo>
                    <a:pt x="693621" y="1992037"/>
                  </a:lnTo>
                  <a:close/>
                </a:path>
                <a:path w="1094740" h="2160270">
                  <a:moveTo>
                    <a:pt x="695153" y="1992037"/>
                  </a:moveTo>
                  <a:lnTo>
                    <a:pt x="693621" y="1992037"/>
                  </a:lnTo>
                  <a:lnTo>
                    <a:pt x="694291" y="1990767"/>
                  </a:lnTo>
                  <a:lnTo>
                    <a:pt x="695153" y="1992037"/>
                  </a:lnTo>
                  <a:close/>
                </a:path>
                <a:path w="1094740" h="2160270">
                  <a:moveTo>
                    <a:pt x="695823" y="1992037"/>
                  </a:moveTo>
                  <a:lnTo>
                    <a:pt x="695153" y="1992037"/>
                  </a:lnTo>
                  <a:lnTo>
                    <a:pt x="695823" y="1990767"/>
                  </a:lnTo>
                  <a:lnTo>
                    <a:pt x="695823" y="1992037"/>
                  </a:lnTo>
                  <a:close/>
                </a:path>
                <a:path w="1094740" h="2160270">
                  <a:moveTo>
                    <a:pt x="696397" y="1992037"/>
                  </a:moveTo>
                  <a:lnTo>
                    <a:pt x="695823" y="1992037"/>
                  </a:lnTo>
                  <a:lnTo>
                    <a:pt x="696110" y="1990767"/>
                  </a:lnTo>
                  <a:lnTo>
                    <a:pt x="696589" y="1990767"/>
                  </a:lnTo>
                  <a:lnTo>
                    <a:pt x="696397" y="1992037"/>
                  </a:lnTo>
                  <a:close/>
                </a:path>
                <a:path w="1094740" h="2160270">
                  <a:moveTo>
                    <a:pt x="696014" y="1993307"/>
                  </a:moveTo>
                  <a:lnTo>
                    <a:pt x="299318" y="1993307"/>
                  </a:lnTo>
                  <a:lnTo>
                    <a:pt x="299605" y="1992037"/>
                  </a:lnTo>
                  <a:lnTo>
                    <a:pt x="695631" y="1992037"/>
                  </a:lnTo>
                  <a:lnTo>
                    <a:pt x="696014" y="1993307"/>
                  </a:lnTo>
                  <a:close/>
                </a:path>
                <a:path w="1094740" h="2160270">
                  <a:moveTo>
                    <a:pt x="695057" y="1994577"/>
                  </a:moveTo>
                  <a:lnTo>
                    <a:pt x="300754" y="1994577"/>
                  </a:lnTo>
                  <a:lnTo>
                    <a:pt x="300562" y="1993307"/>
                  </a:lnTo>
                  <a:lnTo>
                    <a:pt x="695440" y="1993307"/>
                  </a:lnTo>
                  <a:lnTo>
                    <a:pt x="695057" y="1994577"/>
                  </a:lnTo>
                  <a:close/>
                </a:path>
                <a:path w="1094740" h="2160270">
                  <a:moveTo>
                    <a:pt x="694770" y="1995847"/>
                  </a:moveTo>
                  <a:lnTo>
                    <a:pt x="299796" y="1995847"/>
                  </a:lnTo>
                  <a:lnTo>
                    <a:pt x="300179" y="1994577"/>
                  </a:lnTo>
                  <a:lnTo>
                    <a:pt x="694578" y="1994577"/>
                  </a:lnTo>
                  <a:lnTo>
                    <a:pt x="694770" y="1995847"/>
                  </a:lnTo>
                  <a:close/>
                </a:path>
                <a:path w="1094740" h="2160270">
                  <a:moveTo>
                    <a:pt x="694674" y="1997117"/>
                  </a:moveTo>
                  <a:lnTo>
                    <a:pt x="301328" y="1997117"/>
                  </a:lnTo>
                  <a:lnTo>
                    <a:pt x="301328" y="1995847"/>
                  </a:lnTo>
                  <a:lnTo>
                    <a:pt x="694195" y="1995847"/>
                  </a:lnTo>
                  <a:lnTo>
                    <a:pt x="694674" y="1997117"/>
                  </a:lnTo>
                  <a:close/>
                </a:path>
                <a:path w="1094740" h="2160270">
                  <a:moveTo>
                    <a:pt x="301233" y="1999657"/>
                  </a:moveTo>
                  <a:lnTo>
                    <a:pt x="300754" y="1998387"/>
                  </a:lnTo>
                  <a:lnTo>
                    <a:pt x="300371" y="1998387"/>
                  </a:lnTo>
                  <a:lnTo>
                    <a:pt x="300658" y="1997117"/>
                  </a:lnTo>
                  <a:lnTo>
                    <a:pt x="301233" y="1999657"/>
                  </a:lnTo>
                  <a:close/>
                </a:path>
                <a:path w="1094740" h="2160270">
                  <a:moveTo>
                    <a:pt x="301520" y="1998387"/>
                  </a:moveTo>
                  <a:lnTo>
                    <a:pt x="300945" y="1998387"/>
                  </a:lnTo>
                  <a:lnTo>
                    <a:pt x="301233" y="1997117"/>
                  </a:lnTo>
                  <a:lnTo>
                    <a:pt x="301520" y="1998387"/>
                  </a:lnTo>
                  <a:close/>
                </a:path>
                <a:path w="1094740" h="2160270">
                  <a:moveTo>
                    <a:pt x="693429" y="1998387"/>
                  </a:moveTo>
                  <a:lnTo>
                    <a:pt x="301999" y="1998387"/>
                  </a:lnTo>
                  <a:lnTo>
                    <a:pt x="302190" y="1997117"/>
                  </a:lnTo>
                  <a:lnTo>
                    <a:pt x="694099" y="1997117"/>
                  </a:lnTo>
                  <a:lnTo>
                    <a:pt x="693429" y="1998387"/>
                  </a:lnTo>
                  <a:close/>
                </a:path>
                <a:path w="1094740" h="2160270">
                  <a:moveTo>
                    <a:pt x="694961" y="1998387"/>
                  </a:moveTo>
                  <a:lnTo>
                    <a:pt x="694578" y="1998387"/>
                  </a:lnTo>
                  <a:lnTo>
                    <a:pt x="694099" y="1997117"/>
                  </a:lnTo>
                  <a:lnTo>
                    <a:pt x="695153" y="1997117"/>
                  </a:lnTo>
                  <a:lnTo>
                    <a:pt x="694961" y="1998387"/>
                  </a:lnTo>
                  <a:close/>
                </a:path>
                <a:path w="1094740" h="2160270">
                  <a:moveTo>
                    <a:pt x="697163" y="1998387"/>
                  </a:moveTo>
                  <a:lnTo>
                    <a:pt x="694961" y="1998387"/>
                  </a:lnTo>
                  <a:lnTo>
                    <a:pt x="695919" y="1997117"/>
                  </a:lnTo>
                  <a:lnTo>
                    <a:pt x="696206" y="1997117"/>
                  </a:lnTo>
                  <a:lnTo>
                    <a:pt x="697163" y="1998387"/>
                  </a:lnTo>
                  <a:close/>
                </a:path>
                <a:path w="1094740" h="2160270">
                  <a:moveTo>
                    <a:pt x="301999" y="1999657"/>
                  </a:moveTo>
                  <a:lnTo>
                    <a:pt x="301328" y="1999657"/>
                  </a:lnTo>
                  <a:lnTo>
                    <a:pt x="301520" y="1998387"/>
                  </a:lnTo>
                  <a:lnTo>
                    <a:pt x="301999" y="1999657"/>
                  </a:lnTo>
                  <a:close/>
                </a:path>
                <a:path w="1094740" h="2160270">
                  <a:moveTo>
                    <a:pt x="694004" y="1999657"/>
                  </a:moveTo>
                  <a:lnTo>
                    <a:pt x="302094" y="1999657"/>
                  </a:lnTo>
                  <a:lnTo>
                    <a:pt x="301999" y="1998387"/>
                  </a:lnTo>
                  <a:lnTo>
                    <a:pt x="694195" y="1998387"/>
                  </a:lnTo>
                  <a:lnTo>
                    <a:pt x="694195" y="1999022"/>
                  </a:lnTo>
                  <a:lnTo>
                    <a:pt x="694004" y="1999657"/>
                  </a:lnTo>
                  <a:close/>
                </a:path>
                <a:path w="1094740" h="2160270">
                  <a:moveTo>
                    <a:pt x="695344" y="1999657"/>
                  </a:moveTo>
                  <a:lnTo>
                    <a:pt x="694195" y="1999657"/>
                  </a:lnTo>
                  <a:lnTo>
                    <a:pt x="694195" y="1999022"/>
                  </a:lnTo>
                  <a:lnTo>
                    <a:pt x="694387" y="1998387"/>
                  </a:lnTo>
                  <a:lnTo>
                    <a:pt x="695344" y="1999657"/>
                  </a:lnTo>
                  <a:close/>
                </a:path>
                <a:path w="1094740" h="2160270">
                  <a:moveTo>
                    <a:pt x="696302" y="2000927"/>
                  </a:moveTo>
                  <a:lnTo>
                    <a:pt x="695823" y="2000927"/>
                  </a:lnTo>
                  <a:lnTo>
                    <a:pt x="695631" y="1999657"/>
                  </a:lnTo>
                  <a:lnTo>
                    <a:pt x="695344" y="1999657"/>
                  </a:lnTo>
                  <a:lnTo>
                    <a:pt x="695536" y="1998387"/>
                  </a:lnTo>
                  <a:lnTo>
                    <a:pt x="695823" y="1998387"/>
                  </a:lnTo>
                  <a:lnTo>
                    <a:pt x="696206" y="1999657"/>
                  </a:lnTo>
                  <a:lnTo>
                    <a:pt x="696302" y="2000927"/>
                  </a:lnTo>
                  <a:close/>
                </a:path>
                <a:path w="1094740" h="2160270">
                  <a:moveTo>
                    <a:pt x="694195" y="1999657"/>
                  </a:moveTo>
                  <a:lnTo>
                    <a:pt x="694004" y="1999657"/>
                  </a:lnTo>
                  <a:lnTo>
                    <a:pt x="694195" y="1999022"/>
                  </a:lnTo>
                  <a:lnTo>
                    <a:pt x="694195" y="1999657"/>
                  </a:lnTo>
                  <a:close/>
                </a:path>
                <a:path w="1094740" h="2160270">
                  <a:moveTo>
                    <a:pt x="691514" y="2003467"/>
                  </a:moveTo>
                  <a:lnTo>
                    <a:pt x="301328" y="2003467"/>
                  </a:lnTo>
                  <a:lnTo>
                    <a:pt x="301424" y="2002197"/>
                  </a:lnTo>
                  <a:lnTo>
                    <a:pt x="301615" y="2002197"/>
                  </a:lnTo>
                  <a:lnTo>
                    <a:pt x="300945" y="2000927"/>
                  </a:lnTo>
                  <a:lnTo>
                    <a:pt x="300945" y="1999657"/>
                  </a:lnTo>
                  <a:lnTo>
                    <a:pt x="301232" y="1999657"/>
                  </a:lnTo>
                  <a:lnTo>
                    <a:pt x="301232" y="2000927"/>
                  </a:lnTo>
                  <a:lnTo>
                    <a:pt x="691897" y="2000927"/>
                  </a:lnTo>
                  <a:lnTo>
                    <a:pt x="691821" y="2001816"/>
                  </a:lnTo>
                  <a:lnTo>
                    <a:pt x="691706" y="2002197"/>
                  </a:lnTo>
                  <a:lnTo>
                    <a:pt x="691514" y="2003467"/>
                  </a:lnTo>
                  <a:close/>
                </a:path>
                <a:path w="1094740" h="2160270">
                  <a:moveTo>
                    <a:pt x="692663" y="2000927"/>
                  </a:moveTo>
                  <a:lnTo>
                    <a:pt x="301615" y="2000927"/>
                  </a:lnTo>
                  <a:lnTo>
                    <a:pt x="301711" y="1999657"/>
                  </a:lnTo>
                  <a:lnTo>
                    <a:pt x="692663" y="1999657"/>
                  </a:lnTo>
                  <a:lnTo>
                    <a:pt x="692663" y="2000927"/>
                  </a:lnTo>
                  <a:close/>
                </a:path>
                <a:path w="1094740" h="2160270">
                  <a:moveTo>
                    <a:pt x="691964" y="2001816"/>
                  </a:moveTo>
                  <a:lnTo>
                    <a:pt x="691935" y="2001435"/>
                  </a:lnTo>
                  <a:lnTo>
                    <a:pt x="692089" y="2000927"/>
                  </a:lnTo>
                  <a:lnTo>
                    <a:pt x="692567" y="2000927"/>
                  </a:lnTo>
                  <a:lnTo>
                    <a:pt x="691964" y="2001816"/>
                  </a:lnTo>
                  <a:close/>
                </a:path>
                <a:path w="1094740" h="2160270">
                  <a:moveTo>
                    <a:pt x="691706" y="2002197"/>
                  </a:moveTo>
                  <a:lnTo>
                    <a:pt x="691935" y="2001435"/>
                  </a:lnTo>
                  <a:lnTo>
                    <a:pt x="691964" y="2001816"/>
                  </a:lnTo>
                  <a:lnTo>
                    <a:pt x="691706" y="2002197"/>
                  </a:lnTo>
                  <a:close/>
                </a:path>
                <a:path w="1094740" h="2160270">
                  <a:moveTo>
                    <a:pt x="691993" y="2002197"/>
                  </a:moveTo>
                  <a:lnTo>
                    <a:pt x="691706" y="2002197"/>
                  </a:lnTo>
                  <a:lnTo>
                    <a:pt x="691964" y="2001816"/>
                  </a:lnTo>
                  <a:lnTo>
                    <a:pt x="691993" y="2002197"/>
                  </a:lnTo>
                  <a:close/>
                </a:path>
                <a:path w="1094740" h="2160270">
                  <a:moveTo>
                    <a:pt x="691514" y="2003467"/>
                  </a:moveTo>
                  <a:lnTo>
                    <a:pt x="691706" y="2002197"/>
                  </a:lnTo>
                  <a:lnTo>
                    <a:pt x="691514" y="2003467"/>
                  </a:lnTo>
                  <a:close/>
                </a:path>
                <a:path w="1094740" h="2160270">
                  <a:moveTo>
                    <a:pt x="692280" y="2003467"/>
                  </a:moveTo>
                  <a:lnTo>
                    <a:pt x="691514" y="2003467"/>
                  </a:lnTo>
                  <a:lnTo>
                    <a:pt x="691706" y="2002197"/>
                  </a:lnTo>
                  <a:lnTo>
                    <a:pt x="692567" y="2002197"/>
                  </a:lnTo>
                  <a:lnTo>
                    <a:pt x="692280" y="2003467"/>
                  </a:lnTo>
                  <a:close/>
                </a:path>
                <a:path w="1094740" h="2160270">
                  <a:moveTo>
                    <a:pt x="300945" y="2004737"/>
                  </a:moveTo>
                  <a:lnTo>
                    <a:pt x="300466" y="2004737"/>
                  </a:lnTo>
                  <a:lnTo>
                    <a:pt x="300849" y="2003467"/>
                  </a:lnTo>
                  <a:lnTo>
                    <a:pt x="301041" y="2003467"/>
                  </a:lnTo>
                  <a:lnTo>
                    <a:pt x="300945" y="2004737"/>
                  </a:lnTo>
                  <a:close/>
                </a:path>
                <a:path w="1094740" h="2160270">
                  <a:moveTo>
                    <a:pt x="691993" y="2004737"/>
                  </a:moveTo>
                  <a:lnTo>
                    <a:pt x="301424" y="2004737"/>
                  </a:lnTo>
                  <a:lnTo>
                    <a:pt x="301041" y="2003467"/>
                  </a:lnTo>
                  <a:lnTo>
                    <a:pt x="691897" y="2003467"/>
                  </a:lnTo>
                  <a:lnTo>
                    <a:pt x="691993" y="2004737"/>
                  </a:lnTo>
                  <a:close/>
                </a:path>
                <a:path w="1094740" h="2160270">
                  <a:moveTo>
                    <a:pt x="692472" y="2004737"/>
                  </a:moveTo>
                  <a:lnTo>
                    <a:pt x="691993" y="2004737"/>
                  </a:lnTo>
                  <a:lnTo>
                    <a:pt x="692089" y="2003467"/>
                  </a:lnTo>
                  <a:lnTo>
                    <a:pt x="692472" y="2004737"/>
                  </a:lnTo>
                  <a:close/>
                </a:path>
                <a:path w="1094740" h="2160270">
                  <a:moveTo>
                    <a:pt x="302860" y="2006007"/>
                  </a:moveTo>
                  <a:lnTo>
                    <a:pt x="301424" y="2006007"/>
                  </a:lnTo>
                  <a:lnTo>
                    <a:pt x="300754" y="2004737"/>
                  </a:lnTo>
                  <a:lnTo>
                    <a:pt x="302669" y="2004737"/>
                  </a:lnTo>
                  <a:lnTo>
                    <a:pt x="302860" y="2006007"/>
                  </a:lnTo>
                  <a:close/>
                </a:path>
                <a:path w="1094740" h="2160270">
                  <a:moveTo>
                    <a:pt x="692567" y="2006007"/>
                  </a:moveTo>
                  <a:lnTo>
                    <a:pt x="303531" y="2006007"/>
                  </a:lnTo>
                  <a:lnTo>
                    <a:pt x="303722" y="2004737"/>
                  </a:lnTo>
                  <a:lnTo>
                    <a:pt x="692663" y="2004737"/>
                  </a:lnTo>
                  <a:lnTo>
                    <a:pt x="692567" y="2006007"/>
                  </a:lnTo>
                  <a:close/>
                </a:path>
                <a:path w="1094740" h="2160270">
                  <a:moveTo>
                    <a:pt x="693429" y="2007277"/>
                  </a:moveTo>
                  <a:lnTo>
                    <a:pt x="302669" y="2007277"/>
                  </a:lnTo>
                  <a:lnTo>
                    <a:pt x="304009" y="2006007"/>
                  </a:lnTo>
                  <a:lnTo>
                    <a:pt x="692472" y="2006007"/>
                  </a:lnTo>
                  <a:lnTo>
                    <a:pt x="693429" y="2007277"/>
                  </a:lnTo>
                  <a:close/>
                </a:path>
                <a:path w="1094740" h="2160270">
                  <a:moveTo>
                    <a:pt x="692376" y="2009817"/>
                  </a:moveTo>
                  <a:lnTo>
                    <a:pt x="303818" y="2009817"/>
                  </a:lnTo>
                  <a:lnTo>
                    <a:pt x="303722" y="2008547"/>
                  </a:lnTo>
                  <a:lnTo>
                    <a:pt x="301999" y="2008547"/>
                  </a:lnTo>
                  <a:lnTo>
                    <a:pt x="302094" y="2007277"/>
                  </a:lnTo>
                  <a:lnTo>
                    <a:pt x="692089" y="2007277"/>
                  </a:lnTo>
                  <a:lnTo>
                    <a:pt x="692280" y="2008547"/>
                  </a:lnTo>
                  <a:lnTo>
                    <a:pt x="692376" y="2009817"/>
                  </a:lnTo>
                  <a:close/>
                </a:path>
                <a:path w="1094740" h="2160270">
                  <a:moveTo>
                    <a:pt x="693525" y="2008547"/>
                  </a:moveTo>
                  <a:lnTo>
                    <a:pt x="693142" y="2008547"/>
                  </a:lnTo>
                  <a:lnTo>
                    <a:pt x="693908" y="2007277"/>
                  </a:lnTo>
                  <a:lnTo>
                    <a:pt x="693525" y="2008547"/>
                  </a:lnTo>
                  <a:close/>
                </a:path>
                <a:path w="1094740" h="2160270">
                  <a:moveTo>
                    <a:pt x="301807" y="2009817"/>
                  </a:moveTo>
                  <a:lnTo>
                    <a:pt x="301520" y="2009817"/>
                  </a:lnTo>
                  <a:lnTo>
                    <a:pt x="301232" y="2008547"/>
                  </a:lnTo>
                  <a:lnTo>
                    <a:pt x="301999" y="2008547"/>
                  </a:lnTo>
                  <a:lnTo>
                    <a:pt x="301807" y="2009817"/>
                  </a:lnTo>
                  <a:close/>
                </a:path>
                <a:path w="1094740" h="2160270">
                  <a:moveTo>
                    <a:pt x="303722" y="2009817"/>
                  </a:moveTo>
                  <a:lnTo>
                    <a:pt x="302860" y="2009817"/>
                  </a:lnTo>
                  <a:lnTo>
                    <a:pt x="303435" y="2008547"/>
                  </a:lnTo>
                  <a:lnTo>
                    <a:pt x="303722" y="2009500"/>
                  </a:lnTo>
                  <a:lnTo>
                    <a:pt x="303722" y="2009817"/>
                  </a:lnTo>
                  <a:close/>
                </a:path>
                <a:path w="1094740" h="2160270">
                  <a:moveTo>
                    <a:pt x="693238" y="2009817"/>
                  </a:moveTo>
                  <a:lnTo>
                    <a:pt x="692376" y="2009817"/>
                  </a:lnTo>
                  <a:lnTo>
                    <a:pt x="692663" y="2008547"/>
                  </a:lnTo>
                  <a:lnTo>
                    <a:pt x="693716" y="2008547"/>
                  </a:lnTo>
                  <a:lnTo>
                    <a:pt x="693238" y="2009817"/>
                  </a:lnTo>
                  <a:close/>
                </a:path>
                <a:path w="1094740" h="2160270">
                  <a:moveTo>
                    <a:pt x="690652" y="2013627"/>
                  </a:moveTo>
                  <a:lnTo>
                    <a:pt x="304105" y="2013627"/>
                  </a:lnTo>
                  <a:lnTo>
                    <a:pt x="303818" y="2012357"/>
                  </a:lnTo>
                  <a:lnTo>
                    <a:pt x="303435" y="2011087"/>
                  </a:lnTo>
                  <a:lnTo>
                    <a:pt x="303531" y="2009817"/>
                  </a:lnTo>
                  <a:lnTo>
                    <a:pt x="303722" y="2009817"/>
                  </a:lnTo>
                  <a:lnTo>
                    <a:pt x="303722" y="2009500"/>
                  </a:lnTo>
                  <a:lnTo>
                    <a:pt x="304201" y="2011087"/>
                  </a:lnTo>
                  <a:lnTo>
                    <a:pt x="693238" y="2011087"/>
                  </a:lnTo>
                  <a:lnTo>
                    <a:pt x="693333" y="2012357"/>
                  </a:lnTo>
                  <a:lnTo>
                    <a:pt x="691227" y="2012357"/>
                  </a:lnTo>
                  <a:lnTo>
                    <a:pt x="690652" y="2013627"/>
                  </a:lnTo>
                  <a:close/>
                </a:path>
                <a:path w="1094740" h="2160270">
                  <a:moveTo>
                    <a:pt x="691514" y="2011087"/>
                  </a:moveTo>
                  <a:lnTo>
                    <a:pt x="304392" y="2011087"/>
                  </a:lnTo>
                  <a:lnTo>
                    <a:pt x="304680" y="2009817"/>
                  </a:lnTo>
                  <a:lnTo>
                    <a:pt x="691514" y="2009817"/>
                  </a:lnTo>
                  <a:lnTo>
                    <a:pt x="691514" y="2011087"/>
                  </a:lnTo>
                  <a:close/>
                </a:path>
                <a:path w="1094740" h="2160270">
                  <a:moveTo>
                    <a:pt x="692472" y="2011087"/>
                  </a:moveTo>
                  <a:lnTo>
                    <a:pt x="691514" y="2011087"/>
                  </a:lnTo>
                  <a:lnTo>
                    <a:pt x="692089" y="2009817"/>
                  </a:lnTo>
                  <a:lnTo>
                    <a:pt x="692472" y="2011087"/>
                  </a:lnTo>
                  <a:close/>
                </a:path>
                <a:path w="1094740" h="2160270">
                  <a:moveTo>
                    <a:pt x="693333" y="2011087"/>
                  </a:moveTo>
                  <a:lnTo>
                    <a:pt x="692950" y="2011087"/>
                  </a:lnTo>
                  <a:lnTo>
                    <a:pt x="692567" y="2009817"/>
                  </a:lnTo>
                  <a:lnTo>
                    <a:pt x="693812" y="2009817"/>
                  </a:lnTo>
                  <a:lnTo>
                    <a:pt x="693333" y="2011087"/>
                  </a:lnTo>
                  <a:close/>
                </a:path>
                <a:path w="1094740" h="2160270">
                  <a:moveTo>
                    <a:pt x="691322" y="2013627"/>
                  </a:moveTo>
                  <a:lnTo>
                    <a:pt x="690939" y="2013627"/>
                  </a:lnTo>
                  <a:lnTo>
                    <a:pt x="691322" y="2012357"/>
                  </a:lnTo>
                  <a:lnTo>
                    <a:pt x="691322" y="2013627"/>
                  </a:lnTo>
                  <a:close/>
                </a:path>
                <a:path w="1094740" h="2160270">
                  <a:moveTo>
                    <a:pt x="693142" y="2013627"/>
                  </a:moveTo>
                  <a:lnTo>
                    <a:pt x="692663" y="2012357"/>
                  </a:lnTo>
                  <a:lnTo>
                    <a:pt x="693621" y="2012357"/>
                  </a:lnTo>
                  <a:lnTo>
                    <a:pt x="693142" y="2013627"/>
                  </a:lnTo>
                  <a:close/>
                </a:path>
                <a:path w="1094740" h="2160270">
                  <a:moveTo>
                    <a:pt x="304775" y="2016167"/>
                  </a:moveTo>
                  <a:lnTo>
                    <a:pt x="303914" y="2016167"/>
                  </a:lnTo>
                  <a:lnTo>
                    <a:pt x="303818" y="2014897"/>
                  </a:lnTo>
                  <a:lnTo>
                    <a:pt x="303243" y="2014897"/>
                  </a:lnTo>
                  <a:lnTo>
                    <a:pt x="303339" y="2013627"/>
                  </a:lnTo>
                  <a:lnTo>
                    <a:pt x="304680" y="2013627"/>
                  </a:lnTo>
                  <a:lnTo>
                    <a:pt x="305158" y="2014897"/>
                  </a:lnTo>
                  <a:lnTo>
                    <a:pt x="304775" y="2016167"/>
                  </a:lnTo>
                  <a:close/>
                </a:path>
                <a:path w="1094740" h="2160270">
                  <a:moveTo>
                    <a:pt x="307169" y="2016167"/>
                  </a:moveTo>
                  <a:lnTo>
                    <a:pt x="305541" y="2016167"/>
                  </a:lnTo>
                  <a:lnTo>
                    <a:pt x="305733" y="2014897"/>
                  </a:lnTo>
                  <a:lnTo>
                    <a:pt x="305158" y="2013627"/>
                  </a:lnTo>
                  <a:lnTo>
                    <a:pt x="693908" y="2013627"/>
                  </a:lnTo>
                  <a:lnTo>
                    <a:pt x="694003" y="2014897"/>
                  </a:lnTo>
                  <a:lnTo>
                    <a:pt x="306978" y="2014897"/>
                  </a:lnTo>
                  <a:lnTo>
                    <a:pt x="307169" y="2016167"/>
                  </a:lnTo>
                  <a:close/>
                </a:path>
                <a:path w="1094740" h="2160270">
                  <a:moveTo>
                    <a:pt x="694195" y="2016167"/>
                  </a:moveTo>
                  <a:lnTo>
                    <a:pt x="693716" y="2016167"/>
                  </a:lnTo>
                  <a:lnTo>
                    <a:pt x="693333" y="2014897"/>
                  </a:lnTo>
                  <a:lnTo>
                    <a:pt x="694291" y="2014897"/>
                  </a:lnTo>
                  <a:lnTo>
                    <a:pt x="694099" y="2013627"/>
                  </a:lnTo>
                  <a:lnTo>
                    <a:pt x="694386" y="2014897"/>
                  </a:lnTo>
                  <a:lnTo>
                    <a:pt x="694195" y="2016167"/>
                  </a:lnTo>
                  <a:close/>
                </a:path>
                <a:path w="1094740" h="2160270">
                  <a:moveTo>
                    <a:pt x="694482" y="2014897"/>
                  </a:moveTo>
                  <a:lnTo>
                    <a:pt x="695057" y="2013627"/>
                  </a:lnTo>
                  <a:lnTo>
                    <a:pt x="694482" y="2014897"/>
                  </a:lnTo>
                  <a:close/>
                </a:path>
                <a:path w="1094740" h="2160270">
                  <a:moveTo>
                    <a:pt x="693525" y="2016167"/>
                  </a:moveTo>
                  <a:lnTo>
                    <a:pt x="307552" y="2016167"/>
                  </a:lnTo>
                  <a:lnTo>
                    <a:pt x="307648" y="2014897"/>
                  </a:lnTo>
                  <a:lnTo>
                    <a:pt x="693333" y="2014897"/>
                  </a:lnTo>
                  <a:lnTo>
                    <a:pt x="693525" y="2016167"/>
                  </a:lnTo>
                  <a:close/>
                </a:path>
                <a:path w="1094740" h="2160270">
                  <a:moveTo>
                    <a:pt x="307456" y="2017437"/>
                  </a:moveTo>
                  <a:lnTo>
                    <a:pt x="306595" y="2017437"/>
                  </a:lnTo>
                  <a:lnTo>
                    <a:pt x="306116" y="2016167"/>
                  </a:lnTo>
                  <a:lnTo>
                    <a:pt x="307265" y="2016167"/>
                  </a:lnTo>
                  <a:lnTo>
                    <a:pt x="307456" y="2017437"/>
                  </a:lnTo>
                  <a:close/>
                </a:path>
                <a:path w="1094740" h="2160270">
                  <a:moveTo>
                    <a:pt x="693046" y="2017437"/>
                  </a:moveTo>
                  <a:lnTo>
                    <a:pt x="307456" y="2017437"/>
                  </a:lnTo>
                  <a:lnTo>
                    <a:pt x="307456" y="2016167"/>
                  </a:lnTo>
                  <a:lnTo>
                    <a:pt x="693046" y="2016167"/>
                  </a:lnTo>
                  <a:lnTo>
                    <a:pt x="693046" y="2017437"/>
                  </a:lnTo>
                  <a:close/>
                </a:path>
                <a:path w="1094740" h="2160270">
                  <a:moveTo>
                    <a:pt x="693525" y="2019977"/>
                  </a:moveTo>
                  <a:lnTo>
                    <a:pt x="306307" y="2019977"/>
                  </a:lnTo>
                  <a:lnTo>
                    <a:pt x="306882" y="2018707"/>
                  </a:lnTo>
                  <a:lnTo>
                    <a:pt x="306212" y="2017437"/>
                  </a:lnTo>
                  <a:lnTo>
                    <a:pt x="692854" y="2017437"/>
                  </a:lnTo>
                  <a:lnTo>
                    <a:pt x="693333" y="2018707"/>
                  </a:lnTo>
                  <a:lnTo>
                    <a:pt x="693142" y="2018707"/>
                  </a:lnTo>
                  <a:lnTo>
                    <a:pt x="693525" y="2019977"/>
                  </a:lnTo>
                  <a:close/>
                </a:path>
                <a:path w="1094740" h="2160270">
                  <a:moveTo>
                    <a:pt x="690652" y="2022517"/>
                  </a:moveTo>
                  <a:lnTo>
                    <a:pt x="306594" y="2022517"/>
                  </a:lnTo>
                  <a:lnTo>
                    <a:pt x="306690" y="2021247"/>
                  </a:lnTo>
                  <a:lnTo>
                    <a:pt x="306882" y="2019977"/>
                  </a:lnTo>
                  <a:lnTo>
                    <a:pt x="691705" y="2019977"/>
                  </a:lnTo>
                  <a:lnTo>
                    <a:pt x="691897" y="2021247"/>
                  </a:lnTo>
                  <a:lnTo>
                    <a:pt x="690461" y="2021247"/>
                  </a:lnTo>
                  <a:lnTo>
                    <a:pt x="690652" y="2022517"/>
                  </a:lnTo>
                  <a:close/>
                </a:path>
                <a:path w="1094740" h="2160270">
                  <a:moveTo>
                    <a:pt x="693237" y="2021247"/>
                  </a:moveTo>
                  <a:lnTo>
                    <a:pt x="692088" y="2021247"/>
                  </a:lnTo>
                  <a:lnTo>
                    <a:pt x="691705" y="2019977"/>
                  </a:lnTo>
                  <a:lnTo>
                    <a:pt x="692854" y="2019977"/>
                  </a:lnTo>
                  <a:lnTo>
                    <a:pt x="693237" y="2021247"/>
                  </a:lnTo>
                  <a:close/>
                </a:path>
                <a:path w="1094740" h="2160270">
                  <a:moveTo>
                    <a:pt x="691322" y="2022517"/>
                  </a:moveTo>
                  <a:lnTo>
                    <a:pt x="691131" y="2022517"/>
                  </a:lnTo>
                  <a:lnTo>
                    <a:pt x="690461" y="2021247"/>
                  </a:lnTo>
                  <a:lnTo>
                    <a:pt x="691322" y="2021247"/>
                  </a:lnTo>
                  <a:lnTo>
                    <a:pt x="691322" y="2022517"/>
                  </a:lnTo>
                  <a:close/>
                </a:path>
                <a:path w="1094740" h="2160270">
                  <a:moveTo>
                    <a:pt x="692567" y="2022517"/>
                  </a:moveTo>
                  <a:lnTo>
                    <a:pt x="691322" y="2022517"/>
                  </a:lnTo>
                  <a:lnTo>
                    <a:pt x="692088" y="2021247"/>
                  </a:lnTo>
                  <a:lnTo>
                    <a:pt x="692567" y="2022517"/>
                  </a:lnTo>
                  <a:close/>
                </a:path>
                <a:path w="1094740" h="2160270">
                  <a:moveTo>
                    <a:pt x="308605" y="2023787"/>
                  </a:moveTo>
                  <a:lnTo>
                    <a:pt x="307648" y="2023787"/>
                  </a:lnTo>
                  <a:lnTo>
                    <a:pt x="307361" y="2022517"/>
                  </a:lnTo>
                  <a:lnTo>
                    <a:pt x="308510" y="2022517"/>
                  </a:lnTo>
                  <a:lnTo>
                    <a:pt x="308605" y="2023787"/>
                  </a:lnTo>
                  <a:close/>
                </a:path>
                <a:path w="1094740" h="2160270">
                  <a:moveTo>
                    <a:pt x="690939" y="2023787"/>
                  </a:moveTo>
                  <a:lnTo>
                    <a:pt x="309084" y="2023787"/>
                  </a:lnTo>
                  <a:lnTo>
                    <a:pt x="308893" y="2022517"/>
                  </a:lnTo>
                  <a:lnTo>
                    <a:pt x="690748" y="2022517"/>
                  </a:lnTo>
                  <a:lnTo>
                    <a:pt x="690939" y="2023787"/>
                  </a:lnTo>
                  <a:close/>
                </a:path>
                <a:path w="1094740" h="2160270">
                  <a:moveTo>
                    <a:pt x="691131" y="2023787"/>
                  </a:moveTo>
                  <a:lnTo>
                    <a:pt x="690844" y="2022517"/>
                  </a:lnTo>
                  <a:lnTo>
                    <a:pt x="691705" y="2022517"/>
                  </a:lnTo>
                  <a:lnTo>
                    <a:pt x="691131" y="2023787"/>
                  </a:lnTo>
                  <a:close/>
                </a:path>
                <a:path w="1094740" h="2160270">
                  <a:moveTo>
                    <a:pt x="307935" y="2025057"/>
                  </a:moveTo>
                  <a:lnTo>
                    <a:pt x="307839" y="2023787"/>
                  </a:lnTo>
                  <a:lnTo>
                    <a:pt x="308318" y="2023787"/>
                  </a:lnTo>
                  <a:lnTo>
                    <a:pt x="307935" y="2025057"/>
                  </a:lnTo>
                  <a:close/>
                </a:path>
                <a:path w="1094740" h="2160270">
                  <a:moveTo>
                    <a:pt x="309563" y="2025057"/>
                  </a:moveTo>
                  <a:lnTo>
                    <a:pt x="308797" y="2025057"/>
                  </a:lnTo>
                  <a:lnTo>
                    <a:pt x="308797" y="2023787"/>
                  </a:lnTo>
                  <a:lnTo>
                    <a:pt x="309572" y="2024930"/>
                  </a:lnTo>
                  <a:close/>
                </a:path>
                <a:path w="1094740" h="2160270">
                  <a:moveTo>
                    <a:pt x="689790" y="2025057"/>
                  </a:moveTo>
                  <a:lnTo>
                    <a:pt x="309659" y="2025057"/>
                  </a:lnTo>
                  <a:lnTo>
                    <a:pt x="309659" y="2023787"/>
                  </a:lnTo>
                  <a:lnTo>
                    <a:pt x="689982" y="2023787"/>
                  </a:lnTo>
                  <a:lnTo>
                    <a:pt x="689790" y="2025057"/>
                  </a:lnTo>
                  <a:close/>
                </a:path>
                <a:path w="1094740" h="2160270">
                  <a:moveTo>
                    <a:pt x="690461" y="2025057"/>
                  </a:moveTo>
                  <a:lnTo>
                    <a:pt x="689982" y="2023787"/>
                  </a:lnTo>
                  <a:lnTo>
                    <a:pt x="690652" y="2023787"/>
                  </a:lnTo>
                  <a:lnTo>
                    <a:pt x="690461" y="2025057"/>
                  </a:lnTo>
                  <a:close/>
                </a:path>
                <a:path w="1094740" h="2160270">
                  <a:moveTo>
                    <a:pt x="309659" y="2025057"/>
                  </a:moveTo>
                  <a:close/>
                </a:path>
                <a:path w="1094740" h="2160270">
                  <a:moveTo>
                    <a:pt x="689120" y="2027597"/>
                  </a:moveTo>
                  <a:lnTo>
                    <a:pt x="309467" y="2027597"/>
                  </a:lnTo>
                  <a:lnTo>
                    <a:pt x="309467" y="2026327"/>
                  </a:lnTo>
                  <a:lnTo>
                    <a:pt x="309850" y="2025057"/>
                  </a:lnTo>
                  <a:lnTo>
                    <a:pt x="689216" y="2025057"/>
                  </a:lnTo>
                  <a:lnTo>
                    <a:pt x="689312" y="2026327"/>
                  </a:lnTo>
                  <a:lnTo>
                    <a:pt x="689503" y="2026327"/>
                  </a:lnTo>
                  <a:lnTo>
                    <a:pt x="689120" y="2027597"/>
                  </a:lnTo>
                  <a:close/>
                </a:path>
                <a:path w="1094740" h="2160270">
                  <a:moveTo>
                    <a:pt x="690269" y="2027597"/>
                  </a:moveTo>
                  <a:lnTo>
                    <a:pt x="689886" y="2027597"/>
                  </a:lnTo>
                  <a:lnTo>
                    <a:pt x="689886" y="2026327"/>
                  </a:lnTo>
                  <a:lnTo>
                    <a:pt x="690844" y="2026327"/>
                  </a:lnTo>
                  <a:lnTo>
                    <a:pt x="690269" y="2027597"/>
                  </a:lnTo>
                  <a:close/>
                </a:path>
                <a:path w="1094740" h="2160270">
                  <a:moveTo>
                    <a:pt x="309620" y="2028105"/>
                  </a:moveTo>
                  <a:lnTo>
                    <a:pt x="309659" y="2027597"/>
                  </a:lnTo>
                  <a:lnTo>
                    <a:pt x="309850" y="2027597"/>
                  </a:lnTo>
                  <a:lnTo>
                    <a:pt x="309620" y="2028105"/>
                  </a:lnTo>
                  <a:close/>
                </a:path>
                <a:path w="1094740" h="2160270">
                  <a:moveTo>
                    <a:pt x="689216" y="2028867"/>
                  </a:moveTo>
                  <a:lnTo>
                    <a:pt x="310329" y="2028867"/>
                  </a:lnTo>
                  <a:lnTo>
                    <a:pt x="310233" y="2027597"/>
                  </a:lnTo>
                  <a:lnTo>
                    <a:pt x="689503" y="2027597"/>
                  </a:lnTo>
                  <a:lnTo>
                    <a:pt x="689216" y="2028867"/>
                  </a:lnTo>
                  <a:close/>
                </a:path>
                <a:path w="1094740" h="2160270">
                  <a:moveTo>
                    <a:pt x="689982" y="2028867"/>
                  </a:moveTo>
                  <a:lnTo>
                    <a:pt x="689216" y="2028867"/>
                  </a:lnTo>
                  <a:lnTo>
                    <a:pt x="689790" y="2027597"/>
                  </a:lnTo>
                  <a:lnTo>
                    <a:pt x="689982" y="2027597"/>
                  </a:lnTo>
                  <a:lnTo>
                    <a:pt x="689982" y="2028867"/>
                  </a:lnTo>
                  <a:close/>
                </a:path>
                <a:path w="1094740" h="2160270">
                  <a:moveTo>
                    <a:pt x="690365" y="2028867"/>
                  </a:moveTo>
                  <a:lnTo>
                    <a:pt x="690173" y="2028867"/>
                  </a:lnTo>
                  <a:lnTo>
                    <a:pt x="690365" y="2027597"/>
                  </a:lnTo>
                  <a:lnTo>
                    <a:pt x="690652" y="2027597"/>
                  </a:lnTo>
                  <a:lnTo>
                    <a:pt x="690365" y="2028867"/>
                  </a:lnTo>
                  <a:close/>
                </a:path>
                <a:path w="1094740" h="2160270">
                  <a:moveTo>
                    <a:pt x="309563" y="2028867"/>
                  </a:moveTo>
                  <a:lnTo>
                    <a:pt x="309276" y="2028867"/>
                  </a:lnTo>
                  <a:lnTo>
                    <a:pt x="309620" y="2028105"/>
                  </a:lnTo>
                  <a:lnTo>
                    <a:pt x="309563" y="2028867"/>
                  </a:lnTo>
                  <a:close/>
                </a:path>
                <a:path w="1094740" h="2160270">
                  <a:moveTo>
                    <a:pt x="308318" y="2030137"/>
                  </a:moveTo>
                  <a:lnTo>
                    <a:pt x="307552" y="2030137"/>
                  </a:lnTo>
                  <a:lnTo>
                    <a:pt x="307361" y="2028867"/>
                  </a:lnTo>
                  <a:lnTo>
                    <a:pt x="307839" y="2028867"/>
                  </a:lnTo>
                  <a:lnTo>
                    <a:pt x="308318" y="2030137"/>
                  </a:lnTo>
                  <a:close/>
                </a:path>
                <a:path w="1094740" h="2160270">
                  <a:moveTo>
                    <a:pt x="309467" y="2030137"/>
                  </a:moveTo>
                  <a:lnTo>
                    <a:pt x="308318" y="2030137"/>
                  </a:lnTo>
                  <a:lnTo>
                    <a:pt x="308605" y="2028867"/>
                  </a:lnTo>
                  <a:lnTo>
                    <a:pt x="309276" y="2028867"/>
                  </a:lnTo>
                  <a:lnTo>
                    <a:pt x="309467" y="2030137"/>
                  </a:lnTo>
                  <a:close/>
                </a:path>
                <a:path w="1094740" h="2160270">
                  <a:moveTo>
                    <a:pt x="311095" y="2030137"/>
                  </a:moveTo>
                  <a:lnTo>
                    <a:pt x="310042" y="2030137"/>
                  </a:lnTo>
                  <a:lnTo>
                    <a:pt x="309850" y="2028867"/>
                  </a:lnTo>
                  <a:lnTo>
                    <a:pt x="310616" y="2028867"/>
                  </a:lnTo>
                  <a:lnTo>
                    <a:pt x="311095" y="2030137"/>
                  </a:lnTo>
                  <a:close/>
                </a:path>
                <a:path w="1094740" h="2160270">
                  <a:moveTo>
                    <a:pt x="690556" y="2030137"/>
                  </a:moveTo>
                  <a:lnTo>
                    <a:pt x="311095" y="2030137"/>
                  </a:lnTo>
                  <a:lnTo>
                    <a:pt x="311574" y="2028867"/>
                  </a:lnTo>
                  <a:lnTo>
                    <a:pt x="690748" y="2028867"/>
                  </a:lnTo>
                  <a:lnTo>
                    <a:pt x="690556" y="2030137"/>
                  </a:lnTo>
                  <a:close/>
                </a:path>
                <a:path w="1094740" h="2160270">
                  <a:moveTo>
                    <a:pt x="307744" y="2031407"/>
                  </a:moveTo>
                  <a:lnTo>
                    <a:pt x="307456" y="2031407"/>
                  </a:lnTo>
                  <a:lnTo>
                    <a:pt x="307169" y="2030137"/>
                  </a:lnTo>
                  <a:lnTo>
                    <a:pt x="307839" y="2030137"/>
                  </a:lnTo>
                  <a:lnTo>
                    <a:pt x="307744" y="2031407"/>
                  </a:lnTo>
                  <a:close/>
                </a:path>
                <a:path w="1094740" h="2160270">
                  <a:moveTo>
                    <a:pt x="688546" y="2031407"/>
                  </a:moveTo>
                  <a:lnTo>
                    <a:pt x="309276" y="2031407"/>
                  </a:lnTo>
                  <a:lnTo>
                    <a:pt x="309659" y="2030137"/>
                  </a:lnTo>
                  <a:lnTo>
                    <a:pt x="688163" y="2030137"/>
                  </a:lnTo>
                  <a:lnTo>
                    <a:pt x="688546" y="2031407"/>
                  </a:lnTo>
                  <a:close/>
                </a:path>
                <a:path w="1094740" h="2160270">
                  <a:moveTo>
                    <a:pt x="689024" y="2031407"/>
                  </a:moveTo>
                  <a:lnTo>
                    <a:pt x="688833" y="2031407"/>
                  </a:lnTo>
                  <a:lnTo>
                    <a:pt x="689024" y="2030137"/>
                  </a:lnTo>
                  <a:lnTo>
                    <a:pt x="689024" y="2031407"/>
                  </a:lnTo>
                  <a:close/>
                </a:path>
                <a:path w="1094740" h="2160270">
                  <a:moveTo>
                    <a:pt x="684237" y="2036487"/>
                  </a:moveTo>
                  <a:lnTo>
                    <a:pt x="310425" y="2036487"/>
                  </a:lnTo>
                  <a:lnTo>
                    <a:pt x="309946" y="2033947"/>
                  </a:lnTo>
                  <a:lnTo>
                    <a:pt x="309180" y="2032677"/>
                  </a:lnTo>
                  <a:lnTo>
                    <a:pt x="308127" y="2031407"/>
                  </a:lnTo>
                  <a:lnTo>
                    <a:pt x="687205" y="2031407"/>
                  </a:lnTo>
                  <a:lnTo>
                    <a:pt x="687077" y="2032254"/>
                  </a:lnTo>
                  <a:lnTo>
                    <a:pt x="686918" y="2032677"/>
                  </a:lnTo>
                  <a:lnTo>
                    <a:pt x="686152" y="2032677"/>
                  </a:lnTo>
                  <a:lnTo>
                    <a:pt x="685769" y="2033947"/>
                  </a:lnTo>
                  <a:lnTo>
                    <a:pt x="685577" y="2033947"/>
                  </a:lnTo>
                  <a:lnTo>
                    <a:pt x="685386" y="2035217"/>
                  </a:lnTo>
                  <a:lnTo>
                    <a:pt x="683662" y="2035217"/>
                  </a:lnTo>
                  <a:lnTo>
                    <a:pt x="684045" y="2035641"/>
                  </a:lnTo>
                  <a:lnTo>
                    <a:pt x="684237" y="2036487"/>
                  </a:lnTo>
                  <a:close/>
                </a:path>
                <a:path w="1094740" h="2160270">
                  <a:moveTo>
                    <a:pt x="687077" y="2032254"/>
                  </a:moveTo>
                  <a:lnTo>
                    <a:pt x="687205" y="2031407"/>
                  </a:lnTo>
                  <a:lnTo>
                    <a:pt x="687397" y="2031407"/>
                  </a:lnTo>
                  <a:lnTo>
                    <a:pt x="687077" y="2032254"/>
                  </a:lnTo>
                  <a:close/>
                </a:path>
                <a:path w="1094740" h="2160270">
                  <a:moveTo>
                    <a:pt x="687971" y="2033947"/>
                  </a:moveTo>
                  <a:lnTo>
                    <a:pt x="686152" y="2033947"/>
                  </a:lnTo>
                  <a:lnTo>
                    <a:pt x="686152" y="2032677"/>
                  </a:lnTo>
                  <a:lnTo>
                    <a:pt x="687014" y="2032677"/>
                  </a:lnTo>
                  <a:lnTo>
                    <a:pt x="687077" y="2032254"/>
                  </a:lnTo>
                  <a:lnTo>
                    <a:pt x="687397" y="2031407"/>
                  </a:lnTo>
                  <a:lnTo>
                    <a:pt x="687684" y="2031407"/>
                  </a:lnTo>
                  <a:lnTo>
                    <a:pt x="687397" y="2032677"/>
                  </a:lnTo>
                  <a:lnTo>
                    <a:pt x="687971" y="2033947"/>
                  </a:lnTo>
                  <a:close/>
                </a:path>
                <a:path w="1094740" h="2160270">
                  <a:moveTo>
                    <a:pt x="310425" y="2036487"/>
                  </a:moveTo>
                  <a:lnTo>
                    <a:pt x="309563" y="2036487"/>
                  </a:lnTo>
                  <a:lnTo>
                    <a:pt x="309467" y="2035217"/>
                  </a:lnTo>
                  <a:lnTo>
                    <a:pt x="310425" y="2036487"/>
                  </a:lnTo>
                  <a:close/>
                </a:path>
                <a:path w="1094740" h="2160270">
                  <a:moveTo>
                    <a:pt x="684045" y="2035641"/>
                  </a:moveTo>
                  <a:lnTo>
                    <a:pt x="683662" y="2035217"/>
                  </a:lnTo>
                  <a:lnTo>
                    <a:pt x="683950" y="2035217"/>
                  </a:lnTo>
                  <a:lnTo>
                    <a:pt x="684045" y="2035641"/>
                  </a:lnTo>
                  <a:close/>
                </a:path>
                <a:path w="1094740" h="2160270">
                  <a:moveTo>
                    <a:pt x="685099" y="2036487"/>
                  </a:moveTo>
                  <a:lnTo>
                    <a:pt x="684811" y="2036487"/>
                  </a:lnTo>
                  <a:lnTo>
                    <a:pt x="684045" y="2035641"/>
                  </a:lnTo>
                  <a:lnTo>
                    <a:pt x="683950" y="2035217"/>
                  </a:lnTo>
                  <a:lnTo>
                    <a:pt x="685386" y="2035217"/>
                  </a:lnTo>
                  <a:lnTo>
                    <a:pt x="685099" y="2036487"/>
                  </a:lnTo>
                  <a:close/>
                </a:path>
                <a:path w="1094740" h="2160270">
                  <a:moveTo>
                    <a:pt x="682226" y="2037757"/>
                  </a:moveTo>
                  <a:lnTo>
                    <a:pt x="310520" y="2037757"/>
                  </a:lnTo>
                  <a:lnTo>
                    <a:pt x="310329" y="2036487"/>
                  </a:lnTo>
                  <a:lnTo>
                    <a:pt x="682609" y="2036487"/>
                  </a:lnTo>
                  <a:lnTo>
                    <a:pt x="682645" y="2036963"/>
                  </a:lnTo>
                  <a:lnTo>
                    <a:pt x="682226" y="2037757"/>
                  </a:lnTo>
                  <a:close/>
                </a:path>
                <a:path w="1094740" h="2160270">
                  <a:moveTo>
                    <a:pt x="682645" y="2036963"/>
                  </a:moveTo>
                  <a:lnTo>
                    <a:pt x="682609" y="2036487"/>
                  </a:lnTo>
                  <a:lnTo>
                    <a:pt x="682896" y="2036487"/>
                  </a:lnTo>
                  <a:lnTo>
                    <a:pt x="682645" y="2036963"/>
                  </a:lnTo>
                  <a:close/>
                </a:path>
                <a:path w="1094740" h="2160270">
                  <a:moveTo>
                    <a:pt x="683184" y="2037757"/>
                  </a:moveTo>
                  <a:lnTo>
                    <a:pt x="682705" y="2037757"/>
                  </a:lnTo>
                  <a:lnTo>
                    <a:pt x="682645" y="2036963"/>
                  </a:lnTo>
                  <a:lnTo>
                    <a:pt x="682896" y="2036487"/>
                  </a:lnTo>
                  <a:lnTo>
                    <a:pt x="683279" y="2036487"/>
                  </a:lnTo>
                  <a:lnTo>
                    <a:pt x="683184" y="2037757"/>
                  </a:lnTo>
                  <a:close/>
                </a:path>
                <a:path w="1094740" h="2160270">
                  <a:moveTo>
                    <a:pt x="684907" y="2037757"/>
                  </a:moveTo>
                  <a:lnTo>
                    <a:pt x="683662" y="2037757"/>
                  </a:lnTo>
                  <a:lnTo>
                    <a:pt x="684333" y="2036487"/>
                  </a:lnTo>
                  <a:lnTo>
                    <a:pt x="684907" y="2036487"/>
                  </a:lnTo>
                  <a:lnTo>
                    <a:pt x="684907" y="2037757"/>
                  </a:lnTo>
                  <a:close/>
                </a:path>
                <a:path w="1094740" h="2160270">
                  <a:moveTo>
                    <a:pt x="684620" y="2039027"/>
                  </a:moveTo>
                  <a:lnTo>
                    <a:pt x="682513" y="2039027"/>
                  </a:lnTo>
                  <a:lnTo>
                    <a:pt x="683184" y="2037757"/>
                  </a:lnTo>
                  <a:lnTo>
                    <a:pt x="684907" y="2037757"/>
                  </a:lnTo>
                  <a:lnTo>
                    <a:pt x="685099" y="2036487"/>
                  </a:lnTo>
                  <a:lnTo>
                    <a:pt x="685003" y="2037757"/>
                  </a:lnTo>
                  <a:lnTo>
                    <a:pt x="684620" y="2039027"/>
                  </a:lnTo>
                  <a:close/>
                </a:path>
                <a:path w="1094740" h="2160270">
                  <a:moveTo>
                    <a:pt x="682513" y="2039027"/>
                  </a:moveTo>
                  <a:lnTo>
                    <a:pt x="310712" y="2039027"/>
                  </a:lnTo>
                  <a:lnTo>
                    <a:pt x="310712" y="2037757"/>
                  </a:lnTo>
                  <a:lnTo>
                    <a:pt x="682705" y="2037757"/>
                  </a:lnTo>
                  <a:lnTo>
                    <a:pt x="682513" y="2039027"/>
                  </a:lnTo>
                  <a:close/>
                </a:path>
                <a:path w="1094740" h="2160270">
                  <a:moveTo>
                    <a:pt x="312052" y="2040297"/>
                  </a:moveTo>
                  <a:lnTo>
                    <a:pt x="311382" y="2040297"/>
                  </a:lnTo>
                  <a:lnTo>
                    <a:pt x="311191" y="2039027"/>
                  </a:lnTo>
                  <a:lnTo>
                    <a:pt x="312531" y="2039027"/>
                  </a:lnTo>
                  <a:lnTo>
                    <a:pt x="312052" y="2040297"/>
                  </a:lnTo>
                  <a:close/>
                </a:path>
                <a:path w="1094740" h="2160270">
                  <a:moveTo>
                    <a:pt x="683088" y="2040297"/>
                  </a:moveTo>
                  <a:lnTo>
                    <a:pt x="312723" y="2040297"/>
                  </a:lnTo>
                  <a:lnTo>
                    <a:pt x="312531" y="2039027"/>
                  </a:lnTo>
                  <a:lnTo>
                    <a:pt x="683375" y="2039027"/>
                  </a:lnTo>
                  <a:lnTo>
                    <a:pt x="683088" y="2040297"/>
                  </a:lnTo>
                  <a:close/>
                </a:path>
                <a:path w="1094740" h="2160270">
                  <a:moveTo>
                    <a:pt x="311669" y="2041567"/>
                  </a:moveTo>
                  <a:lnTo>
                    <a:pt x="311095" y="2041567"/>
                  </a:lnTo>
                  <a:lnTo>
                    <a:pt x="310903" y="2040297"/>
                  </a:lnTo>
                  <a:lnTo>
                    <a:pt x="311478" y="2040297"/>
                  </a:lnTo>
                  <a:lnTo>
                    <a:pt x="311669" y="2041567"/>
                  </a:lnTo>
                  <a:close/>
                </a:path>
                <a:path w="1094740" h="2160270">
                  <a:moveTo>
                    <a:pt x="312818" y="2041567"/>
                  </a:moveTo>
                  <a:lnTo>
                    <a:pt x="312052" y="2041567"/>
                  </a:lnTo>
                  <a:lnTo>
                    <a:pt x="311478" y="2040297"/>
                  </a:lnTo>
                  <a:lnTo>
                    <a:pt x="312435" y="2040297"/>
                  </a:lnTo>
                  <a:lnTo>
                    <a:pt x="312818" y="2041567"/>
                  </a:lnTo>
                  <a:close/>
                </a:path>
                <a:path w="1094740" h="2160270">
                  <a:moveTo>
                    <a:pt x="313393" y="2041567"/>
                  </a:moveTo>
                  <a:lnTo>
                    <a:pt x="312818" y="2041567"/>
                  </a:lnTo>
                  <a:lnTo>
                    <a:pt x="313297" y="2040297"/>
                  </a:lnTo>
                  <a:lnTo>
                    <a:pt x="313393" y="2041567"/>
                  </a:lnTo>
                  <a:close/>
                </a:path>
                <a:path w="1094740" h="2160270">
                  <a:moveTo>
                    <a:pt x="683758" y="2041567"/>
                  </a:moveTo>
                  <a:lnTo>
                    <a:pt x="314542" y="2041567"/>
                  </a:lnTo>
                  <a:lnTo>
                    <a:pt x="314733" y="2040297"/>
                  </a:lnTo>
                  <a:lnTo>
                    <a:pt x="683375" y="2040297"/>
                  </a:lnTo>
                  <a:lnTo>
                    <a:pt x="683758" y="2041567"/>
                  </a:lnTo>
                  <a:close/>
                </a:path>
                <a:path w="1094740" h="2160270">
                  <a:moveTo>
                    <a:pt x="315691" y="2044107"/>
                  </a:moveTo>
                  <a:lnTo>
                    <a:pt x="314159" y="2044107"/>
                  </a:lnTo>
                  <a:lnTo>
                    <a:pt x="313680" y="2042837"/>
                  </a:lnTo>
                  <a:lnTo>
                    <a:pt x="313967" y="2041567"/>
                  </a:lnTo>
                  <a:lnTo>
                    <a:pt x="681173" y="2041567"/>
                  </a:lnTo>
                  <a:lnTo>
                    <a:pt x="681652" y="2042837"/>
                  </a:lnTo>
                  <a:lnTo>
                    <a:pt x="315404" y="2042837"/>
                  </a:lnTo>
                  <a:lnTo>
                    <a:pt x="315691" y="2044107"/>
                  </a:lnTo>
                  <a:close/>
                </a:path>
                <a:path w="1094740" h="2160270">
                  <a:moveTo>
                    <a:pt x="681843" y="2042837"/>
                  </a:moveTo>
                  <a:lnTo>
                    <a:pt x="681460" y="2041567"/>
                  </a:lnTo>
                  <a:lnTo>
                    <a:pt x="682896" y="2041567"/>
                  </a:lnTo>
                  <a:lnTo>
                    <a:pt x="681843" y="2042837"/>
                  </a:lnTo>
                  <a:close/>
                </a:path>
                <a:path w="1094740" h="2160270">
                  <a:moveTo>
                    <a:pt x="680981" y="2045377"/>
                  </a:moveTo>
                  <a:lnTo>
                    <a:pt x="317989" y="2045377"/>
                  </a:lnTo>
                  <a:lnTo>
                    <a:pt x="317797" y="2044107"/>
                  </a:lnTo>
                  <a:lnTo>
                    <a:pt x="316361" y="2044107"/>
                  </a:lnTo>
                  <a:lnTo>
                    <a:pt x="315404" y="2042837"/>
                  </a:lnTo>
                  <a:lnTo>
                    <a:pt x="681652" y="2042837"/>
                  </a:lnTo>
                  <a:lnTo>
                    <a:pt x="681269" y="2044107"/>
                  </a:lnTo>
                  <a:lnTo>
                    <a:pt x="680981" y="2045377"/>
                  </a:lnTo>
                  <a:close/>
                </a:path>
                <a:path w="1094740" h="2160270">
                  <a:moveTo>
                    <a:pt x="314638" y="2045377"/>
                  </a:moveTo>
                  <a:lnTo>
                    <a:pt x="313489" y="2045377"/>
                  </a:lnTo>
                  <a:lnTo>
                    <a:pt x="314159" y="2044107"/>
                  </a:lnTo>
                  <a:lnTo>
                    <a:pt x="314638" y="2045377"/>
                  </a:lnTo>
                  <a:close/>
                </a:path>
                <a:path w="1094740" h="2160270">
                  <a:moveTo>
                    <a:pt x="317031" y="2045377"/>
                  </a:moveTo>
                  <a:lnTo>
                    <a:pt x="315691" y="2045377"/>
                  </a:lnTo>
                  <a:lnTo>
                    <a:pt x="315499" y="2044107"/>
                  </a:lnTo>
                  <a:lnTo>
                    <a:pt x="316648" y="2044107"/>
                  </a:lnTo>
                  <a:lnTo>
                    <a:pt x="317031" y="2045377"/>
                  </a:lnTo>
                  <a:close/>
                </a:path>
                <a:path w="1094740" h="2160270">
                  <a:moveTo>
                    <a:pt x="317414" y="2045377"/>
                  </a:moveTo>
                  <a:lnTo>
                    <a:pt x="317127" y="2045377"/>
                  </a:lnTo>
                  <a:lnTo>
                    <a:pt x="317223" y="2044107"/>
                  </a:lnTo>
                  <a:lnTo>
                    <a:pt x="317606" y="2044107"/>
                  </a:lnTo>
                  <a:lnTo>
                    <a:pt x="317414" y="2045377"/>
                  </a:lnTo>
                  <a:close/>
                </a:path>
                <a:path w="1094740" h="2160270">
                  <a:moveTo>
                    <a:pt x="680981" y="2047917"/>
                  </a:moveTo>
                  <a:lnTo>
                    <a:pt x="680215" y="2046647"/>
                  </a:lnTo>
                  <a:lnTo>
                    <a:pt x="317319" y="2046647"/>
                  </a:lnTo>
                  <a:lnTo>
                    <a:pt x="316648" y="2045377"/>
                  </a:lnTo>
                  <a:lnTo>
                    <a:pt x="681747" y="2045377"/>
                  </a:lnTo>
                  <a:lnTo>
                    <a:pt x="681173" y="2046647"/>
                  </a:lnTo>
                  <a:lnTo>
                    <a:pt x="680981" y="2047917"/>
                  </a:lnTo>
                  <a:close/>
                </a:path>
                <a:path w="1094740" h="2160270">
                  <a:moveTo>
                    <a:pt x="677151" y="2047917"/>
                  </a:moveTo>
                  <a:lnTo>
                    <a:pt x="318180" y="2047917"/>
                  </a:lnTo>
                  <a:lnTo>
                    <a:pt x="317702" y="2046647"/>
                  </a:lnTo>
                  <a:lnTo>
                    <a:pt x="677534" y="2046647"/>
                  </a:lnTo>
                  <a:lnTo>
                    <a:pt x="677151" y="2047917"/>
                  </a:lnTo>
                  <a:close/>
                </a:path>
                <a:path w="1094740" h="2160270">
                  <a:moveTo>
                    <a:pt x="679928" y="2049187"/>
                  </a:moveTo>
                  <a:lnTo>
                    <a:pt x="677534" y="2049187"/>
                  </a:lnTo>
                  <a:lnTo>
                    <a:pt x="677917" y="2047917"/>
                  </a:lnTo>
                  <a:lnTo>
                    <a:pt x="677630" y="2046647"/>
                  </a:lnTo>
                  <a:lnTo>
                    <a:pt x="679832" y="2046647"/>
                  </a:lnTo>
                  <a:lnTo>
                    <a:pt x="679832" y="2047917"/>
                  </a:lnTo>
                  <a:lnTo>
                    <a:pt x="679545" y="2047917"/>
                  </a:lnTo>
                  <a:lnTo>
                    <a:pt x="679928" y="2049187"/>
                  </a:lnTo>
                  <a:close/>
                </a:path>
                <a:path w="1094740" h="2160270">
                  <a:moveTo>
                    <a:pt x="676864" y="2049187"/>
                  </a:moveTo>
                  <a:lnTo>
                    <a:pt x="317989" y="2049187"/>
                  </a:lnTo>
                  <a:lnTo>
                    <a:pt x="317797" y="2047917"/>
                  </a:lnTo>
                  <a:lnTo>
                    <a:pt x="677534" y="2047917"/>
                  </a:lnTo>
                  <a:lnTo>
                    <a:pt x="676864" y="2049187"/>
                  </a:lnTo>
                  <a:close/>
                </a:path>
                <a:path w="1094740" h="2160270">
                  <a:moveTo>
                    <a:pt x="677151" y="2051727"/>
                  </a:moveTo>
                  <a:lnTo>
                    <a:pt x="676864" y="2051727"/>
                  </a:lnTo>
                  <a:lnTo>
                    <a:pt x="676768" y="2050457"/>
                  </a:lnTo>
                  <a:lnTo>
                    <a:pt x="319042" y="2050457"/>
                  </a:lnTo>
                  <a:lnTo>
                    <a:pt x="318755" y="2049187"/>
                  </a:lnTo>
                  <a:lnTo>
                    <a:pt x="677438" y="2049187"/>
                  </a:lnTo>
                  <a:lnTo>
                    <a:pt x="676960" y="2050457"/>
                  </a:lnTo>
                  <a:lnTo>
                    <a:pt x="677151" y="2051727"/>
                  </a:lnTo>
                  <a:close/>
                </a:path>
                <a:path w="1094740" h="2160270">
                  <a:moveTo>
                    <a:pt x="320191" y="2051727"/>
                  </a:moveTo>
                  <a:lnTo>
                    <a:pt x="319425" y="2051727"/>
                  </a:lnTo>
                  <a:lnTo>
                    <a:pt x="319521" y="2050457"/>
                  </a:lnTo>
                  <a:lnTo>
                    <a:pt x="320191" y="2051727"/>
                  </a:lnTo>
                  <a:close/>
                </a:path>
                <a:path w="1094740" h="2160270">
                  <a:moveTo>
                    <a:pt x="320862" y="2051727"/>
                  </a:moveTo>
                  <a:lnTo>
                    <a:pt x="320478" y="2051727"/>
                  </a:lnTo>
                  <a:lnTo>
                    <a:pt x="319904" y="2050457"/>
                  </a:lnTo>
                  <a:lnTo>
                    <a:pt x="320766" y="2050457"/>
                  </a:lnTo>
                  <a:lnTo>
                    <a:pt x="320862" y="2051727"/>
                  </a:lnTo>
                  <a:close/>
                </a:path>
                <a:path w="1094740" h="2160270">
                  <a:moveTo>
                    <a:pt x="673513" y="2054267"/>
                  </a:moveTo>
                  <a:lnTo>
                    <a:pt x="673225" y="2054267"/>
                  </a:lnTo>
                  <a:lnTo>
                    <a:pt x="673034" y="2052997"/>
                  </a:lnTo>
                  <a:lnTo>
                    <a:pt x="321532" y="2052997"/>
                  </a:lnTo>
                  <a:lnTo>
                    <a:pt x="321340" y="2051727"/>
                  </a:lnTo>
                  <a:lnTo>
                    <a:pt x="321532" y="2051727"/>
                  </a:lnTo>
                  <a:lnTo>
                    <a:pt x="321245" y="2050457"/>
                  </a:lnTo>
                  <a:lnTo>
                    <a:pt x="673704" y="2050457"/>
                  </a:lnTo>
                  <a:lnTo>
                    <a:pt x="673704" y="2051727"/>
                  </a:lnTo>
                  <a:lnTo>
                    <a:pt x="673896" y="2052997"/>
                  </a:lnTo>
                  <a:lnTo>
                    <a:pt x="673513" y="2054267"/>
                  </a:lnTo>
                  <a:close/>
                </a:path>
                <a:path w="1094740" h="2160270">
                  <a:moveTo>
                    <a:pt x="675236" y="2051727"/>
                  </a:moveTo>
                  <a:lnTo>
                    <a:pt x="674662" y="2051727"/>
                  </a:lnTo>
                  <a:lnTo>
                    <a:pt x="673896" y="2050457"/>
                  </a:lnTo>
                  <a:lnTo>
                    <a:pt x="675428" y="2050457"/>
                  </a:lnTo>
                  <a:lnTo>
                    <a:pt x="675236" y="2051727"/>
                  </a:lnTo>
                  <a:close/>
                </a:path>
                <a:path w="1094740" h="2160270">
                  <a:moveTo>
                    <a:pt x="676385" y="2051727"/>
                  </a:moveTo>
                  <a:lnTo>
                    <a:pt x="675428" y="2051727"/>
                  </a:lnTo>
                  <a:lnTo>
                    <a:pt x="675715" y="2050457"/>
                  </a:lnTo>
                  <a:lnTo>
                    <a:pt x="676768" y="2050457"/>
                  </a:lnTo>
                  <a:lnTo>
                    <a:pt x="676385" y="2051727"/>
                  </a:lnTo>
                  <a:close/>
                </a:path>
                <a:path w="1094740" h="2160270">
                  <a:moveTo>
                    <a:pt x="320191" y="2052997"/>
                  </a:moveTo>
                  <a:lnTo>
                    <a:pt x="320000" y="2051727"/>
                  </a:lnTo>
                  <a:lnTo>
                    <a:pt x="320383" y="2051727"/>
                  </a:lnTo>
                  <a:lnTo>
                    <a:pt x="320191" y="2052997"/>
                  </a:lnTo>
                  <a:close/>
                </a:path>
                <a:path w="1094740" h="2160270">
                  <a:moveTo>
                    <a:pt x="675045" y="2052997"/>
                  </a:moveTo>
                  <a:lnTo>
                    <a:pt x="674279" y="2052997"/>
                  </a:lnTo>
                  <a:lnTo>
                    <a:pt x="674374" y="2051727"/>
                  </a:lnTo>
                  <a:lnTo>
                    <a:pt x="675236" y="2051727"/>
                  </a:lnTo>
                  <a:lnTo>
                    <a:pt x="675045" y="2052997"/>
                  </a:lnTo>
                  <a:close/>
                </a:path>
                <a:path w="1094740" h="2160270">
                  <a:moveTo>
                    <a:pt x="672364" y="2054267"/>
                  </a:moveTo>
                  <a:lnTo>
                    <a:pt x="322298" y="2054267"/>
                  </a:lnTo>
                  <a:lnTo>
                    <a:pt x="321915" y="2052997"/>
                  </a:lnTo>
                  <a:lnTo>
                    <a:pt x="672651" y="2052997"/>
                  </a:lnTo>
                  <a:lnTo>
                    <a:pt x="672364" y="2054267"/>
                  </a:lnTo>
                  <a:close/>
                </a:path>
                <a:path w="1094740" h="2160270">
                  <a:moveTo>
                    <a:pt x="671502" y="2055537"/>
                  </a:moveTo>
                  <a:lnTo>
                    <a:pt x="322011" y="2055537"/>
                  </a:lnTo>
                  <a:lnTo>
                    <a:pt x="321628" y="2054267"/>
                  </a:lnTo>
                  <a:lnTo>
                    <a:pt x="671215" y="2054267"/>
                  </a:lnTo>
                  <a:lnTo>
                    <a:pt x="671502" y="2055537"/>
                  </a:lnTo>
                  <a:close/>
                </a:path>
                <a:path w="1094740" h="2160270">
                  <a:moveTo>
                    <a:pt x="672459" y="2055537"/>
                  </a:moveTo>
                  <a:lnTo>
                    <a:pt x="671502" y="2055537"/>
                  </a:lnTo>
                  <a:lnTo>
                    <a:pt x="671789" y="2054267"/>
                  </a:lnTo>
                  <a:lnTo>
                    <a:pt x="672459" y="2054267"/>
                  </a:lnTo>
                  <a:lnTo>
                    <a:pt x="672459" y="2055537"/>
                  </a:lnTo>
                  <a:close/>
                </a:path>
                <a:path w="1094740" h="2160270">
                  <a:moveTo>
                    <a:pt x="670449" y="2059347"/>
                  </a:moveTo>
                  <a:lnTo>
                    <a:pt x="321915" y="2059347"/>
                  </a:lnTo>
                  <a:lnTo>
                    <a:pt x="320957" y="2058077"/>
                  </a:lnTo>
                  <a:lnTo>
                    <a:pt x="321340" y="2058077"/>
                  </a:lnTo>
                  <a:lnTo>
                    <a:pt x="321723" y="2056807"/>
                  </a:lnTo>
                  <a:lnTo>
                    <a:pt x="321245" y="2055537"/>
                  </a:lnTo>
                  <a:lnTo>
                    <a:pt x="671598" y="2055537"/>
                  </a:lnTo>
                  <a:lnTo>
                    <a:pt x="672076" y="2056807"/>
                  </a:lnTo>
                  <a:lnTo>
                    <a:pt x="671502" y="2056807"/>
                  </a:lnTo>
                  <a:lnTo>
                    <a:pt x="670449" y="2058077"/>
                  </a:lnTo>
                  <a:lnTo>
                    <a:pt x="670449" y="2059347"/>
                  </a:lnTo>
                  <a:close/>
                </a:path>
                <a:path w="1094740" h="2160270">
                  <a:moveTo>
                    <a:pt x="322202" y="2060617"/>
                  </a:moveTo>
                  <a:lnTo>
                    <a:pt x="322011" y="2060617"/>
                  </a:lnTo>
                  <a:lnTo>
                    <a:pt x="321628" y="2059347"/>
                  </a:lnTo>
                  <a:lnTo>
                    <a:pt x="322394" y="2059347"/>
                  </a:lnTo>
                  <a:lnTo>
                    <a:pt x="322202" y="2060617"/>
                  </a:lnTo>
                  <a:close/>
                </a:path>
                <a:path w="1094740" h="2160270">
                  <a:moveTo>
                    <a:pt x="669012" y="2060617"/>
                  </a:moveTo>
                  <a:lnTo>
                    <a:pt x="323064" y="2060617"/>
                  </a:lnTo>
                  <a:lnTo>
                    <a:pt x="322394" y="2059347"/>
                  </a:lnTo>
                  <a:lnTo>
                    <a:pt x="669491" y="2059347"/>
                  </a:lnTo>
                  <a:lnTo>
                    <a:pt x="669012" y="2060617"/>
                  </a:lnTo>
                  <a:close/>
                </a:path>
                <a:path w="1094740" h="2160270">
                  <a:moveTo>
                    <a:pt x="668438" y="2061887"/>
                  </a:moveTo>
                  <a:lnTo>
                    <a:pt x="323830" y="2061887"/>
                  </a:lnTo>
                  <a:lnTo>
                    <a:pt x="323638" y="2060617"/>
                  </a:lnTo>
                  <a:lnTo>
                    <a:pt x="668246" y="2060617"/>
                  </a:lnTo>
                  <a:lnTo>
                    <a:pt x="668438" y="2061887"/>
                  </a:lnTo>
                  <a:close/>
                </a:path>
                <a:path w="1094740" h="2160270">
                  <a:moveTo>
                    <a:pt x="667193" y="2064427"/>
                  </a:moveTo>
                  <a:lnTo>
                    <a:pt x="327373" y="2064427"/>
                  </a:lnTo>
                  <a:lnTo>
                    <a:pt x="326606" y="2063157"/>
                  </a:lnTo>
                  <a:lnTo>
                    <a:pt x="323160" y="2063157"/>
                  </a:lnTo>
                  <a:lnTo>
                    <a:pt x="322872" y="2061887"/>
                  </a:lnTo>
                  <a:lnTo>
                    <a:pt x="668342" y="2061887"/>
                  </a:lnTo>
                  <a:lnTo>
                    <a:pt x="667289" y="2063157"/>
                  </a:lnTo>
                  <a:lnTo>
                    <a:pt x="667193" y="2064427"/>
                  </a:lnTo>
                  <a:close/>
                </a:path>
                <a:path w="1094740" h="2160270">
                  <a:moveTo>
                    <a:pt x="324213" y="2064427"/>
                  </a:moveTo>
                  <a:lnTo>
                    <a:pt x="322681" y="2064427"/>
                  </a:lnTo>
                  <a:lnTo>
                    <a:pt x="322776" y="2063157"/>
                  </a:lnTo>
                  <a:lnTo>
                    <a:pt x="323638" y="2063157"/>
                  </a:lnTo>
                  <a:lnTo>
                    <a:pt x="324213" y="2064427"/>
                  </a:lnTo>
                  <a:close/>
                </a:path>
                <a:path w="1094740" h="2160270">
                  <a:moveTo>
                    <a:pt x="324213" y="2064427"/>
                  </a:moveTo>
                  <a:lnTo>
                    <a:pt x="323734" y="2063157"/>
                  </a:lnTo>
                  <a:lnTo>
                    <a:pt x="324404" y="2063157"/>
                  </a:lnTo>
                  <a:lnTo>
                    <a:pt x="324213" y="2064427"/>
                  </a:lnTo>
                  <a:close/>
                </a:path>
                <a:path w="1094740" h="2160270">
                  <a:moveTo>
                    <a:pt x="325457" y="2064427"/>
                  </a:moveTo>
                  <a:lnTo>
                    <a:pt x="324691" y="2064427"/>
                  </a:lnTo>
                  <a:lnTo>
                    <a:pt x="324691" y="2063157"/>
                  </a:lnTo>
                  <a:lnTo>
                    <a:pt x="324979" y="2063157"/>
                  </a:lnTo>
                  <a:lnTo>
                    <a:pt x="325457" y="2064427"/>
                  </a:lnTo>
                  <a:close/>
                </a:path>
                <a:path w="1094740" h="2160270">
                  <a:moveTo>
                    <a:pt x="326606" y="2064427"/>
                  </a:moveTo>
                  <a:lnTo>
                    <a:pt x="325936" y="2064427"/>
                  </a:lnTo>
                  <a:lnTo>
                    <a:pt x="325745" y="2063157"/>
                  </a:lnTo>
                  <a:lnTo>
                    <a:pt x="326606" y="2063157"/>
                  </a:lnTo>
                  <a:lnTo>
                    <a:pt x="326606" y="2064427"/>
                  </a:lnTo>
                  <a:close/>
                </a:path>
                <a:path w="1094740" h="2160270">
                  <a:moveTo>
                    <a:pt x="668342" y="2064427"/>
                  </a:moveTo>
                  <a:lnTo>
                    <a:pt x="667480" y="2064427"/>
                  </a:lnTo>
                  <a:lnTo>
                    <a:pt x="667767" y="2063157"/>
                  </a:lnTo>
                  <a:lnTo>
                    <a:pt x="668342" y="2063157"/>
                  </a:lnTo>
                  <a:lnTo>
                    <a:pt x="668342" y="2064427"/>
                  </a:lnTo>
                  <a:close/>
                </a:path>
                <a:path w="1094740" h="2160270">
                  <a:moveTo>
                    <a:pt x="668916" y="2064427"/>
                  </a:moveTo>
                  <a:lnTo>
                    <a:pt x="668821" y="2063157"/>
                  </a:lnTo>
                  <a:lnTo>
                    <a:pt x="669300" y="2063157"/>
                  </a:lnTo>
                  <a:lnTo>
                    <a:pt x="668916" y="2064427"/>
                  </a:lnTo>
                  <a:close/>
                </a:path>
                <a:path w="1094740" h="2160270">
                  <a:moveTo>
                    <a:pt x="322298" y="2065697"/>
                  </a:moveTo>
                  <a:lnTo>
                    <a:pt x="322106" y="2064427"/>
                  </a:lnTo>
                  <a:lnTo>
                    <a:pt x="322585" y="2064427"/>
                  </a:lnTo>
                  <a:lnTo>
                    <a:pt x="322298" y="2065697"/>
                  </a:lnTo>
                  <a:close/>
                </a:path>
                <a:path w="1094740" h="2160270">
                  <a:moveTo>
                    <a:pt x="668246" y="2065697"/>
                  </a:moveTo>
                  <a:lnTo>
                    <a:pt x="326606" y="2065697"/>
                  </a:lnTo>
                  <a:lnTo>
                    <a:pt x="326989" y="2064427"/>
                  </a:lnTo>
                  <a:lnTo>
                    <a:pt x="668725" y="2064427"/>
                  </a:lnTo>
                  <a:lnTo>
                    <a:pt x="668246" y="2065697"/>
                  </a:lnTo>
                  <a:close/>
                </a:path>
                <a:path w="1094740" h="2160270">
                  <a:moveTo>
                    <a:pt x="327490" y="2068096"/>
                  </a:moveTo>
                  <a:lnTo>
                    <a:pt x="326894" y="2066967"/>
                  </a:lnTo>
                  <a:lnTo>
                    <a:pt x="326989" y="2065697"/>
                  </a:lnTo>
                  <a:lnTo>
                    <a:pt x="327851" y="2065697"/>
                  </a:lnTo>
                  <a:lnTo>
                    <a:pt x="327708" y="2066967"/>
                  </a:lnTo>
                  <a:lnTo>
                    <a:pt x="327490" y="2068096"/>
                  </a:lnTo>
                  <a:close/>
                </a:path>
                <a:path w="1094740" h="2160270">
                  <a:moveTo>
                    <a:pt x="666140" y="2066967"/>
                  </a:moveTo>
                  <a:lnTo>
                    <a:pt x="328522" y="2066967"/>
                  </a:lnTo>
                  <a:lnTo>
                    <a:pt x="328522" y="2065697"/>
                  </a:lnTo>
                  <a:lnTo>
                    <a:pt x="666331" y="2065697"/>
                  </a:lnTo>
                  <a:lnTo>
                    <a:pt x="666140" y="2066967"/>
                  </a:lnTo>
                  <a:close/>
                </a:path>
                <a:path w="1094740" h="2160270">
                  <a:moveTo>
                    <a:pt x="327564" y="2068237"/>
                  </a:moveTo>
                  <a:lnTo>
                    <a:pt x="327532" y="2067814"/>
                  </a:lnTo>
                  <a:lnTo>
                    <a:pt x="327660" y="2066967"/>
                  </a:lnTo>
                  <a:lnTo>
                    <a:pt x="327564" y="2068237"/>
                  </a:lnTo>
                  <a:close/>
                </a:path>
                <a:path w="1094740" h="2160270">
                  <a:moveTo>
                    <a:pt x="664656" y="2068237"/>
                  </a:moveTo>
                  <a:lnTo>
                    <a:pt x="327564" y="2068237"/>
                  </a:lnTo>
                  <a:lnTo>
                    <a:pt x="327708" y="2066967"/>
                  </a:lnTo>
                  <a:lnTo>
                    <a:pt x="664703" y="2066967"/>
                  </a:lnTo>
                  <a:lnTo>
                    <a:pt x="664656" y="2068237"/>
                  </a:lnTo>
                  <a:close/>
                </a:path>
                <a:path w="1094740" h="2160270">
                  <a:moveTo>
                    <a:pt x="665469" y="2068237"/>
                  </a:moveTo>
                  <a:lnTo>
                    <a:pt x="664703" y="2068237"/>
                  </a:lnTo>
                  <a:lnTo>
                    <a:pt x="664799" y="2066967"/>
                  </a:lnTo>
                  <a:lnTo>
                    <a:pt x="665469" y="2066967"/>
                  </a:lnTo>
                  <a:lnTo>
                    <a:pt x="665469" y="2068237"/>
                  </a:lnTo>
                  <a:close/>
                </a:path>
                <a:path w="1094740" h="2160270">
                  <a:moveTo>
                    <a:pt x="664512" y="2069507"/>
                  </a:moveTo>
                  <a:lnTo>
                    <a:pt x="664703" y="2067814"/>
                  </a:lnTo>
                  <a:lnTo>
                    <a:pt x="664703" y="2068237"/>
                  </a:lnTo>
                  <a:lnTo>
                    <a:pt x="665469" y="2068237"/>
                  </a:lnTo>
                  <a:lnTo>
                    <a:pt x="664512" y="2069507"/>
                  </a:lnTo>
                  <a:close/>
                </a:path>
                <a:path w="1094740" h="2160270">
                  <a:moveTo>
                    <a:pt x="327564" y="2068237"/>
                  </a:moveTo>
                  <a:lnTo>
                    <a:pt x="327490" y="2068096"/>
                  </a:lnTo>
                  <a:lnTo>
                    <a:pt x="327564" y="2068237"/>
                  </a:lnTo>
                  <a:close/>
                </a:path>
                <a:path w="1094740" h="2160270">
                  <a:moveTo>
                    <a:pt x="327373" y="2069507"/>
                  </a:moveTo>
                  <a:lnTo>
                    <a:pt x="327373" y="2068237"/>
                  </a:lnTo>
                  <a:lnTo>
                    <a:pt x="327851" y="2068237"/>
                  </a:lnTo>
                  <a:lnTo>
                    <a:pt x="327373" y="2069507"/>
                  </a:lnTo>
                  <a:close/>
                </a:path>
                <a:path w="1094740" h="2160270">
                  <a:moveTo>
                    <a:pt x="328426" y="2069507"/>
                  </a:moveTo>
                  <a:lnTo>
                    <a:pt x="327851" y="2068237"/>
                  </a:lnTo>
                  <a:lnTo>
                    <a:pt x="328330" y="2068237"/>
                  </a:lnTo>
                  <a:lnTo>
                    <a:pt x="328426" y="2069507"/>
                  </a:lnTo>
                  <a:close/>
                </a:path>
                <a:path w="1094740" h="2160270">
                  <a:moveTo>
                    <a:pt x="664512" y="2069507"/>
                  </a:moveTo>
                  <a:lnTo>
                    <a:pt x="329479" y="2069507"/>
                  </a:lnTo>
                  <a:lnTo>
                    <a:pt x="329096" y="2068237"/>
                  </a:lnTo>
                  <a:lnTo>
                    <a:pt x="664608" y="2068237"/>
                  </a:lnTo>
                  <a:lnTo>
                    <a:pt x="664512" y="2069507"/>
                  </a:lnTo>
                  <a:close/>
                </a:path>
                <a:path w="1094740" h="2160270">
                  <a:moveTo>
                    <a:pt x="329862" y="2070777"/>
                  </a:moveTo>
                  <a:lnTo>
                    <a:pt x="329288" y="2070777"/>
                  </a:lnTo>
                  <a:lnTo>
                    <a:pt x="329000" y="2069507"/>
                  </a:lnTo>
                  <a:lnTo>
                    <a:pt x="329766" y="2069507"/>
                  </a:lnTo>
                  <a:lnTo>
                    <a:pt x="329862" y="2070777"/>
                  </a:lnTo>
                  <a:close/>
                </a:path>
                <a:path w="1094740" h="2160270">
                  <a:moveTo>
                    <a:pt x="665086" y="2070777"/>
                  </a:moveTo>
                  <a:lnTo>
                    <a:pt x="330724" y="2070777"/>
                  </a:lnTo>
                  <a:lnTo>
                    <a:pt x="330628" y="2069507"/>
                  </a:lnTo>
                  <a:lnTo>
                    <a:pt x="664895" y="2069507"/>
                  </a:lnTo>
                  <a:lnTo>
                    <a:pt x="665086" y="2070777"/>
                  </a:lnTo>
                  <a:close/>
                </a:path>
                <a:path w="1094740" h="2160270">
                  <a:moveTo>
                    <a:pt x="666071" y="2069689"/>
                  </a:moveTo>
                  <a:lnTo>
                    <a:pt x="666044" y="2069507"/>
                  </a:lnTo>
                  <a:lnTo>
                    <a:pt x="666235" y="2069507"/>
                  </a:lnTo>
                  <a:lnTo>
                    <a:pt x="666071" y="2069689"/>
                  </a:lnTo>
                  <a:close/>
                </a:path>
                <a:path w="1094740" h="2160270">
                  <a:moveTo>
                    <a:pt x="666235" y="2070777"/>
                  </a:moveTo>
                  <a:lnTo>
                    <a:pt x="665086" y="2070777"/>
                  </a:lnTo>
                  <a:lnTo>
                    <a:pt x="666071" y="2069689"/>
                  </a:lnTo>
                  <a:lnTo>
                    <a:pt x="666235" y="2070777"/>
                  </a:lnTo>
                  <a:close/>
                </a:path>
                <a:path w="1094740" h="2160270">
                  <a:moveTo>
                    <a:pt x="663554" y="2073317"/>
                  </a:moveTo>
                  <a:lnTo>
                    <a:pt x="330915" y="2073317"/>
                  </a:lnTo>
                  <a:lnTo>
                    <a:pt x="330341" y="2072047"/>
                  </a:lnTo>
                  <a:lnTo>
                    <a:pt x="330054" y="2070777"/>
                  </a:lnTo>
                  <a:lnTo>
                    <a:pt x="663267" y="2070777"/>
                  </a:lnTo>
                  <a:lnTo>
                    <a:pt x="662980" y="2072047"/>
                  </a:lnTo>
                  <a:lnTo>
                    <a:pt x="663554" y="2073317"/>
                  </a:lnTo>
                  <a:close/>
                </a:path>
                <a:path w="1094740" h="2160270">
                  <a:moveTo>
                    <a:pt x="662501" y="2074587"/>
                  </a:moveTo>
                  <a:lnTo>
                    <a:pt x="331777" y="2074587"/>
                  </a:lnTo>
                  <a:lnTo>
                    <a:pt x="331394" y="2073317"/>
                  </a:lnTo>
                  <a:lnTo>
                    <a:pt x="662597" y="2073317"/>
                  </a:lnTo>
                  <a:lnTo>
                    <a:pt x="662501" y="2074587"/>
                  </a:lnTo>
                  <a:close/>
                </a:path>
                <a:path w="1094740" h="2160270">
                  <a:moveTo>
                    <a:pt x="663363" y="2074587"/>
                  </a:moveTo>
                  <a:lnTo>
                    <a:pt x="662501" y="2074587"/>
                  </a:lnTo>
                  <a:lnTo>
                    <a:pt x="662884" y="2073317"/>
                  </a:lnTo>
                  <a:lnTo>
                    <a:pt x="663171" y="2073317"/>
                  </a:lnTo>
                  <a:lnTo>
                    <a:pt x="663363" y="2074587"/>
                  </a:lnTo>
                  <a:close/>
                </a:path>
                <a:path w="1094740" h="2160270">
                  <a:moveTo>
                    <a:pt x="660873" y="2075857"/>
                  </a:moveTo>
                  <a:lnTo>
                    <a:pt x="331298" y="2075857"/>
                  </a:lnTo>
                  <a:lnTo>
                    <a:pt x="329958" y="2074587"/>
                  </a:lnTo>
                  <a:lnTo>
                    <a:pt x="661161" y="2074587"/>
                  </a:lnTo>
                  <a:lnTo>
                    <a:pt x="660873" y="2075857"/>
                  </a:lnTo>
                  <a:close/>
                </a:path>
                <a:path w="1094740" h="2160270">
                  <a:moveTo>
                    <a:pt x="332160" y="2077127"/>
                  </a:moveTo>
                  <a:lnTo>
                    <a:pt x="331777" y="2077127"/>
                  </a:lnTo>
                  <a:lnTo>
                    <a:pt x="330532" y="2075857"/>
                  </a:lnTo>
                  <a:lnTo>
                    <a:pt x="332543" y="2075857"/>
                  </a:lnTo>
                  <a:lnTo>
                    <a:pt x="332160" y="2077127"/>
                  </a:lnTo>
                  <a:close/>
                </a:path>
                <a:path w="1094740" h="2160270">
                  <a:moveTo>
                    <a:pt x="658575" y="2077127"/>
                  </a:moveTo>
                  <a:lnTo>
                    <a:pt x="332926" y="2077127"/>
                  </a:lnTo>
                  <a:lnTo>
                    <a:pt x="332830" y="2075857"/>
                  </a:lnTo>
                  <a:lnTo>
                    <a:pt x="658767" y="2075857"/>
                  </a:lnTo>
                  <a:lnTo>
                    <a:pt x="658575" y="2077127"/>
                  </a:lnTo>
                  <a:close/>
                </a:path>
                <a:path w="1094740" h="2160270">
                  <a:moveTo>
                    <a:pt x="658575" y="2077127"/>
                  </a:moveTo>
                  <a:lnTo>
                    <a:pt x="658767" y="2075857"/>
                  </a:lnTo>
                  <a:lnTo>
                    <a:pt x="658719" y="2076493"/>
                  </a:lnTo>
                  <a:lnTo>
                    <a:pt x="658575" y="2077127"/>
                  </a:lnTo>
                  <a:close/>
                </a:path>
                <a:path w="1094740" h="2160270">
                  <a:moveTo>
                    <a:pt x="658719" y="2076493"/>
                  </a:moveTo>
                  <a:lnTo>
                    <a:pt x="658767" y="2075857"/>
                  </a:lnTo>
                  <a:lnTo>
                    <a:pt x="658719" y="2076493"/>
                  </a:lnTo>
                  <a:close/>
                </a:path>
                <a:path w="1094740" h="2160270">
                  <a:moveTo>
                    <a:pt x="658575" y="2078397"/>
                  </a:moveTo>
                  <a:lnTo>
                    <a:pt x="657522" y="2077127"/>
                  </a:lnTo>
                  <a:lnTo>
                    <a:pt x="658575" y="2077127"/>
                  </a:lnTo>
                  <a:lnTo>
                    <a:pt x="658719" y="2076493"/>
                  </a:lnTo>
                  <a:lnTo>
                    <a:pt x="658575" y="2078397"/>
                  </a:lnTo>
                  <a:close/>
                </a:path>
                <a:path w="1094740" h="2160270">
                  <a:moveTo>
                    <a:pt x="655128" y="2080937"/>
                  </a:moveTo>
                  <a:lnTo>
                    <a:pt x="338001" y="2080937"/>
                  </a:lnTo>
                  <a:lnTo>
                    <a:pt x="337331" y="2079667"/>
                  </a:lnTo>
                  <a:lnTo>
                    <a:pt x="334650" y="2079667"/>
                  </a:lnTo>
                  <a:lnTo>
                    <a:pt x="334267" y="2078397"/>
                  </a:lnTo>
                  <a:lnTo>
                    <a:pt x="334650" y="2077127"/>
                  </a:lnTo>
                  <a:lnTo>
                    <a:pt x="657139" y="2077127"/>
                  </a:lnTo>
                  <a:lnTo>
                    <a:pt x="656565" y="2078397"/>
                  </a:lnTo>
                  <a:lnTo>
                    <a:pt x="654267" y="2078397"/>
                  </a:lnTo>
                  <a:lnTo>
                    <a:pt x="655128" y="2080937"/>
                  </a:lnTo>
                  <a:close/>
                </a:path>
                <a:path w="1094740" h="2160270">
                  <a:moveTo>
                    <a:pt x="656756" y="2079667"/>
                  </a:moveTo>
                  <a:lnTo>
                    <a:pt x="655894" y="2079667"/>
                  </a:lnTo>
                  <a:lnTo>
                    <a:pt x="654267" y="2078397"/>
                  </a:lnTo>
                  <a:lnTo>
                    <a:pt x="657043" y="2078397"/>
                  </a:lnTo>
                  <a:lnTo>
                    <a:pt x="656756" y="2079667"/>
                  </a:lnTo>
                  <a:close/>
                </a:path>
                <a:path w="1094740" h="2160270">
                  <a:moveTo>
                    <a:pt x="337235" y="2080937"/>
                  </a:moveTo>
                  <a:lnTo>
                    <a:pt x="335224" y="2080937"/>
                  </a:lnTo>
                  <a:lnTo>
                    <a:pt x="334075" y="2079667"/>
                  </a:lnTo>
                  <a:lnTo>
                    <a:pt x="337331" y="2079667"/>
                  </a:lnTo>
                  <a:lnTo>
                    <a:pt x="337235" y="2080937"/>
                  </a:lnTo>
                  <a:close/>
                </a:path>
                <a:path w="1094740" h="2160270">
                  <a:moveTo>
                    <a:pt x="334937" y="2082207"/>
                  </a:moveTo>
                  <a:lnTo>
                    <a:pt x="334650" y="2080937"/>
                  </a:lnTo>
                  <a:lnTo>
                    <a:pt x="335320" y="2080937"/>
                  </a:lnTo>
                  <a:lnTo>
                    <a:pt x="334937" y="2082207"/>
                  </a:lnTo>
                  <a:close/>
                </a:path>
                <a:path w="1094740" h="2160270">
                  <a:moveTo>
                    <a:pt x="335511" y="2082207"/>
                  </a:moveTo>
                  <a:lnTo>
                    <a:pt x="335128" y="2082207"/>
                  </a:lnTo>
                  <a:lnTo>
                    <a:pt x="335320" y="2080937"/>
                  </a:lnTo>
                  <a:lnTo>
                    <a:pt x="335511" y="2080937"/>
                  </a:lnTo>
                  <a:lnTo>
                    <a:pt x="335511" y="2082207"/>
                  </a:lnTo>
                  <a:close/>
                </a:path>
                <a:path w="1094740" h="2160270">
                  <a:moveTo>
                    <a:pt x="335990" y="2082207"/>
                  </a:moveTo>
                  <a:lnTo>
                    <a:pt x="335511" y="2080937"/>
                  </a:lnTo>
                  <a:lnTo>
                    <a:pt x="336182" y="2080937"/>
                  </a:lnTo>
                  <a:lnTo>
                    <a:pt x="335990" y="2082207"/>
                  </a:lnTo>
                  <a:close/>
                </a:path>
                <a:path w="1094740" h="2160270">
                  <a:moveTo>
                    <a:pt x="337065" y="2082772"/>
                  </a:moveTo>
                  <a:lnTo>
                    <a:pt x="336852" y="2082207"/>
                  </a:lnTo>
                  <a:lnTo>
                    <a:pt x="337235" y="2080937"/>
                  </a:lnTo>
                  <a:lnTo>
                    <a:pt x="337522" y="2080937"/>
                  </a:lnTo>
                  <a:lnTo>
                    <a:pt x="338097" y="2082207"/>
                  </a:lnTo>
                  <a:lnTo>
                    <a:pt x="337235" y="2082207"/>
                  </a:lnTo>
                  <a:lnTo>
                    <a:pt x="337065" y="2082772"/>
                  </a:lnTo>
                  <a:close/>
                </a:path>
                <a:path w="1094740" h="2160270">
                  <a:moveTo>
                    <a:pt x="338671" y="2083477"/>
                  </a:moveTo>
                  <a:lnTo>
                    <a:pt x="338405" y="2082772"/>
                  </a:lnTo>
                  <a:lnTo>
                    <a:pt x="338288" y="2080937"/>
                  </a:lnTo>
                  <a:lnTo>
                    <a:pt x="653309" y="2080937"/>
                  </a:lnTo>
                  <a:lnTo>
                    <a:pt x="653117" y="2082207"/>
                  </a:lnTo>
                  <a:lnTo>
                    <a:pt x="338575" y="2082207"/>
                  </a:lnTo>
                  <a:lnTo>
                    <a:pt x="338671" y="2083477"/>
                  </a:lnTo>
                  <a:close/>
                </a:path>
                <a:path w="1094740" h="2160270">
                  <a:moveTo>
                    <a:pt x="337331" y="2083477"/>
                  </a:moveTo>
                  <a:lnTo>
                    <a:pt x="337065" y="2082772"/>
                  </a:lnTo>
                  <a:lnTo>
                    <a:pt x="337235" y="2082207"/>
                  </a:lnTo>
                  <a:lnTo>
                    <a:pt x="337548" y="2082900"/>
                  </a:lnTo>
                  <a:lnTo>
                    <a:pt x="337331" y="2083477"/>
                  </a:lnTo>
                  <a:close/>
                </a:path>
                <a:path w="1094740" h="2160270">
                  <a:moveTo>
                    <a:pt x="337548" y="2082900"/>
                  </a:moveTo>
                  <a:lnTo>
                    <a:pt x="337235" y="2082207"/>
                  </a:lnTo>
                  <a:lnTo>
                    <a:pt x="337809" y="2082207"/>
                  </a:lnTo>
                  <a:lnTo>
                    <a:pt x="337548" y="2082900"/>
                  </a:lnTo>
                  <a:close/>
                </a:path>
                <a:path w="1094740" h="2160270">
                  <a:moveTo>
                    <a:pt x="338480" y="2084747"/>
                  </a:moveTo>
                  <a:lnTo>
                    <a:pt x="337905" y="2084747"/>
                  </a:lnTo>
                  <a:lnTo>
                    <a:pt x="337809" y="2083477"/>
                  </a:lnTo>
                  <a:lnTo>
                    <a:pt x="338192" y="2082207"/>
                  </a:lnTo>
                  <a:lnTo>
                    <a:pt x="338671" y="2083477"/>
                  </a:lnTo>
                  <a:lnTo>
                    <a:pt x="338384" y="2083477"/>
                  </a:lnTo>
                  <a:lnTo>
                    <a:pt x="338480" y="2084747"/>
                  </a:lnTo>
                  <a:close/>
                </a:path>
                <a:path w="1094740" h="2160270">
                  <a:moveTo>
                    <a:pt x="652734" y="2083477"/>
                  </a:moveTo>
                  <a:lnTo>
                    <a:pt x="338671" y="2083477"/>
                  </a:lnTo>
                  <a:lnTo>
                    <a:pt x="338575" y="2082207"/>
                  </a:lnTo>
                  <a:lnTo>
                    <a:pt x="653405" y="2082207"/>
                  </a:lnTo>
                  <a:lnTo>
                    <a:pt x="652734" y="2083477"/>
                  </a:lnTo>
                  <a:close/>
                </a:path>
                <a:path w="1094740" h="2160270">
                  <a:moveTo>
                    <a:pt x="337331" y="2083477"/>
                  </a:moveTo>
                  <a:lnTo>
                    <a:pt x="336852" y="2083477"/>
                  </a:lnTo>
                  <a:lnTo>
                    <a:pt x="337065" y="2082772"/>
                  </a:lnTo>
                  <a:lnTo>
                    <a:pt x="337331" y="2083477"/>
                  </a:lnTo>
                  <a:close/>
                </a:path>
                <a:path w="1094740" h="2160270">
                  <a:moveTo>
                    <a:pt x="337522" y="2084747"/>
                  </a:moveTo>
                  <a:lnTo>
                    <a:pt x="336756" y="2083477"/>
                  </a:lnTo>
                  <a:lnTo>
                    <a:pt x="337331" y="2083477"/>
                  </a:lnTo>
                  <a:lnTo>
                    <a:pt x="337548" y="2082900"/>
                  </a:lnTo>
                  <a:lnTo>
                    <a:pt x="337809" y="2083477"/>
                  </a:lnTo>
                  <a:lnTo>
                    <a:pt x="337522" y="2084747"/>
                  </a:lnTo>
                  <a:close/>
                </a:path>
                <a:path w="1094740" h="2160270">
                  <a:moveTo>
                    <a:pt x="340107" y="2084747"/>
                  </a:moveTo>
                  <a:lnTo>
                    <a:pt x="339054" y="2084747"/>
                  </a:lnTo>
                  <a:lnTo>
                    <a:pt x="338480" y="2083477"/>
                  </a:lnTo>
                  <a:lnTo>
                    <a:pt x="340107" y="2083477"/>
                  </a:lnTo>
                  <a:lnTo>
                    <a:pt x="340107" y="2084747"/>
                  </a:lnTo>
                  <a:close/>
                </a:path>
                <a:path w="1094740" h="2160270">
                  <a:moveTo>
                    <a:pt x="651777" y="2086017"/>
                  </a:moveTo>
                  <a:lnTo>
                    <a:pt x="340778" y="2086017"/>
                  </a:lnTo>
                  <a:lnTo>
                    <a:pt x="340778" y="2085382"/>
                  </a:lnTo>
                  <a:lnTo>
                    <a:pt x="340873" y="2084747"/>
                  </a:lnTo>
                  <a:lnTo>
                    <a:pt x="340107" y="2083477"/>
                  </a:lnTo>
                  <a:lnTo>
                    <a:pt x="653213" y="2083477"/>
                  </a:lnTo>
                  <a:lnTo>
                    <a:pt x="653117" y="2084747"/>
                  </a:lnTo>
                  <a:lnTo>
                    <a:pt x="651873" y="2084747"/>
                  </a:lnTo>
                  <a:lnTo>
                    <a:pt x="651777" y="2086017"/>
                  </a:lnTo>
                  <a:close/>
                </a:path>
                <a:path w="1094740" h="2160270">
                  <a:moveTo>
                    <a:pt x="340682" y="2086017"/>
                  </a:moveTo>
                  <a:lnTo>
                    <a:pt x="338863" y="2086017"/>
                  </a:lnTo>
                  <a:lnTo>
                    <a:pt x="338480" y="2084747"/>
                  </a:lnTo>
                  <a:lnTo>
                    <a:pt x="340299" y="2084747"/>
                  </a:lnTo>
                  <a:lnTo>
                    <a:pt x="340709" y="2085836"/>
                  </a:lnTo>
                  <a:lnTo>
                    <a:pt x="340682" y="2086017"/>
                  </a:lnTo>
                  <a:close/>
                </a:path>
                <a:path w="1094740" h="2160270">
                  <a:moveTo>
                    <a:pt x="653117" y="2086017"/>
                  </a:moveTo>
                  <a:lnTo>
                    <a:pt x="652256" y="2086017"/>
                  </a:lnTo>
                  <a:lnTo>
                    <a:pt x="652351" y="2084747"/>
                  </a:lnTo>
                  <a:lnTo>
                    <a:pt x="653788" y="2084747"/>
                  </a:lnTo>
                  <a:lnTo>
                    <a:pt x="653117" y="2086017"/>
                  </a:lnTo>
                  <a:close/>
                </a:path>
                <a:path w="1094740" h="2160270">
                  <a:moveTo>
                    <a:pt x="654554" y="2086017"/>
                  </a:moveTo>
                  <a:lnTo>
                    <a:pt x="653596" y="2086017"/>
                  </a:lnTo>
                  <a:lnTo>
                    <a:pt x="653788" y="2084747"/>
                  </a:lnTo>
                  <a:lnTo>
                    <a:pt x="655224" y="2084747"/>
                  </a:lnTo>
                  <a:lnTo>
                    <a:pt x="654554" y="2086017"/>
                  </a:lnTo>
                  <a:close/>
                </a:path>
                <a:path w="1094740" h="2160270">
                  <a:moveTo>
                    <a:pt x="655415" y="2085382"/>
                  </a:moveTo>
                  <a:lnTo>
                    <a:pt x="655224" y="2084747"/>
                  </a:lnTo>
                  <a:lnTo>
                    <a:pt x="655415" y="2085382"/>
                  </a:lnTo>
                  <a:close/>
                </a:path>
                <a:path w="1094740" h="2160270">
                  <a:moveTo>
                    <a:pt x="655607" y="2086017"/>
                  </a:moveTo>
                  <a:lnTo>
                    <a:pt x="655415" y="2085382"/>
                  </a:lnTo>
                  <a:lnTo>
                    <a:pt x="655607" y="2086017"/>
                  </a:lnTo>
                  <a:close/>
                </a:path>
                <a:path w="1094740" h="2160270">
                  <a:moveTo>
                    <a:pt x="340778" y="2086017"/>
                  </a:moveTo>
                  <a:lnTo>
                    <a:pt x="340709" y="2085836"/>
                  </a:lnTo>
                  <a:lnTo>
                    <a:pt x="340778" y="2086017"/>
                  </a:lnTo>
                  <a:close/>
                </a:path>
                <a:path w="1094740" h="2160270">
                  <a:moveTo>
                    <a:pt x="338671" y="2087287"/>
                  </a:moveTo>
                  <a:lnTo>
                    <a:pt x="338192" y="2086017"/>
                  </a:lnTo>
                  <a:lnTo>
                    <a:pt x="338958" y="2086017"/>
                  </a:lnTo>
                  <a:lnTo>
                    <a:pt x="338671" y="2087287"/>
                  </a:lnTo>
                  <a:close/>
                </a:path>
                <a:path w="1094740" h="2160270">
                  <a:moveTo>
                    <a:pt x="340395" y="2088557"/>
                  </a:moveTo>
                  <a:lnTo>
                    <a:pt x="339916" y="2088557"/>
                  </a:lnTo>
                  <a:lnTo>
                    <a:pt x="339533" y="2087287"/>
                  </a:lnTo>
                  <a:lnTo>
                    <a:pt x="339150" y="2087287"/>
                  </a:lnTo>
                  <a:lnTo>
                    <a:pt x="338958" y="2086017"/>
                  </a:lnTo>
                  <a:lnTo>
                    <a:pt x="339246" y="2086017"/>
                  </a:lnTo>
                  <a:lnTo>
                    <a:pt x="340203" y="2087287"/>
                  </a:lnTo>
                  <a:lnTo>
                    <a:pt x="340395" y="2088557"/>
                  </a:lnTo>
                  <a:close/>
                </a:path>
                <a:path w="1094740" h="2160270">
                  <a:moveTo>
                    <a:pt x="342501" y="2087287"/>
                  </a:moveTo>
                  <a:lnTo>
                    <a:pt x="341256" y="2087287"/>
                  </a:lnTo>
                  <a:lnTo>
                    <a:pt x="341448" y="2086017"/>
                  </a:lnTo>
                  <a:lnTo>
                    <a:pt x="342501" y="2086017"/>
                  </a:lnTo>
                  <a:lnTo>
                    <a:pt x="342501" y="2087287"/>
                  </a:lnTo>
                  <a:close/>
                </a:path>
                <a:path w="1094740" h="2160270">
                  <a:moveTo>
                    <a:pt x="651107" y="2088557"/>
                  </a:moveTo>
                  <a:lnTo>
                    <a:pt x="343171" y="2088557"/>
                  </a:lnTo>
                  <a:lnTo>
                    <a:pt x="342980" y="2086017"/>
                  </a:lnTo>
                  <a:lnTo>
                    <a:pt x="650915" y="2086017"/>
                  </a:lnTo>
                  <a:lnTo>
                    <a:pt x="650628" y="2087287"/>
                  </a:lnTo>
                  <a:lnTo>
                    <a:pt x="651777" y="2087287"/>
                  </a:lnTo>
                  <a:lnTo>
                    <a:pt x="651107" y="2088557"/>
                  </a:lnTo>
                  <a:close/>
                </a:path>
                <a:path w="1094740" h="2160270">
                  <a:moveTo>
                    <a:pt x="652256" y="2087287"/>
                  </a:moveTo>
                  <a:lnTo>
                    <a:pt x="652639" y="2086017"/>
                  </a:lnTo>
                  <a:lnTo>
                    <a:pt x="652256" y="2087287"/>
                  </a:lnTo>
                  <a:close/>
                </a:path>
                <a:path w="1094740" h="2160270">
                  <a:moveTo>
                    <a:pt x="344033" y="2089827"/>
                  </a:moveTo>
                  <a:lnTo>
                    <a:pt x="343554" y="2089827"/>
                  </a:lnTo>
                  <a:lnTo>
                    <a:pt x="343554" y="2088557"/>
                  </a:lnTo>
                  <a:lnTo>
                    <a:pt x="344033" y="2089827"/>
                  </a:lnTo>
                  <a:close/>
                </a:path>
                <a:path w="1094740" h="2160270">
                  <a:moveTo>
                    <a:pt x="647660" y="2089827"/>
                  </a:moveTo>
                  <a:lnTo>
                    <a:pt x="344608" y="2089827"/>
                  </a:lnTo>
                  <a:lnTo>
                    <a:pt x="343937" y="2088557"/>
                  </a:lnTo>
                  <a:lnTo>
                    <a:pt x="648234" y="2088557"/>
                  </a:lnTo>
                  <a:lnTo>
                    <a:pt x="647660" y="2089827"/>
                  </a:lnTo>
                  <a:close/>
                </a:path>
                <a:path w="1094740" h="2160270">
                  <a:moveTo>
                    <a:pt x="649862" y="2089827"/>
                  </a:moveTo>
                  <a:lnTo>
                    <a:pt x="648234" y="2088557"/>
                  </a:lnTo>
                  <a:lnTo>
                    <a:pt x="650149" y="2088557"/>
                  </a:lnTo>
                  <a:lnTo>
                    <a:pt x="649862" y="2089827"/>
                  </a:lnTo>
                  <a:close/>
                </a:path>
                <a:path w="1094740" h="2160270">
                  <a:moveTo>
                    <a:pt x="643351" y="2092367"/>
                  </a:moveTo>
                  <a:lnTo>
                    <a:pt x="345278" y="2092367"/>
                  </a:lnTo>
                  <a:lnTo>
                    <a:pt x="345948" y="2091097"/>
                  </a:lnTo>
                  <a:lnTo>
                    <a:pt x="344703" y="2091097"/>
                  </a:lnTo>
                  <a:lnTo>
                    <a:pt x="345086" y="2089827"/>
                  </a:lnTo>
                  <a:lnTo>
                    <a:pt x="644787" y="2089827"/>
                  </a:lnTo>
                  <a:lnTo>
                    <a:pt x="643351" y="2092367"/>
                  </a:lnTo>
                  <a:close/>
                </a:path>
                <a:path w="1094740" h="2160270">
                  <a:moveTo>
                    <a:pt x="345278" y="2092367"/>
                  </a:moveTo>
                  <a:lnTo>
                    <a:pt x="344512" y="2092367"/>
                  </a:lnTo>
                  <a:lnTo>
                    <a:pt x="344129" y="2091097"/>
                  </a:lnTo>
                  <a:lnTo>
                    <a:pt x="344895" y="2091097"/>
                  </a:lnTo>
                  <a:lnTo>
                    <a:pt x="345278" y="2092367"/>
                  </a:lnTo>
                  <a:close/>
                </a:path>
                <a:path w="1094740" h="2160270">
                  <a:moveTo>
                    <a:pt x="344703" y="2093637"/>
                  </a:moveTo>
                  <a:lnTo>
                    <a:pt x="343842" y="2092367"/>
                  </a:lnTo>
                  <a:lnTo>
                    <a:pt x="344703" y="2093637"/>
                  </a:lnTo>
                  <a:close/>
                </a:path>
                <a:path w="1094740" h="2160270">
                  <a:moveTo>
                    <a:pt x="344991" y="2093637"/>
                  </a:moveTo>
                  <a:lnTo>
                    <a:pt x="344703" y="2093637"/>
                  </a:lnTo>
                  <a:lnTo>
                    <a:pt x="344991" y="2092367"/>
                  </a:lnTo>
                  <a:lnTo>
                    <a:pt x="345661" y="2092367"/>
                  </a:lnTo>
                  <a:lnTo>
                    <a:pt x="344991" y="2093637"/>
                  </a:lnTo>
                  <a:close/>
                </a:path>
                <a:path w="1094740" h="2160270">
                  <a:moveTo>
                    <a:pt x="346618" y="2094907"/>
                  </a:moveTo>
                  <a:lnTo>
                    <a:pt x="346618" y="2093637"/>
                  </a:lnTo>
                  <a:lnTo>
                    <a:pt x="346331" y="2092367"/>
                  </a:lnTo>
                  <a:lnTo>
                    <a:pt x="642872" y="2092367"/>
                  </a:lnTo>
                  <a:lnTo>
                    <a:pt x="643255" y="2093637"/>
                  </a:lnTo>
                  <a:lnTo>
                    <a:pt x="347863" y="2093637"/>
                  </a:lnTo>
                  <a:lnTo>
                    <a:pt x="346618" y="2094907"/>
                  </a:lnTo>
                  <a:close/>
                </a:path>
                <a:path w="1094740" h="2160270">
                  <a:moveTo>
                    <a:pt x="345852" y="2094907"/>
                  </a:moveTo>
                  <a:lnTo>
                    <a:pt x="344991" y="2093637"/>
                  </a:lnTo>
                  <a:lnTo>
                    <a:pt x="345852" y="2093637"/>
                  </a:lnTo>
                  <a:lnTo>
                    <a:pt x="345852" y="2094907"/>
                  </a:lnTo>
                  <a:close/>
                </a:path>
                <a:path w="1094740" h="2160270">
                  <a:moveTo>
                    <a:pt x="640861" y="2094907"/>
                  </a:moveTo>
                  <a:lnTo>
                    <a:pt x="349395" y="2094907"/>
                  </a:lnTo>
                  <a:lnTo>
                    <a:pt x="347863" y="2093637"/>
                  </a:lnTo>
                  <a:lnTo>
                    <a:pt x="641053" y="2093637"/>
                  </a:lnTo>
                  <a:lnTo>
                    <a:pt x="640861" y="2094907"/>
                  </a:lnTo>
                  <a:close/>
                </a:path>
                <a:path w="1094740" h="2160270">
                  <a:moveTo>
                    <a:pt x="641436" y="2094907"/>
                  </a:moveTo>
                  <a:lnTo>
                    <a:pt x="641053" y="2094907"/>
                  </a:lnTo>
                  <a:lnTo>
                    <a:pt x="641053" y="2093637"/>
                  </a:lnTo>
                  <a:lnTo>
                    <a:pt x="641627" y="2093637"/>
                  </a:lnTo>
                  <a:lnTo>
                    <a:pt x="641436" y="2094907"/>
                  </a:lnTo>
                  <a:close/>
                </a:path>
                <a:path w="1094740" h="2160270">
                  <a:moveTo>
                    <a:pt x="640095" y="2096177"/>
                  </a:moveTo>
                  <a:lnTo>
                    <a:pt x="349778" y="2096177"/>
                  </a:lnTo>
                  <a:lnTo>
                    <a:pt x="350640" y="2094907"/>
                  </a:lnTo>
                  <a:lnTo>
                    <a:pt x="639904" y="2094907"/>
                  </a:lnTo>
                  <a:lnTo>
                    <a:pt x="640095" y="2096177"/>
                  </a:lnTo>
                  <a:close/>
                </a:path>
                <a:path w="1094740" h="2160270">
                  <a:moveTo>
                    <a:pt x="351214" y="2097447"/>
                  </a:moveTo>
                  <a:lnTo>
                    <a:pt x="350544" y="2096177"/>
                  </a:lnTo>
                  <a:lnTo>
                    <a:pt x="351406" y="2096177"/>
                  </a:lnTo>
                  <a:lnTo>
                    <a:pt x="351214" y="2097447"/>
                  </a:lnTo>
                  <a:close/>
                </a:path>
                <a:path w="1094740" h="2160270">
                  <a:moveTo>
                    <a:pt x="352268" y="2097447"/>
                  </a:moveTo>
                  <a:lnTo>
                    <a:pt x="351406" y="2096177"/>
                  </a:lnTo>
                  <a:lnTo>
                    <a:pt x="352268" y="2096177"/>
                  </a:lnTo>
                  <a:lnTo>
                    <a:pt x="352268" y="2097447"/>
                  </a:lnTo>
                  <a:close/>
                </a:path>
                <a:path w="1094740" h="2160270">
                  <a:moveTo>
                    <a:pt x="638372" y="2097447"/>
                  </a:moveTo>
                  <a:lnTo>
                    <a:pt x="352651" y="2097447"/>
                  </a:lnTo>
                  <a:lnTo>
                    <a:pt x="352459" y="2096177"/>
                  </a:lnTo>
                  <a:lnTo>
                    <a:pt x="638180" y="2096177"/>
                  </a:lnTo>
                  <a:lnTo>
                    <a:pt x="638372" y="2097447"/>
                  </a:lnTo>
                  <a:close/>
                </a:path>
                <a:path w="1094740" h="2160270">
                  <a:moveTo>
                    <a:pt x="352268" y="2099987"/>
                  </a:moveTo>
                  <a:lnTo>
                    <a:pt x="352076" y="2099987"/>
                  </a:lnTo>
                  <a:lnTo>
                    <a:pt x="352076" y="2097447"/>
                  </a:lnTo>
                  <a:lnTo>
                    <a:pt x="637606" y="2097447"/>
                  </a:lnTo>
                  <a:lnTo>
                    <a:pt x="637893" y="2098717"/>
                  </a:lnTo>
                  <a:lnTo>
                    <a:pt x="352459" y="2098717"/>
                  </a:lnTo>
                  <a:lnTo>
                    <a:pt x="352268" y="2099987"/>
                  </a:lnTo>
                  <a:close/>
                </a:path>
                <a:path w="1094740" h="2160270">
                  <a:moveTo>
                    <a:pt x="354374" y="2099987"/>
                  </a:moveTo>
                  <a:lnTo>
                    <a:pt x="353608" y="2099987"/>
                  </a:lnTo>
                  <a:lnTo>
                    <a:pt x="352651" y="2098717"/>
                  </a:lnTo>
                  <a:lnTo>
                    <a:pt x="353991" y="2098717"/>
                  </a:lnTo>
                  <a:lnTo>
                    <a:pt x="354144" y="2098971"/>
                  </a:lnTo>
                  <a:lnTo>
                    <a:pt x="354374" y="2099987"/>
                  </a:lnTo>
                  <a:close/>
                </a:path>
                <a:path w="1094740" h="2160270">
                  <a:moveTo>
                    <a:pt x="354144" y="2098971"/>
                  </a:moveTo>
                  <a:lnTo>
                    <a:pt x="353991" y="2098717"/>
                  </a:lnTo>
                  <a:lnTo>
                    <a:pt x="354144" y="2098971"/>
                  </a:lnTo>
                  <a:close/>
                </a:path>
                <a:path w="1094740" h="2160270">
                  <a:moveTo>
                    <a:pt x="636074" y="2099987"/>
                  </a:moveTo>
                  <a:lnTo>
                    <a:pt x="354757" y="2099987"/>
                  </a:lnTo>
                  <a:lnTo>
                    <a:pt x="354144" y="2098971"/>
                  </a:lnTo>
                  <a:lnTo>
                    <a:pt x="354087" y="2098717"/>
                  </a:lnTo>
                  <a:lnTo>
                    <a:pt x="637031" y="2098717"/>
                  </a:lnTo>
                  <a:lnTo>
                    <a:pt x="636074" y="2099987"/>
                  </a:lnTo>
                  <a:close/>
                </a:path>
                <a:path w="1094740" h="2160270">
                  <a:moveTo>
                    <a:pt x="638085" y="2099987"/>
                  </a:moveTo>
                  <a:lnTo>
                    <a:pt x="637319" y="2099987"/>
                  </a:lnTo>
                  <a:lnTo>
                    <a:pt x="637031" y="2098717"/>
                  </a:lnTo>
                  <a:lnTo>
                    <a:pt x="638468" y="2098717"/>
                  </a:lnTo>
                  <a:lnTo>
                    <a:pt x="638085" y="2099987"/>
                  </a:lnTo>
                  <a:close/>
                </a:path>
                <a:path w="1094740" h="2160270">
                  <a:moveTo>
                    <a:pt x="640478" y="2099987"/>
                  </a:moveTo>
                  <a:lnTo>
                    <a:pt x="638085" y="2099987"/>
                  </a:lnTo>
                  <a:lnTo>
                    <a:pt x="639329" y="2098717"/>
                  </a:lnTo>
                  <a:lnTo>
                    <a:pt x="639521" y="2098717"/>
                  </a:lnTo>
                  <a:lnTo>
                    <a:pt x="640478" y="2099987"/>
                  </a:lnTo>
                  <a:close/>
                </a:path>
                <a:path w="1094740" h="2160270">
                  <a:moveTo>
                    <a:pt x="353704" y="2101257"/>
                  </a:moveTo>
                  <a:lnTo>
                    <a:pt x="353417" y="2099987"/>
                  </a:lnTo>
                  <a:lnTo>
                    <a:pt x="353608" y="2099987"/>
                  </a:lnTo>
                  <a:lnTo>
                    <a:pt x="353704" y="2101257"/>
                  </a:lnTo>
                  <a:close/>
                </a:path>
                <a:path w="1094740" h="2160270">
                  <a:moveTo>
                    <a:pt x="356577" y="2101257"/>
                  </a:moveTo>
                  <a:lnTo>
                    <a:pt x="355715" y="2101257"/>
                  </a:lnTo>
                  <a:lnTo>
                    <a:pt x="354662" y="2099987"/>
                  </a:lnTo>
                  <a:lnTo>
                    <a:pt x="356194" y="2099987"/>
                  </a:lnTo>
                  <a:lnTo>
                    <a:pt x="356577" y="2101257"/>
                  </a:lnTo>
                  <a:close/>
                </a:path>
                <a:path w="1094740" h="2160270">
                  <a:moveTo>
                    <a:pt x="632914" y="2103797"/>
                  </a:moveTo>
                  <a:lnTo>
                    <a:pt x="357439" y="2103797"/>
                  </a:lnTo>
                  <a:lnTo>
                    <a:pt x="356481" y="2102527"/>
                  </a:lnTo>
                  <a:lnTo>
                    <a:pt x="356960" y="2102527"/>
                  </a:lnTo>
                  <a:lnTo>
                    <a:pt x="357534" y="2101257"/>
                  </a:lnTo>
                  <a:lnTo>
                    <a:pt x="357630" y="2099987"/>
                  </a:lnTo>
                  <a:lnTo>
                    <a:pt x="634925" y="2099987"/>
                  </a:lnTo>
                  <a:lnTo>
                    <a:pt x="633776" y="2101257"/>
                  </a:lnTo>
                  <a:lnTo>
                    <a:pt x="634063" y="2102527"/>
                  </a:lnTo>
                  <a:lnTo>
                    <a:pt x="632914" y="2103797"/>
                  </a:lnTo>
                  <a:close/>
                </a:path>
                <a:path w="1094740" h="2160270">
                  <a:moveTo>
                    <a:pt x="633776" y="2101257"/>
                  </a:moveTo>
                  <a:lnTo>
                    <a:pt x="634925" y="2099987"/>
                  </a:lnTo>
                  <a:lnTo>
                    <a:pt x="635116" y="2099987"/>
                  </a:lnTo>
                  <a:lnTo>
                    <a:pt x="633776" y="2101257"/>
                  </a:lnTo>
                  <a:close/>
                </a:path>
                <a:path w="1094740" h="2160270">
                  <a:moveTo>
                    <a:pt x="634542" y="2102527"/>
                  </a:moveTo>
                  <a:lnTo>
                    <a:pt x="633776" y="2101257"/>
                  </a:lnTo>
                  <a:lnTo>
                    <a:pt x="635116" y="2099987"/>
                  </a:lnTo>
                  <a:lnTo>
                    <a:pt x="634733" y="2101257"/>
                  </a:lnTo>
                  <a:lnTo>
                    <a:pt x="634542" y="2102527"/>
                  </a:lnTo>
                  <a:close/>
                </a:path>
                <a:path w="1094740" h="2160270">
                  <a:moveTo>
                    <a:pt x="635978" y="2101257"/>
                  </a:moveTo>
                  <a:lnTo>
                    <a:pt x="635499" y="2101257"/>
                  </a:lnTo>
                  <a:lnTo>
                    <a:pt x="635116" y="2099987"/>
                  </a:lnTo>
                  <a:lnTo>
                    <a:pt x="636648" y="2099987"/>
                  </a:lnTo>
                  <a:lnTo>
                    <a:pt x="636667" y="2100114"/>
                  </a:lnTo>
                  <a:lnTo>
                    <a:pt x="635978" y="2101257"/>
                  </a:lnTo>
                  <a:close/>
                </a:path>
                <a:path w="1094740" h="2160270">
                  <a:moveTo>
                    <a:pt x="636667" y="2100114"/>
                  </a:moveTo>
                  <a:lnTo>
                    <a:pt x="636648" y="2099987"/>
                  </a:lnTo>
                  <a:lnTo>
                    <a:pt x="636667" y="2100114"/>
                  </a:lnTo>
                  <a:close/>
                </a:path>
                <a:path w="1094740" h="2160270">
                  <a:moveTo>
                    <a:pt x="639042" y="2101257"/>
                  </a:moveTo>
                  <a:lnTo>
                    <a:pt x="636840" y="2101257"/>
                  </a:lnTo>
                  <a:lnTo>
                    <a:pt x="636744" y="2099987"/>
                  </a:lnTo>
                  <a:lnTo>
                    <a:pt x="638851" y="2099987"/>
                  </a:lnTo>
                  <a:lnTo>
                    <a:pt x="639042" y="2101257"/>
                  </a:lnTo>
                  <a:close/>
                </a:path>
                <a:path w="1094740" h="2160270">
                  <a:moveTo>
                    <a:pt x="634350" y="2103797"/>
                  </a:moveTo>
                  <a:lnTo>
                    <a:pt x="632914" y="2103797"/>
                  </a:lnTo>
                  <a:lnTo>
                    <a:pt x="634063" y="2102527"/>
                  </a:lnTo>
                  <a:lnTo>
                    <a:pt x="634350" y="2103797"/>
                  </a:lnTo>
                  <a:close/>
                </a:path>
                <a:path w="1094740" h="2160270">
                  <a:moveTo>
                    <a:pt x="629658" y="2106337"/>
                  </a:moveTo>
                  <a:lnTo>
                    <a:pt x="357439" y="2106337"/>
                  </a:lnTo>
                  <a:lnTo>
                    <a:pt x="357534" y="2105067"/>
                  </a:lnTo>
                  <a:lnTo>
                    <a:pt x="356864" y="2103797"/>
                  </a:lnTo>
                  <a:lnTo>
                    <a:pt x="633010" y="2103797"/>
                  </a:lnTo>
                  <a:lnTo>
                    <a:pt x="633201" y="2105067"/>
                  </a:lnTo>
                  <a:lnTo>
                    <a:pt x="630329" y="2105067"/>
                  </a:lnTo>
                  <a:lnTo>
                    <a:pt x="629658" y="2106337"/>
                  </a:lnTo>
                  <a:close/>
                </a:path>
                <a:path w="1094740" h="2160270">
                  <a:moveTo>
                    <a:pt x="632531" y="2106337"/>
                  </a:moveTo>
                  <a:lnTo>
                    <a:pt x="630807" y="2106337"/>
                  </a:lnTo>
                  <a:lnTo>
                    <a:pt x="630329" y="2105067"/>
                  </a:lnTo>
                  <a:lnTo>
                    <a:pt x="633201" y="2105067"/>
                  </a:lnTo>
                  <a:lnTo>
                    <a:pt x="632531" y="2106337"/>
                  </a:lnTo>
                  <a:close/>
                </a:path>
                <a:path w="1094740" h="2160270">
                  <a:moveTo>
                    <a:pt x="633776" y="2106337"/>
                  </a:moveTo>
                  <a:lnTo>
                    <a:pt x="633105" y="2106337"/>
                  </a:lnTo>
                  <a:lnTo>
                    <a:pt x="634350" y="2105067"/>
                  </a:lnTo>
                  <a:lnTo>
                    <a:pt x="633776" y="2106337"/>
                  </a:lnTo>
                  <a:close/>
                </a:path>
                <a:path w="1094740" h="2160270">
                  <a:moveTo>
                    <a:pt x="359354" y="2108877"/>
                  </a:moveTo>
                  <a:lnTo>
                    <a:pt x="358683" y="2107607"/>
                  </a:lnTo>
                  <a:lnTo>
                    <a:pt x="358588" y="2106337"/>
                  </a:lnTo>
                  <a:lnTo>
                    <a:pt x="629946" y="2106337"/>
                  </a:lnTo>
                  <a:lnTo>
                    <a:pt x="629371" y="2107607"/>
                  </a:lnTo>
                  <a:lnTo>
                    <a:pt x="359449" y="2107607"/>
                  </a:lnTo>
                  <a:lnTo>
                    <a:pt x="359354" y="2108877"/>
                  </a:lnTo>
                  <a:close/>
                </a:path>
                <a:path w="1094740" h="2160270">
                  <a:moveTo>
                    <a:pt x="629850" y="2107607"/>
                  </a:moveTo>
                  <a:lnTo>
                    <a:pt x="629371" y="2107607"/>
                  </a:lnTo>
                  <a:lnTo>
                    <a:pt x="630137" y="2106337"/>
                  </a:lnTo>
                  <a:lnTo>
                    <a:pt x="629850" y="2107607"/>
                  </a:lnTo>
                  <a:close/>
                </a:path>
                <a:path w="1094740" h="2160270">
                  <a:moveTo>
                    <a:pt x="633105" y="2107607"/>
                  </a:moveTo>
                  <a:lnTo>
                    <a:pt x="630137" y="2107607"/>
                  </a:lnTo>
                  <a:lnTo>
                    <a:pt x="630233" y="2106337"/>
                  </a:lnTo>
                  <a:lnTo>
                    <a:pt x="633393" y="2106337"/>
                  </a:lnTo>
                  <a:lnTo>
                    <a:pt x="633105" y="2107607"/>
                  </a:lnTo>
                  <a:close/>
                </a:path>
                <a:path w="1094740" h="2160270">
                  <a:moveTo>
                    <a:pt x="360503" y="2108877"/>
                  </a:moveTo>
                  <a:lnTo>
                    <a:pt x="360215" y="2107607"/>
                  </a:lnTo>
                  <a:lnTo>
                    <a:pt x="360503" y="2107607"/>
                  </a:lnTo>
                  <a:lnTo>
                    <a:pt x="360503" y="2108877"/>
                  </a:lnTo>
                  <a:close/>
                </a:path>
                <a:path w="1094740" h="2160270">
                  <a:moveTo>
                    <a:pt x="629850" y="2108877"/>
                  </a:moveTo>
                  <a:lnTo>
                    <a:pt x="361556" y="2108877"/>
                  </a:lnTo>
                  <a:lnTo>
                    <a:pt x="361269" y="2107607"/>
                  </a:lnTo>
                  <a:lnTo>
                    <a:pt x="629084" y="2107607"/>
                  </a:lnTo>
                  <a:lnTo>
                    <a:pt x="629850" y="2108877"/>
                  </a:lnTo>
                  <a:close/>
                </a:path>
                <a:path w="1094740" h="2160270">
                  <a:moveTo>
                    <a:pt x="632244" y="2108877"/>
                  </a:moveTo>
                  <a:lnTo>
                    <a:pt x="631286" y="2108877"/>
                  </a:lnTo>
                  <a:lnTo>
                    <a:pt x="630999" y="2107607"/>
                  </a:lnTo>
                  <a:lnTo>
                    <a:pt x="632340" y="2107607"/>
                  </a:lnTo>
                  <a:lnTo>
                    <a:pt x="632244" y="2108877"/>
                  </a:lnTo>
                  <a:close/>
                </a:path>
                <a:path w="1094740" h="2160270">
                  <a:moveTo>
                    <a:pt x="361077" y="2110147"/>
                  </a:moveTo>
                  <a:lnTo>
                    <a:pt x="360694" y="2108877"/>
                  </a:lnTo>
                  <a:lnTo>
                    <a:pt x="361460" y="2108877"/>
                  </a:lnTo>
                  <a:lnTo>
                    <a:pt x="361077" y="2110147"/>
                  </a:lnTo>
                  <a:close/>
                </a:path>
                <a:path w="1094740" h="2160270">
                  <a:moveTo>
                    <a:pt x="363088" y="2110147"/>
                  </a:moveTo>
                  <a:lnTo>
                    <a:pt x="361556" y="2110147"/>
                  </a:lnTo>
                  <a:lnTo>
                    <a:pt x="361460" y="2108877"/>
                  </a:lnTo>
                  <a:lnTo>
                    <a:pt x="362896" y="2108877"/>
                  </a:lnTo>
                  <a:lnTo>
                    <a:pt x="363088" y="2110147"/>
                  </a:lnTo>
                  <a:close/>
                </a:path>
                <a:path w="1094740" h="2160270">
                  <a:moveTo>
                    <a:pt x="627169" y="2110147"/>
                  </a:moveTo>
                  <a:lnTo>
                    <a:pt x="364045" y="2110147"/>
                  </a:lnTo>
                  <a:lnTo>
                    <a:pt x="363567" y="2108877"/>
                  </a:lnTo>
                  <a:lnTo>
                    <a:pt x="627456" y="2108877"/>
                  </a:lnTo>
                  <a:lnTo>
                    <a:pt x="627169" y="2110147"/>
                  </a:lnTo>
                  <a:close/>
                </a:path>
                <a:path w="1094740" h="2160270">
                  <a:moveTo>
                    <a:pt x="630903" y="2110147"/>
                  </a:moveTo>
                  <a:lnTo>
                    <a:pt x="628893" y="2110147"/>
                  </a:lnTo>
                  <a:lnTo>
                    <a:pt x="628701" y="2108877"/>
                  </a:lnTo>
                  <a:lnTo>
                    <a:pt x="630520" y="2108877"/>
                  </a:lnTo>
                  <a:lnTo>
                    <a:pt x="630903" y="2110147"/>
                  </a:lnTo>
                  <a:close/>
                </a:path>
                <a:path w="1094740" h="2160270">
                  <a:moveTo>
                    <a:pt x="362322" y="2111417"/>
                  </a:moveTo>
                  <a:lnTo>
                    <a:pt x="361173" y="2111417"/>
                  </a:lnTo>
                  <a:lnTo>
                    <a:pt x="361077" y="2110147"/>
                  </a:lnTo>
                  <a:lnTo>
                    <a:pt x="362609" y="2110147"/>
                  </a:lnTo>
                  <a:lnTo>
                    <a:pt x="362322" y="2111417"/>
                  </a:lnTo>
                  <a:close/>
                </a:path>
                <a:path w="1094740" h="2160270">
                  <a:moveTo>
                    <a:pt x="626020" y="2111417"/>
                  </a:moveTo>
                  <a:lnTo>
                    <a:pt x="364333" y="2111417"/>
                  </a:lnTo>
                  <a:lnTo>
                    <a:pt x="364333" y="2110147"/>
                  </a:lnTo>
                  <a:lnTo>
                    <a:pt x="626595" y="2110147"/>
                  </a:lnTo>
                  <a:lnTo>
                    <a:pt x="626020" y="2111417"/>
                  </a:lnTo>
                  <a:close/>
                </a:path>
                <a:path w="1094740" h="2160270">
                  <a:moveTo>
                    <a:pt x="361460" y="2112687"/>
                  </a:moveTo>
                  <a:lnTo>
                    <a:pt x="360981" y="2111417"/>
                  </a:lnTo>
                  <a:lnTo>
                    <a:pt x="361460" y="2111417"/>
                  </a:lnTo>
                  <a:lnTo>
                    <a:pt x="361460" y="2112687"/>
                  </a:lnTo>
                  <a:close/>
                </a:path>
                <a:path w="1094740" h="2160270">
                  <a:moveTo>
                    <a:pt x="366535" y="2112687"/>
                  </a:moveTo>
                  <a:lnTo>
                    <a:pt x="364716" y="2112687"/>
                  </a:lnTo>
                  <a:lnTo>
                    <a:pt x="364811" y="2111417"/>
                  </a:lnTo>
                  <a:lnTo>
                    <a:pt x="366726" y="2111417"/>
                  </a:lnTo>
                  <a:lnTo>
                    <a:pt x="366535" y="2112687"/>
                  </a:lnTo>
                  <a:close/>
                </a:path>
                <a:path w="1094740" h="2160270">
                  <a:moveTo>
                    <a:pt x="624871" y="2112687"/>
                  </a:moveTo>
                  <a:lnTo>
                    <a:pt x="366822" y="2112687"/>
                  </a:lnTo>
                  <a:lnTo>
                    <a:pt x="366918" y="2111417"/>
                  </a:lnTo>
                  <a:lnTo>
                    <a:pt x="624679" y="2111417"/>
                  </a:lnTo>
                  <a:lnTo>
                    <a:pt x="624871" y="2112687"/>
                  </a:lnTo>
                  <a:close/>
                </a:path>
                <a:path w="1094740" h="2160270">
                  <a:moveTo>
                    <a:pt x="365865" y="2113957"/>
                  </a:moveTo>
                  <a:lnTo>
                    <a:pt x="364524" y="2113957"/>
                  </a:lnTo>
                  <a:lnTo>
                    <a:pt x="364428" y="2112687"/>
                  </a:lnTo>
                  <a:lnTo>
                    <a:pt x="365673" y="2112687"/>
                  </a:lnTo>
                  <a:lnTo>
                    <a:pt x="365865" y="2113957"/>
                  </a:lnTo>
                  <a:close/>
                </a:path>
                <a:path w="1094740" h="2160270">
                  <a:moveTo>
                    <a:pt x="620083" y="2113957"/>
                  </a:moveTo>
                  <a:lnTo>
                    <a:pt x="366918" y="2113957"/>
                  </a:lnTo>
                  <a:lnTo>
                    <a:pt x="366535" y="2112687"/>
                  </a:lnTo>
                  <a:lnTo>
                    <a:pt x="619988" y="2112687"/>
                  </a:lnTo>
                  <a:lnTo>
                    <a:pt x="620083" y="2113957"/>
                  </a:lnTo>
                  <a:close/>
                </a:path>
                <a:path w="1094740" h="2160270">
                  <a:moveTo>
                    <a:pt x="620658" y="2113957"/>
                  </a:moveTo>
                  <a:lnTo>
                    <a:pt x="620083" y="2113957"/>
                  </a:lnTo>
                  <a:lnTo>
                    <a:pt x="620562" y="2112687"/>
                  </a:lnTo>
                  <a:lnTo>
                    <a:pt x="620658" y="2113957"/>
                  </a:lnTo>
                  <a:close/>
                </a:path>
                <a:path w="1094740" h="2160270">
                  <a:moveTo>
                    <a:pt x="621520" y="2113957"/>
                  </a:moveTo>
                  <a:lnTo>
                    <a:pt x="620658" y="2112687"/>
                  </a:lnTo>
                  <a:lnTo>
                    <a:pt x="621903" y="2112687"/>
                  </a:lnTo>
                  <a:lnTo>
                    <a:pt x="621520" y="2113957"/>
                  </a:lnTo>
                  <a:close/>
                </a:path>
                <a:path w="1094740" h="2160270">
                  <a:moveTo>
                    <a:pt x="623722" y="2113957"/>
                  </a:moveTo>
                  <a:lnTo>
                    <a:pt x="622669" y="2113957"/>
                  </a:lnTo>
                  <a:lnTo>
                    <a:pt x="622573" y="2112687"/>
                  </a:lnTo>
                  <a:lnTo>
                    <a:pt x="624584" y="2112687"/>
                  </a:lnTo>
                  <a:lnTo>
                    <a:pt x="623722" y="2113957"/>
                  </a:lnTo>
                  <a:close/>
                </a:path>
                <a:path w="1094740" h="2160270">
                  <a:moveTo>
                    <a:pt x="366918" y="2115227"/>
                  </a:moveTo>
                  <a:lnTo>
                    <a:pt x="365386" y="2115227"/>
                  </a:lnTo>
                  <a:lnTo>
                    <a:pt x="365865" y="2113957"/>
                  </a:lnTo>
                  <a:lnTo>
                    <a:pt x="366918" y="2115227"/>
                  </a:lnTo>
                  <a:close/>
                </a:path>
                <a:path w="1094740" h="2160270">
                  <a:moveTo>
                    <a:pt x="620466" y="2115227"/>
                  </a:moveTo>
                  <a:lnTo>
                    <a:pt x="366918" y="2115227"/>
                  </a:lnTo>
                  <a:lnTo>
                    <a:pt x="367397" y="2113957"/>
                  </a:lnTo>
                  <a:lnTo>
                    <a:pt x="620371" y="2113957"/>
                  </a:lnTo>
                  <a:lnTo>
                    <a:pt x="620466" y="2115227"/>
                  </a:lnTo>
                  <a:close/>
                </a:path>
                <a:path w="1094740" h="2160270">
                  <a:moveTo>
                    <a:pt x="621232" y="2115227"/>
                  </a:moveTo>
                  <a:lnTo>
                    <a:pt x="620658" y="2115227"/>
                  </a:lnTo>
                  <a:lnTo>
                    <a:pt x="621232" y="2113957"/>
                  </a:lnTo>
                  <a:lnTo>
                    <a:pt x="621232" y="2115227"/>
                  </a:lnTo>
                  <a:close/>
                </a:path>
                <a:path w="1094740" h="2160270">
                  <a:moveTo>
                    <a:pt x="623435" y="2115227"/>
                  </a:moveTo>
                  <a:lnTo>
                    <a:pt x="622669" y="2115227"/>
                  </a:lnTo>
                  <a:lnTo>
                    <a:pt x="623435" y="2113957"/>
                  </a:lnTo>
                  <a:lnTo>
                    <a:pt x="623818" y="2113957"/>
                  </a:lnTo>
                  <a:lnTo>
                    <a:pt x="623435" y="2115227"/>
                  </a:lnTo>
                  <a:close/>
                </a:path>
                <a:path w="1094740" h="2160270">
                  <a:moveTo>
                    <a:pt x="366056" y="2116497"/>
                  </a:moveTo>
                  <a:lnTo>
                    <a:pt x="365194" y="2115227"/>
                  </a:lnTo>
                  <a:lnTo>
                    <a:pt x="366056" y="2116497"/>
                  </a:lnTo>
                  <a:close/>
                </a:path>
                <a:path w="1094740" h="2160270">
                  <a:moveTo>
                    <a:pt x="619126" y="2116497"/>
                  </a:moveTo>
                  <a:lnTo>
                    <a:pt x="366631" y="2116497"/>
                  </a:lnTo>
                  <a:lnTo>
                    <a:pt x="366631" y="2115227"/>
                  </a:lnTo>
                  <a:lnTo>
                    <a:pt x="619605" y="2115227"/>
                  </a:lnTo>
                  <a:lnTo>
                    <a:pt x="619126" y="2116497"/>
                  </a:lnTo>
                  <a:close/>
                </a:path>
                <a:path w="1094740" h="2160270">
                  <a:moveTo>
                    <a:pt x="624297" y="2116497"/>
                  </a:moveTo>
                  <a:lnTo>
                    <a:pt x="623914" y="2116497"/>
                  </a:lnTo>
                  <a:lnTo>
                    <a:pt x="623818" y="2115227"/>
                  </a:lnTo>
                  <a:lnTo>
                    <a:pt x="624488" y="2115227"/>
                  </a:lnTo>
                  <a:lnTo>
                    <a:pt x="624297" y="2116497"/>
                  </a:lnTo>
                  <a:close/>
                </a:path>
                <a:path w="1094740" h="2160270">
                  <a:moveTo>
                    <a:pt x="367684" y="2117767"/>
                  </a:moveTo>
                  <a:lnTo>
                    <a:pt x="366343" y="2117767"/>
                  </a:lnTo>
                  <a:lnTo>
                    <a:pt x="366248" y="2116497"/>
                  </a:lnTo>
                  <a:lnTo>
                    <a:pt x="367875" y="2116497"/>
                  </a:lnTo>
                  <a:lnTo>
                    <a:pt x="367684" y="2117767"/>
                  </a:lnTo>
                  <a:close/>
                </a:path>
                <a:path w="1094740" h="2160270">
                  <a:moveTo>
                    <a:pt x="618168" y="2117767"/>
                  </a:moveTo>
                  <a:lnTo>
                    <a:pt x="369503" y="2117767"/>
                  </a:lnTo>
                  <a:lnTo>
                    <a:pt x="368546" y="2116497"/>
                  </a:lnTo>
                  <a:lnTo>
                    <a:pt x="618743" y="2116497"/>
                  </a:lnTo>
                  <a:lnTo>
                    <a:pt x="618384" y="2117450"/>
                  </a:lnTo>
                  <a:lnTo>
                    <a:pt x="618168" y="2117767"/>
                  </a:lnTo>
                  <a:close/>
                </a:path>
                <a:path w="1094740" h="2160270">
                  <a:moveTo>
                    <a:pt x="619222" y="2117767"/>
                  </a:moveTo>
                  <a:lnTo>
                    <a:pt x="618264" y="2117767"/>
                  </a:lnTo>
                  <a:lnTo>
                    <a:pt x="618384" y="2117450"/>
                  </a:lnTo>
                  <a:lnTo>
                    <a:pt x="619030" y="2116497"/>
                  </a:lnTo>
                  <a:lnTo>
                    <a:pt x="619222" y="2116497"/>
                  </a:lnTo>
                  <a:lnTo>
                    <a:pt x="619434" y="2117062"/>
                  </a:lnTo>
                  <a:lnTo>
                    <a:pt x="619222" y="2117767"/>
                  </a:lnTo>
                  <a:close/>
                </a:path>
                <a:path w="1094740" h="2160270">
                  <a:moveTo>
                    <a:pt x="619541" y="2117344"/>
                  </a:moveTo>
                  <a:lnTo>
                    <a:pt x="619434" y="2117062"/>
                  </a:lnTo>
                  <a:lnTo>
                    <a:pt x="619605" y="2116497"/>
                  </a:lnTo>
                  <a:lnTo>
                    <a:pt x="619541" y="2117344"/>
                  </a:lnTo>
                  <a:close/>
                </a:path>
                <a:path w="1094740" h="2160270">
                  <a:moveTo>
                    <a:pt x="619509" y="2117767"/>
                  </a:moveTo>
                  <a:lnTo>
                    <a:pt x="619222" y="2117767"/>
                  </a:lnTo>
                  <a:lnTo>
                    <a:pt x="619434" y="2117062"/>
                  </a:lnTo>
                  <a:lnTo>
                    <a:pt x="619509" y="2117767"/>
                  </a:lnTo>
                  <a:close/>
                </a:path>
                <a:path w="1094740" h="2160270">
                  <a:moveTo>
                    <a:pt x="619700" y="2117767"/>
                  </a:moveTo>
                  <a:lnTo>
                    <a:pt x="619509" y="2117767"/>
                  </a:lnTo>
                  <a:lnTo>
                    <a:pt x="619541" y="2117344"/>
                  </a:lnTo>
                  <a:lnTo>
                    <a:pt x="619700" y="2117767"/>
                  </a:lnTo>
                  <a:close/>
                </a:path>
                <a:path w="1094740" h="2160270">
                  <a:moveTo>
                    <a:pt x="618264" y="2117767"/>
                  </a:moveTo>
                  <a:lnTo>
                    <a:pt x="618384" y="2117450"/>
                  </a:lnTo>
                  <a:lnTo>
                    <a:pt x="618264" y="2117767"/>
                  </a:lnTo>
                  <a:close/>
                </a:path>
                <a:path w="1094740" h="2160270">
                  <a:moveTo>
                    <a:pt x="367616" y="2118856"/>
                  </a:moveTo>
                  <a:lnTo>
                    <a:pt x="366631" y="2117767"/>
                  </a:lnTo>
                  <a:lnTo>
                    <a:pt x="367205" y="2117767"/>
                  </a:lnTo>
                  <a:lnTo>
                    <a:pt x="367616" y="2118856"/>
                  </a:lnTo>
                  <a:close/>
                </a:path>
                <a:path w="1094740" h="2160270">
                  <a:moveTo>
                    <a:pt x="615966" y="2119037"/>
                  </a:moveTo>
                  <a:lnTo>
                    <a:pt x="369790" y="2119037"/>
                  </a:lnTo>
                  <a:lnTo>
                    <a:pt x="369886" y="2117767"/>
                  </a:lnTo>
                  <a:lnTo>
                    <a:pt x="616062" y="2117767"/>
                  </a:lnTo>
                  <a:lnTo>
                    <a:pt x="615966" y="2119037"/>
                  </a:lnTo>
                  <a:close/>
                </a:path>
                <a:path w="1094740" h="2160270">
                  <a:moveTo>
                    <a:pt x="617690" y="2119037"/>
                  </a:moveTo>
                  <a:lnTo>
                    <a:pt x="616445" y="2119037"/>
                  </a:lnTo>
                  <a:lnTo>
                    <a:pt x="617115" y="2117767"/>
                  </a:lnTo>
                  <a:lnTo>
                    <a:pt x="618073" y="2117767"/>
                  </a:lnTo>
                  <a:lnTo>
                    <a:pt x="617690" y="2119037"/>
                  </a:lnTo>
                  <a:close/>
                </a:path>
                <a:path w="1094740" h="2160270">
                  <a:moveTo>
                    <a:pt x="367780" y="2119037"/>
                  </a:moveTo>
                  <a:lnTo>
                    <a:pt x="367616" y="2118856"/>
                  </a:lnTo>
                  <a:lnTo>
                    <a:pt x="367780" y="2119037"/>
                  </a:lnTo>
                  <a:close/>
                </a:path>
                <a:path w="1094740" h="2160270">
                  <a:moveTo>
                    <a:pt x="370365" y="2120307"/>
                  </a:moveTo>
                  <a:lnTo>
                    <a:pt x="370078" y="2120307"/>
                  </a:lnTo>
                  <a:lnTo>
                    <a:pt x="370078" y="2119037"/>
                  </a:lnTo>
                  <a:lnTo>
                    <a:pt x="370365" y="2120307"/>
                  </a:lnTo>
                  <a:close/>
                </a:path>
                <a:path w="1094740" h="2160270">
                  <a:moveTo>
                    <a:pt x="613477" y="2120307"/>
                  </a:moveTo>
                  <a:lnTo>
                    <a:pt x="371227" y="2120307"/>
                  </a:lnTo>
                  <a:lnTo>
                    <a:pt x="370652" y="2119037"/>
                  </a:lnTo>
                  <a:lnTo>
                    <a:pt x="614051" y="2119037"/>
                  </a:lnTo>
                  <a:lnTo>
                    <a:pt x="613477" y="2120307"/>
                  </a:lnTo>
                  <a:close/>
                </a:path>
                <a:path w="1094740" h="2160270">
                  <a:moveTo>
                    <a:pt x="614721" y="2120307"/>
                  </a:moveTo>
                  <a:lnTo>
                    <a:pt x="614051" y="2119037"/>
                  </a:lnTo>
                  <a:lnTo>
                    <a:pt x="616158" y="2119037"/>
                  </a:lnTo>
                  <a:lnTo>
                    <a:pt x="614721" y="2120307"/>
                  </a:lnTo>
                  <a:close/>
                </a:path>
                <a:path w="1094740" h="2160270">
                  <a:moveTo>
                    <a:pt x="366535" y="2121577"/>
                  </a:moveTo>
                  <a:lnTo>
                    <a:pt x="366152" y="2121577"/>
                  </a:lnTo>
                  <a:lnTo>
                    <a:pt x="366248" y="2120307"/>
                  </a:lnTo>
                  <a:lnTo>
                    <a:pt x="366535" y="2121577"/>
                  </a:lnTo>
                  <a:close/>
                </a:path>
                <a:path w="1094740" h="2160270">
                  <a:moveTo>
                    <a:pt x="368450" y="2121577"/>
                  </a:moveTo>
                  <a:lnTo>
                    <a:pt x="366535" y="2121577"/>
                  </a:lnTo>
                  <a:lnTo>
                    <a:pt x="367014" y="2120307"/>
                  </a:lnTo>
                  <a:lnTo>
                    <a:pt x="368641" y="2120307"/>
                  </a:lnTo>
                  <a:lnTo>
                    <a:pt x="368450" y="2121577"/>
                  </a:lnTo>
                  <a:close/>
                </a:path>
                <a:path w="1094740" h="2160270">
                  <a:moveTo>
                    <a:pt x="369312" y="2121577"/>
                  </a:moveTo>
                  <a:lnTo>
                    <a:pt x="369024" y="2120307"/>
                  </a:lnTo>
                  <a:lnTo>
                    <a:pt x="370078" y="2120307"/>
                  </a:lnTo>
                  <a:lnTo>
                    <a:pt x="369312" y="2121577"/>
                  </a:lnTo>
                  <a:close/>
                </a:path>
                <a:path w="1094740" h="2160270">
                  <a:moveTo>
                    <a:pt x="372088" y="2121577"/>
                  </a:moveTo>
                  <a:lnTo>
                    <a:pt x="371035" y="2121577"/>
                  </a:lnTo>
                  <a:lnTo>
                    <a:pt x="371035" y="2120307"/>
                  </a:lnTo>
                  <a:lnTo>
                    <a:pt x="371418" y="2120307"/>
                  </a:lnTo>
                  <a:lnTo>
                    <a:pt x="372088" y="2121577"/>
                  </a:lnTo>
                  <a:close/>
                </a:path>
                <a:path w="1094740" h="2160270">
                  <a:moveTo>
                    <a:pt x="372088" y="2121577"/>
                  </a:moveTo>
                  <a:lnTo>
                    <a:pt x="371418" y="2120307"/>
                  </a:lnTo>
                  <a:lnTo>
                    <a:pt x="371705" y="2120307"/>
                  </a:lnTo>
                  <a:lnTo>
                    <a:pt x="372088" y="2121577"/>
                  </a:lnTo>
                  <a:close/>
                </a:path>
                <a:path w="1094740" h="2160270">
                  <a:moveTo>
                    <a:pt x="372184" y="2121577"/>
                  </a:moveTo>
                  <a:lnTo>
                    <a:pt x="371705" y="2120307"/>
                  </a:lnTo>
                  <a:lnTo>
                    <a:pt x="372184" y="2121577"/>
                  </a:lnTo>
                  <a:close/>
                </a:path>
                <a:path w="1094740" h="2160270">
                  <a:moveTo>
                    <a:pt x="610412" y="2121577"/>
                  </a:moveTo>
                  <a:lnTo>
                    <a:pt x="372376" y="2121577"/>
                  </a:lnTo>
                  <a:lnTo>
                    <a:pt x="371705" y="2120307"/>
                  </a:lnTo>
                  <a:lnTo>
                    <a:pt x="610604" y="2120307"/>
                  </a:lnTo>
                  <a:lnTo>
                    <a:pt x="610604" y="2121069"/>
                  </a:lnTo>
                  <a:lnTo>
                    <a:pt x="610412" y="2121577"/>
                  </a:lnTo>
                  <a:close/>
                </a:path>
                <a:path w="1094740" h="2160270">
                  <a:moveTo>
                    <a:pt x="611849" y="2121577"/>
                  </a:moveTo>
                  <a:lnTo>
                    <a:pt x="610604" y="2121577"/>
                  </a:lnTo>
                  <a:lnTo>
                    <a:pt x="610604" y="2121069"/>
                  </a:lnTo>
                  <a:lnTo>
                    <a:pt x="610891" y="2120307"/>
                  </a:lnTo>
                  <a:lnTo>
                    <a:pt x="612423" y="2120307"/>
                  </a:lnTo>
                  <a:lnTo>
                    <a:pt x="611849" y="2121577"/>
                  </a:lnTo>
                  <a:close/>
                </a:path>
                <a:path w="1094740" h="2160270">
                  <a:moveTo>
                    <a:pt x="610604" y="2121577"/>
                  </a:moveTo>
                  <a:lnTo>
                    <a:pt x="610412" y="2121577"/>
                  </a:lnTo>
                  <a:lnTo>
                    <a:pt x="610604" y="2121069"/>
                  </a:lnTo>
                  <a:lnTo>
                    <a:pt x="610604" y="2121577"/>
                  </a:lnTo>
                  <a:close/>
                </a:path>
                <a:path w="1094740" h="2160270">
                  <a:moveTo>
                    <a:pt x="372088" y="2122847"/>
                  </a:moveTo>
                  <a:lnTo>
                    <a:pt x="371801" y="2122847"/>
                  </a:lnTo>
                  <a:lnTo>
                    <a:pt x="370939" y="2121577"/>
                  </a:lnTo>
                  <a:lnTo>
                    <a:pt x="372280" y="2121577"/>
                  </a:lnTo>
                  <a:lnTo>
                    <a:pt x="372088" y="2122847"/>
                  </a:lnTo>
                  <a:close/>
                </a:path>
                <a:path w="1094740" h="2160270">
                  <a:moveTo>
                    <a:pt x="607444" y="2122847"/>
                  </a:moveTo>
                  <a:lnTo>
                    <a:pt x="372567" y="2122847"/>
                  </a:lnTo>
                  <a:lnTo>
                    <a:pt x="372567" y="2121577"/>
                  </a:lnTo>
                  <a:lnTo>
                    <a:pt x="608019" y="2121577"/>
                  </a:lnTo>
                  <a:lnTo>
                    <a:pt x="607444" y="2122847"/>
                  </a:lnTo>
                  <a:close/>
                </a:path>
                <a:path w="1094740" h="2160270">
                  <a:moveTo>
                    <a:pt x="609455" y="2123835"/>
                  </a:moveTo>
                  <a:lnTo>
                    <a:pt x="609455" y="2122847"/>
                  </a:lnTo>
                  <a:lnTo>
                    <a:pt x="608402" y="2122847"/>
                  </a:lnTo>
                  <a:lnTo>
                    <a:pt x="609263" y="2121577"/>
                  </a:lnTo>
                  <a:lnTo>
                    <a:pt x="610221" y="2121577"/>
                  </a:lnTo>
                  <a:lnTo>
                    <a:pt x="610125" y="2122847"/>
                  </a:lnTo>
                  <a:lnTo>
                    <a:pt x="609455" y="2123835"/>
                  </a:lnTo>
                  <a:close/>
                </a:path>
                <a:path w="1094740" h="2160270">
                  <a:moveTo>
                    <a:pt x="606774" y="2124117"/>
                  </a:moveTo>
                  <a:lnTo>
                    <a:pt x="372759" y="2124117"/>
                  </a:lnTo>
                  <a:lnTo>
                    <a:pt x="372950" y="2122847"/>
                  </a:lnTo>
                  <a:lnTo>
                    <a:pt x="606870" y="2122847"/>
                  </a:lnTo>
                  <a:lnTo>
                    <a:pt x="606774" y="2124117"/>
                  </a:lnTo>
                  <a:close/>
                </a:path>
                <a:path w="1094740" h="2160270">
                  <a:moveTo>
                    <a:pt x="607348" y="2124117"/>
                  </a:moveTo>
                  <a:lnTo>
                    <a:pt x="606870" y="2122847"/>
                  </a:lnTo>
                  <a:lnTo>
                    <a:pt x="608019" y="2122847"/>
                  </a:lnTo>
                  <a:lnTo>
                    <a:pt x="607348" y="2124117"/>
                  </a:lnTo>
                  <a:close/>
                </a:path>
                <a:path w="1094740" h="2160270">
                  <a:moveTo>
                    <a:pt x="609072" y="2124117"/>
                  </a:moveTo>
                  <a:lnTo>
                    <a:pt x="608402" y="2124117"/>
                  </a:lnTo>
                  <a:lnTo>
                    <a:pt x="608402" y="2122847"/>
                  </a:lnTo>
                  <a:lnTo>
                    <a:pt x="609072" y="2124117"/>
                  </a:lnTo>
                  <a:close/>
                </a:path>
                <a:path w="1094740" h="2160270">
                  <a:moveTo>
                    <a:pt x="609455" y="2124117"/>
                  </a:moveTo>
                  <a:lnTo>
                    <a:pt x="609263" y="2124117"/>
                  </a:lnTo>
                  <a:lnTo>
                    <a:pt x="609455" y="2123835"/>
                  </a:lnTo>
                  <a:lnTo>
                    <a:pt x="609455" y="2124117"/>
                  </a:lnTo>
                  <a:close/>
                </a:path>
                <a:path w="1094740" h="2160270">
                  <a:moveTo>
                    <a:pt x="380514" y="2125387"/>
                  </a:moveTo>
                  <a:lnTo>
                    <a:pt x="374674" y="2125387"/>
                  </a:lnTo>
                  <a:lnTo>
                    <a:pt x="374003" y="2124117"/>
                  </a:lnTo>
                  <a:lnTo>
                    <a:pt x="380323" y="2124117"/>
                  </a:lnTo>
                  <a:lnTo>
                    <a:pt x="380514" y="2125387"/>
                  </a:lnTo>
                  <a:close/>
                </a:path>
                <a:path w="1094740" h="2160270">
                  <a:moveTo>
                    <a:pt x="602369" y="2127927"/>
                  </a:moveTo>
                  <a:lnTo>
                    <a:pt x="600742" y="2127927"/>
                  </a:lnTo>
                  <a:lnTo>
                    <a:pt x="600359" y="2126657"/>
                  </a:lnTo>
                  <a:lnTo>
                    <a:pt x="380802" y="2126657"/>
                  </a:lnTo>
                  <a:lnTo>
                    <a:pt x="380706" y="2125387"/>
                  </a:lnTo>
                  <a:lnTo>
                    <a:pt x="380323" y="2124117"/>
                  </a:lnTo>
                  <a:lnTo>
                    <a:pt x="604667" y="2124117"/>
                  </a:lnTo>
                  <a:lnTo>
                    <a:pt x="604189" y="2125387"/>
                  </a:lnTo>
                  <a:lnTo>
                    <a:pt x="603040" y="2125387"/>
                  </a:lnTo>
                  <a:lnTo>
                    <a:pt x="602465" y="2126657"/>
                  </a:lnTo>
                  <a:lnTo>
                    <a:pt x="602369" y="2127927"/>
                  </a:lnTo>
                  <a:close/>
                </a:path>
                <a:path w="1094740" h="2160270">
                  <a:moveTo>
                    <a:pt x="605721" y="2125387"/>
                  </a:moveTo>
                  <a:lnTo>
                    <a:pt x="604763" y="2125387"/>
                  </a:lnTo>
                  <a:lnTo>
                    <a:pt x="604763" y="2124117"/>
                  </a:lnTo>
                  <a:lnTo>
                    <a:pt x="606295" y="2124117"/>
                  </a:lnTo>
                  <a:lnTo>
                    <a:pt x="605721" y="2125387"/>
                  </a:lnTo>
                  <a:close/>
                </a:path>
                <a:path w="1094740" h="2160270">
                  <a:moveTo>
                    <a:pt x="606965" y="2125387"/>
                  </a:moveTo>
                  <a:lnTo>
                    <a:pt x="606391" y="2125387"/>
                  </a:lnTo>
                  <a:lnTo>
                    <a:pt x="606295" y="2124117"/>
                  </a:lnTo>
                  <a:lnTo>
                    <a:pt x="607061" y="2124117"/>
                  </a:lnTo>
                  <a:lnTo>
                    <a:pt x="606965" y="2125387"/>
                  </a:lnTo>
                  <a:close/>
                </a:path>
                <a:path w="1094740" h="2160270">
                  <a:moveTo>
                    <a:pt x="379844" y="2126657"/>
                  </a:moveTo>
                  <a:lnTo>
                    <a:pt x="376589" y="2126657"/>
                  </a:lnTo>
                  <a:lnTo>
                    <a:pt x="376206" y="2125387"/>
                  </a:lnTo>
                  <a:lnTo>
                    <a:pt x="379844" y="2125387"/>
                  </a:lnTo>
                  <a:lnTo>
                    <a:pt x="379844" y="2126657"/>
                  </a:lnTo>
                  <a:close/>
                </a:path>
                <a:path w="1094740" h="2160270">
                  <a:moveTo>
                    <a:pt x="376972" y="2127081"/>
                  </a:moveTo>
                  <a:lnTo>
                    <a:pt x="376780" y="2126657"/>
                  </a:lnTo>
                  <a:lnTo>
                    <a:pt x="376972" y="2127081"/>
                  </a:lnTo>
                  <a:close/>
                </a:path>
                <a:path w="1094740" h="2160270">
                  <a:moveTo>
                    <a:pt x="378121" y="2127927"/>
                  </a:moveTo>
                  <a:lnTo>
                    <a:pt x="376876" y="2126657"/>
                  </a:lnTo>
                  <a:lnTo>
                    <a:pt x="379174" y="2126657"/>
                  </a:lnTo>
                  <a:lnTo>
                    <a:pt x="378121" y="2127927"/>
                  </a:lnTo>
                  <a:close/>
                </a:path>
                <a:path w="1094740" h="2160270">
                  <a:moveTo>
                    <a:pt x="379206" y="2126728"/>
                  </a:moveTo>
                  <a:close/>
                </a:path>
                <a:path w="1094740" h="2160270">
                  <a:moveTo>
                    <a:pt x="382717" y="2127927"/>
                  </a:moveTo>
                  <a:lnTo>
                    <a:pt x="379748" y="2127927"/>
                  </a:lnTo>
                  <a:lnTo>
                    <a:pt x="379365" y="2127081"/>
                  </a:lnTo>
                  <a:lnTo>
                    <a:pt x="379270" y="2126657"/>
                  </a:lnTo>
                  <a:lnTo>
                    <a:pt x="382717" y="2126657"/>
                  </a:lnTo>
                  <a:lnTo>
                    <a:pt x="382717" y="2127927"/>
                  </a:lnTo>
                  <a:close/>
                </a:path>
                <a:path w="1094740" h="2160270">
                  <a:moveTo>
                    <a:pt x="600071" y="2127927"/>
                  </a:moveTo>
                  <a:lnTo>
                    <a:pt x="383291" y="2127927"/>
                  </a:lnTo>
                  <a:lnTo>
                    <a:pt x="383195" y="2126657"/>
                  </a:lnTo>
                  <a:lnTo>
                    <a:pt x="600359" y="2126657"/>
                  </a:lnTo>
                  <a:lnTo>
                    <a:pt x="600071" y="2127927"/>
                  </a:lnTo>
                  <a:close/>
                </a:path>
                <a:path w="1094740" h="2160270">
                  <a:moveTo>
                    <a:pt x="377355" y="2127927"/>
                  </a:moveTo>
                  <a:lnTo>
                    <a:pt x="377163" y="2127927"/>
                  </a:lnTo>
                  <a:lnTo>
                    <a:pt x="376972" y="2127081"/>
                  </a:lnTo>
                  <a:lnTo>
                    <a:pt x="377355" y="2127927"/>
                  </a:lnTo>
                  <a:close/>
                </a:path>
                <a:path w="1094740" h="2160270">
                  <a:moveTo>
                    <a:pt x="382238" y="2129197"/>
                  </a:moveTo>
                  <a:lnTo>
                    <a:pt x="381663" y="2129197"/>
                  </a:lnTo>
                  <a:lnTo>
                    <a:pt x="381759" y="2127927"/>
                  </a:lnTo>
                  <a:lnTo>
                    <a:pt x="382621" y="2127927"/>
                  </a:lnTo>
                  <a:lnTo>
                    <a:pt x="382238" y="2129197"/>
                  </a:lnTo>
                  <a:close/>
                </a:path>
                <a:path w="1094740" h="2160270">
                  <a:moveTo>
                    <a:pt x="383866" y="2129197"/>
                  </a:moveTo>
                  <a:lnTo>
                    <a:pt x="382908" y="2129197"/>
                  </a:lnTo>
                  <a:lnTo>
                    <a:pt x="382908" y="2127927"/>
                  </a:lnTo>
                  <a:lnTo>
                    <a:pt x="383483" y="2127927"/>
                  </a:lnTo>
                  <a:lnTo>
                    <a:pt x="383866" y="2129197"/>
                  </a:lnTo>
                  <a:close/>
                </a:path>
                <a:path w="1094740" h="2160270">
                  <a:moveTo>
                    <a:pt x="595667" y="2130467"/>
                  </a:moveTo>
                  <a:lnTo>
                    <a:pt x="594614" y="2130467"/>
                  </a:lnTo>
                  <a:lnTo>
                    <a:pt x="594709" y="2129197"/>
                  </a:lnTo>
                  <a:lnTo>
                    <a:pt x="385015" y="2129197"/>
                  </a:lnTo>
                  <a:lnTo>
                    <a:pt x="384536" y="2127927"/>
                  </a:lnTo>
                  <a:lnTo>
                    <a:pt x="596433" y="2127927"/>
                  </a:lnTo>
                  <a:lnTo>
                    <a:pt x="595571" y="2129197"/>
                  </a:lnTo>
                  <a:lnTo>
                    <a:pt x="595667" y="2130467"/>
                  </a:lnTo>
                  <a:close/>
                </a:path>
                <a:path w="1094740" h="2160270">
                  <a:moveTo>
                    <a:pt x="599210" y="2129197"/>
                  </a:moveTo>
                  <a:lnTo>
                    <a:pt x="597295" y="2129197"/>
                  </a:lnTo>
                  <a:lnTo>
                    <a:pt x="597582" y="2127927"/>
                  </a:lnTo>
                  <a:lnTo>
                    <a:pt x="599305" y="2127927"/>
                  </a:lnTo>
                  <a:lnTo>
                    <a:pt x="599210" y="2129197"/>
                  </a:lnTo>
                  <a:close/>
                </a:path>
                <a:path w="1094740" h="2160270">
                  <a:moveTo>
                    <a:pt x="385493" y="2130467"/>
                  </a:moveTo>
                  <a:lnTo>
                    <a:pt x="384536" y="2129197"/>
                  </a:lnTo>
                  <a:lnTo>
                    <a:pt x="386355" y="2129197"/>
                  </a:lnTo>
                  <a:lnTo>
                    <a:pt x="385493" y="2130467"/>
                  </a:lnTo>
                  <a:close/>
                </a:path>
                <a:path w="1094740" h="2160270">
                  <a:moveTo>
                    <a:pt x="387025" y="2130467"/>
                  </a:moveTo>
                  <a:lnTo>
                    <a:pt x="386355" y="2129197"/>
                  </a:lnTo>
                  <a:lnTo>
                    <a:pt x="387025" y="2129197"/>
                  </a:lnTo>
                  <a:lnTo>
                    <a:pt x="387025" y="2130467"/>
                  </a:lnTo>
                  <a:close/>
                </a:path>
                <a:path w="1094740" h="2160270">
                  <a:moveTo>
                    <a:pt x="392771" y="2130467"/>
                  </a:moveTo>
                  <a:lnTo>
                    <a:pt x="388462" y="2130467"/>
                  </a:lnTo>
                  <a:lnTo>
                    <a:pt x="387791" y="2129197"/>
                  </a:lnTo>
                  <a:lnTo>
                    <a:pt x="393058" y="2129197"/>
                  </a:lnTo>
                  <a:lnTo>
                    <a:pt x="392771" y="2130467"/>
                  </a:lnTo>
                  <a:close/>
                </a:path>
                <a:path w="1094740" h="2160270">
                  <a:moveTo>
                    <a:pt x="594231" y="2130467"/>
                  </a:moveTo>
                  <a:lnTo>
                    <a:pt x="393153" y="2130467"/>
                  </a:lnTo>
                  <a:lnTo>
                    <a:pt x="393058" y="2129197"/>
                  </a:lnTo>
                  <a:lnTo>
                    <a:pt x="594709" y="2129197"/>
                  </a:lnTo>
                  <a:lnTo>
                    <a:pt x="594231" y="2130467"/>
                  </a:lnTo>
                  <a:close/>
                </a:path>
                <a:path w="1094740" h="2160270">
                  <a:moveTo>
                    <a:pt x="392483" y="2131737"/>
                  </a:moveTo>
                  <a:lnTo>
                    <a:pt x="391621" y="2131737"/>
                  </a:lnTo>
                  <a:lnTo>
                    <a:pt x="391430" y="2130467"/>
                  </a:lnTo>
                  <a:lnTo>
                    <a:pt x="392483" y="2130467"/>
                  </a:lnTo>
                  <a:lnTo>
                    <a:pt x="392483" y="2131737"/>
                  </a:lnTo>
                  <a:close/>
                </a:path>
                <a:path w="1094740" h="2160270">
                  <a:moveTo>
                    <a:pt x="394590" y="2133007"/>
                  </a:moveTo>
                  <a:lnTo>
                    <a:pt x="394111" y="2131737"/>
                  </a:lnTo>
                  <a:lnTo>
                    <a:pt x="393824" y="2130467"/>
                  </a:lnTo>
                  <a:lnTo>
                    <a:pt x="592699" y="2130467"/>
                  </a:lnTo>
                  <a:lnTo>
                    <a:pt x="592124" y="2131737"/>
                  </a:lnTo>
                  <a:lnTo>
                    <a:pt x="394303" y="2131737"/>
                  </a:lnTo>
                  <a:lnTo>
                    <a:pt x="394590" y="2133007"/>
                  </a:lnTo>
                  <a:close/>
                </a:path>
                <a:path w="1094740" h="2160270">
                  <a:moveTo>
                    <a:pt x="592986" y="2131737"/>
                  </a:moveTo>
                  <a:lnTo>
                    <a:pt x="592603" y="2131737"/>
                  </a:lnTo>
                  <a:lnTo>
                    <a:pt x="592699" y="2130467"/>
                  </a:lnTo>
                  <a:lnTo>
                    <a:pt x="593465" y="2130467"/>
                  </a:lnTo>
                  <a:lnTo>
                    <a:pt x="592986" y="2131737"/>
                  </a:lnTo>
                  <a:close/>
                </a:path>
                <a:path w="1094740" h="2160270">
                  <a:moveTo>
                    <a:pt x="393249" y="2133007"/>
                  </a:moveTo>
                  <a:lnTo>
                    <a:pt x="392675" y="2133007"/>
                  </a:lnTo>
                  <a:lnTo>
                    <a:pt x="392483" y="2131737"/>
                  </a:lnTo>
                  <a:lnTo>
                    <a:pt x="393058" y="2131737"/>
                  </a:lnTo>
                  <a:lnTo>
                    <a:pt x="393249" y="2133007"/>
                  </a:lnTo>
                  <a:close/>
                </a:path>
                <a:path w="1094740" h="2160270">
                  <a:moveTo>
                    <a:pt x="397079" y="2133007"/>
                  </a:moveTo>
                  <a:lnTo>
                    <a:pt x="394590" y="2133007"/>
                  </a:lnTo>
                  <a:lnTo>
                    <a:pt x="394303" y="2131737"/>
                  </a:lnTo>
                  <a:lnTo>
                    <a:pt x="397079" y="2131737"/>
                  </a:lnTo>
                  <a:lnTo>
                    <a:pt x="397079" y="2133007"/>
                  </a:lnTo>
                  <a:close/>
                </a:path>
                <a:path w="1094740" h="2160270">
                  <a:moveTo>
                    <a:pt x="397845" y="2133007"/>
                  </a:moveTo>
                  <a:lnTo>
                    <a:pt x="397462" y="2133007"/>
                  </a:lnTo>
                  <a:lnTo>
                    <a:pt x="397367" y="2131737"/>
                  </a:lnTo>
                  <a:lnTo>
                    <a:pt x="397845" y="2131737"/>
                  </a:lnTo>
                  <a:lnTo>
                    <a:pt x="397845" y="2133007"/>
                  </a:lnTo>
                  <a:close/>
                </a:path>
                <a:path w="1094740" h="2160270">
                  <a:moveTo>
                    <a:pt x="589156" y="2133007"/>
                  </a:moveTo>
                  <a:lnTo>
                    <a:pt x="398420" y="2133007"/>
                  </a:lnTo>
                  <a:lnTo>
                    <a:pt x="398228" y="2131737"/>
                  </a:lnTo>
                  <a:lnTo>
                    <a:pt x="589922" y="2131737"/>
                  </a:lnTo>
                  <a:lnTo>
                    <a:pt x="589156" y="2133007"/>
                  </a:lnTo>
                  <a:close/>
                </a:path>
                <a:path w="1094740" h="2160270">
                  <a:moveTo>
                    <a:pt x="592316" y="2133007"/>
                  </a:moveTo>
                  <a:lnTo>
                    <a:pt x="591550" y="2131737"/>
                  </a:lnTo>
                  <a:lnTo>
                    <a:pt x="592411" y="2131737"/>
                  </a:lnTo>
                  <a:lnTo>
                    <a:pt x="592316" y="2133007"/>
                  </a:lnTo>
                  <a:close/>
                </a:path>
                <a:path w="1094740" h="2160270">
                  <a:moveTo>
                    <a:pt x="396409" y="2134277"/>
                  </a:moveTo>
                  <a:lnTo>
                    <a:pt x="395643" y="2134277"/>
                  </a:lnTo>
                  <a:lnTo>
                    <a:pt x="395452" y="2133007"/>
                  </a:lnTo>
                  <a:lnTo>
                    <a:pt x="396792" y="2133007"/>
                  </a:lnTo>
                  <a:lnTo>
                    <a:pt x="396409" y="2134277"/>
                  </a:lnTo>
                  <a:close/>
                </a:path>
                <a:path w="1094740" h="2160270">
                  <a:moveTo>
                    <a:pt x="397367" y="2134277"/>
                  </a:moveTo>
                  <a:lnTo>
                    <a:pt x="396792" y="2133007"/>
                  </a:lnTo>
                  <a:lnTo>
                    <a:pt x="397367" y="2133007"/>
                  </a:lnTo>
                  <a:lnTo>
                    <a:pt x="397367" y="2134277"/>
                  </a:lnTo>
                  <a:close/>
                </a:path>
                <a:path w="1094740" h="2160270">
                  <a:moveTo>
                    <a:pt x="399952" y="2134277"/>
                  </a:moveTo>
                  <a:lnTo>
                    <a:pt x="398324" y="2134277"/>
                  </a:lnTo>
                  <a:lnTo>
                    <a:pt x="398994" y="2133007"/>
                  </a:lnTo>
                  <a:lnTo>
                    <a:pt x="399952" y="2134277"/>
                  </a:lnTo>
                  <a:close/>
                </a:path>
                <a:path w="1094740" h="2160270">
                  <a:moveTo>
                    <a:pt x="587049" y="2134277"/>
                  </a:moveTo>
                  <a:lnTo>
                    <a:pt x="399952" y="2134277"/>
                  </a:lnTo>
                  <a:lnTo>
                    <a:pt x="400335" y="2133007"/>
                  </a:lnTo>
                  <a:lnTo>
                    <a:pt x="587719" y="2133007"/>
                  </a:lnTo>
                  <a:lnTo>
                    <a:pt x="587049" y="2134277"/>
                  </a:lnTo>
                  <a:close/>
                </a:path>
                <a:path w="1094740" h="2160270">
                  <a:moveTo>
                    <a:pt x="400143" y="2135547"/>
                  </a:moveTo>
                  <a:lnTo>
                    <a:pt x="398994" y="2135547"/>
                  </a:lnTo>
                  <a:lnTo>
                    <a:pt x="399186" y="2134277"/>
                  </a:lnTo>
                  <a:lnTo>
                    <a:pt x="399856" y="2134277"/>
                  </a:lnTo>
                  <a:lnTo>
                    <a:pt x="400143" y="2135547"/>
                  </a:lnTo>
                  <a:close/>
                </a:path>
                <a:path w="1094740" h="2160270">
                  <a:moveTo>
                    <a:pt x="580921" y="2136659"/>
                  </a:moveTo>
                  <a:lnTo>
                    <a:pt x="580251" y="2135547"/>
                  </a:lnTo>
                  <a:lnTo>
                    <a:pt x="401867" y="2135547"/>
                  </a:lnTo>
                  <a:lnTo>
                    <a:pt x="402250" y="2134277"/>
                  </a:lnTo>
                  <a:lnTo>
                    <a:pt x="582166" y="2134277"/>
                  </a:lnTo>
                  <a:lnTo>
                    <a:pt x="581017" y="2135547"/>
                  </a:lnTo>
                  <a:lnTo>
                    <a:pt x="580921" y="2136659"/>
                  </a:lnTo>
                  <a:close/>
                </a:path>
                <a:path w="1094740" h="2160270">
                  <a:moveTo>
                    <a:pt x="582453" y="2135547"/>
                  </a:moveTo>
                  <a:lnTo>
                    <a:pt x="581687" y="2135547"/>
                  </a:lnTo>
                  <a:lnTo>
                    <a:pt x="582262" y="2134277"/>
                  </a:lnTo>
                  <a:lnTo>
                    <a:pt x="582453" y="2135547"/>
                  </a:lnTo>
                  <a:close/>
                </a:path>
                <a:path w="1094740" h="2160270">
                  <a:moveTo>
                    <a:pt x="585038" y="2136817"/>
                  </a:moveTo>
                  <a:lnTo>
                    <a:pt x="584368" y="2136817"/>
                  </a:lnTo>
                  <a:lnTo>
                    <a:pt x="584081" y="2135547"/>
                  </a:lnTo>
                  <a:lnTo>
                    <a:pt x="582453" y="2135547"/>
                  </a:lnTo>
                  <a:lnTo>
                    <a:pt x="582453" y="2134277"/>
                  </a:lnTo>
                  <a:lnTo>
                    <a:pt x="585613" y="2134277"/>
                  </a:lnTo>
                  <a:lnTo>
                    <a:pt x="586092" y="2135547"/>
                  </a:lnTo>
                  <a:lnTo>
                    <a:pt x="585038" y="2136817"/>
                  </a:lnTo>
                  <a:close/>
                </a:path>
                <a:path w="1094740" h="2160270">
                  <a:moveTo>
                    <a:pt x="400143" y="2136817"/>
                  </a:moveTo>
                  <a:lnTo>
                    <a:pt x="398899" y="2136817"/>
                  </a:lnTo>
                  <a:lnTo>
                    <a:pt x="398324" y="2135547"/>
                  </a:lnTo>
                  <a:lnTo>
                    <a:pt x="399569" y="2135547"/>
                  </a:lnTo>
                  <a:lnTo>
                    <a:pt x="400143" y="2136817"/>
                  </a:lnTo>
                  <a:close/>
                </a:path>
                <a:path w="1094740" h="2160270">
                  <a:moveTo>
                    <a:pt x="401963" y="2136817"/>
                  </a:moveTo>
                  <a:lnTo>
                    <a:pt x="401101" y="2135547"/>
                  </a:lnTo>
                  <a:lnTo>
                    <a:pt x="402729" y="2135547"/>
                  </a:lnTo>
                  <a:lnTo>
                    <a:pt x="401963" y="2136817"/>
                  </a:lnTo>
                  <a:close/>
                </a:path>
                <a:path w="1094740" h="2160270">
                  <a:moveTo>
                    <a:pt x="576229" y="2136817"/>
                  </a:moveTo>
                  <a:lnTo>
                    <a:pt x="403495" y="2136817"/>
                  </a:lnTo>
                  <a:lnTo>
                    <a:pt x="402729" y="2135547"/>
                  </a:lnTo>
                  <a:lnTo>
                    <a:pt x="575846" y="2135547"/>
                  </a:lnTo>
                  <a:lnTo>
                    <a:pt x="576229" y="2136817"/>
                  </a:lnTo>
                  <a:close/>
                </a:path>
                <a:path w="1094740" h="2160270">
                  <a:moveTo>
                    <a:pt x="580442" y="2136817"/>
                  </a:moveTo>
                  <a:lnTo>
                    <a:pt x="576708" y="2136817"/>
                  </a:lnTo>
                  <a:lnTo>
                    <a:pt x="576325" y="2135547"/>
                  </a:lnTo>
                  <a:lnTo>
                    <a:pt x="580251" y="2135547"/>
                  </a:lnTo>
                  <a:lnTo>
                    <a:pt x="580442" y="2136817"/>
                  </a:lnTo>
                  <a:close/>
                </a:path>
                <a:path w="1094740" h="2160270">
                  <a:moveTo>
                    <a:pt x="583411" y="2136817"/>
                  </a:moveTo>
                  <a:lnTo>
                    <a:pt x="581017" y="2136817"/>
                  </a:lnTo>
                  <a:lnTo>
                    <a:pt x="581017" y="2136500"/>
                  </a:lnTo>
                  <a:lnTo>
                    <a:pt x="581591" y="2135547"/>
                  </a:lnTo>
                  <a:lnTo>
                    <a:pt x="583698" y="2135547"/>
                  </a:lnTo>
                  <a:lnTo>
                    <a:pt x="583411" y="2136817"/>
                  </a:lnTo>
                  <a:close/>
                </a:path>
                <a:path w="1094740" h="2160270">
                  <a:moveTo>
                    <a:pt x="581017" y="2136817"/>
                  </a:moveTo>
                  <a:lnTo>
                    <a:pt x="580825" y="2136817"/>
                  </a:lnTo>
                  <a:lnTo>
                    <a:pt x="580921" y="2136659"/>
                  </a:lnTo>
                  <a:lnTo>
                    <a:pt x="581017" y="2136817"/>
                  </a:lnTo>
                  <a:close/>
                </a:path>
                <a:path w="1094740" h="2160270">
                  <a:moveTo>
                    <a:pt x="404165" y="2138087"/>
                  </a:moveTo>
                  <a:lnTo>
                    <a:pt x="402920" y="2138087"/>
                  </a:lnTo>
                  <a:lnTo>
                    <a:pt x="403207" y="2136817"/>
                  </a:lnTo>
                  <a:lnTo>
                    <a:pt x="403686" y="2136817"/>
                  </a:lnTo>
                  <a:lnTo>
                    <a:pt x="404165" y="2138087"/>
                  </a:lnTo>
                  <a:close/>
                </a:path>
                <a:path w="1094740" h="2160270">
                  <a:moveTo>
                    <a:pt x="573548" y="2138087"/>
                  </a:moveTo>
                  <a:lnTo>
                    <a:pt x="405218" y="2138087"/>
                  </a:lnTo>
                  <a:lnTo>
                    <a:pt x="404739" y="2136817"/>
                  </a:lnTo>
                  <a:lnTo>
                    <a:pt x="574410" y="2136817"/>
                  </a:lnTo>
                  <a:lnTo>
                    <a:pt x="573548" y="2138087"/>
                  </a:lnTo>
                  <a:close/>
                </a:path>
                <a:path w="1094740" h="2160270">
                  <a:moveTo>
                    <a:pt x="575559" y="2138087"/>
                  </a:moveTo>
                  <a:lnTo>
                    <a:pt x="574123" y="2138087"/>
                  </a:lnTo>
                  <a:lnTo>
                    <a:pt x="574697" y="2136817"/>
                  </a:lnTo>
                  <a:lnTo>
                    <a:pt x="575559" y="2136817"/>
                  </a:lnTo>
                  <a:lnTo>
                    <a:pt x="575559" y="2138087"/>
                  </a:lnTo>
                  <a:close/>
                </a:path>
                <a:path w="1094740" h="2160270">
                  <a:moveTo>
                    <a:pt x="579293" y="2138087"/>
                  </a:moveTo>
                  <a:lnTo>
                    <a:pt x="576134" y="2138087"/>
                  </a:lnTo>
                  <a:lnTo>
                    <a:pt x="576517" y="2136817"/>
                  </a:lnTo>
                  <a:lnTo>
                    <a:pt x="579485" y="2136817"/>
                  </a:lnTo>
                  <a:lnTo>
                    <a:pt x="579293" y="2138087"/>
                  </a:lnTo>
                  <a:close/>
                </a:path>
                <a:path w="1094740" h="2160270">
                  <a:moveTo>
                    <a:pt x="582932" y="2138087"/>
                  </a:moveTo>
                  <a:lnTo>
                    <a:pt x="582166" y="2138087"/>
                  </a:lnTo>
                  <a:lnTo>
                    <a:pt x="581400" y="2136817"/>
                  </a:lnTo>
                  <a:lnTo>
                    <a:pt x="582836" y="2136817"/>
                  </a:lnTo>
                  <a:lnTo>
                    <a:pt x="582932" y="2138087"/>
                  </a:lnTo>
                  <a:close/>
                </a:path>
                <a:path w="1094740" h="2160270">
                  <a:moveTo>
                    <a:pt x="406271" y="2139357"/>
                  </a:moveTo>
                  <a:lnTo>
                    <a:pt x="405793" y="2139357"/>
                  </a:lnTo>
                  <a:lnTo>
                    <a:pt x="405601" y="2138087"/>
                  </a:lnTo>
                  <a:lnTo>
                    <a:pt x="406271" y="2139357"/>
                  </a:lnTo>
                  <a:close/>
                </a:path>
                <a:path w="1094740" h="2160270">
                  <a:moveTo>
                    <a:pt x="566942" y="2139357"/>
                  </a:moveTo>
                  <a:lnTo>
                    <a:pt x="406559" y="2139357"/>
                  </a:lnTo>
                  <a:lnTo>
                    <a:pt x="406750" y="2138087"/>
                  </a:lnTo>
                  <a:lnTo>
                    <a:pt x="567708" y="2138087"/>
                  </a:lnTo>
                  <a:lnTo>
                    <a:pt x="566942" y="2139357"/>
                  </a:lnTo>
                  <a:close/>
                </a:path>
                <a:path w="1094740" h="2160270">
                  <a:moveTo>
                    <a:pt x="568474" y="2139357"/>
                  </a:moveTo>
                  <a:lnTo>
                    <a:pt x="567708" y="2139357"/>
                  </a:lnTo>
                  <a:lnTo>
                    <a:pt x="567708" y="2138087"/>
                  </a:lnTo>
                  <a:lnTo>
                    <a:pt x="568952" y="2138087"/>
                  </a:lnTo>
                  <a:lnTo>
                    <a:pt x="568474" y="2139357"/>
                  </a:lnTo>
                  <a:close/>
                </a:path>
                <a:path w="1094740" h="2160270">
                  <a:moveTo>
                    <a:pt x="578910" y="2139357"/>
                  </a:moveTo>
                  <a:lnTo>
                    <a:pt x="578910" y="2138087"/>
                  </a:lnTo>
                  <a:lnTo>
                    <a:pt x="579102" y="2138087"/>
                  </a:lnTo>
                  <a:lnTo>
                    <a:pt x="578910" y="2139357"/>
                  </a:lnTo>
                  <a:close/>
                </a:path>
                <a:path w="1094740" h="2160270">
                  <a:moveTo>
                    <a:pt x="406942" y="2140627"/>
                  </a:moveTo>
                  <a:lnTo>
                    <a:pt x="406367" y="2140627"/>
                  </a:lnTo>
                  <a:lnTo>
                    <a:pt x="405697" y="2139357"/>
                  </a:lnTo>
                  <a:lnTo>
                    <a:pt x="406080" y="2139357"/>
                  </a:lnTo>
                  <a:lnTo>
                    <a:pt x="406942" y="2140627"/>
                  </a:lnTo>
                  <a:close/>
                </a:path>
                <a:path w="1094740" h="2160270">
                  <a:moveTo>
                    <a:pt x="408186" y="2140627"/>
                  </a:moveTo>
                  <a:lnTo>
                    <a:pt x="406942" y="2140627"/>
                  </a:lnTo>
                  <a:lnTo>
                    <a:pt x="407516" y="2139357"/>
                  </a:lnTo>
                  <a:lnTo>
                    <a:pt x="408186" y="2140627"/>
                  </a:lnTo>
                  <a:close/>
                </a:path>
                <a:path w="1094740" h="2160270">
                  <a:moveTo>
                    <a:pt x="410006" y="2140627"/>
                  </a:moveTo>
                  <a:lnTo>
                    <a:pt x="408857" y="2140627"/>
                  </a:lnTo>
                  <a:lnTo>
                    <a:pt x="408091" y="2139357"/>
                  </a:lnTo>
                  <a:lnTo>
                    <a:pt x="410006" y="2139357"/>
                  </a:lnTo>
                  <a:lnTo>
                    <a:pt x="410006" y="2140627"/>
                  </a:lnTo>
                  <a:close/>
                </a:path>
                <a:path w="1094740" h="2160270">
                  <a:moveTo>
                    <a:pt x="564165" y="2140627"/>
                  </a:moveTo>
                  <a:lnTo>
                    <a:pt x="410389" y="2140627"/>
                  </a:lnTo>
                  <a:lnTo>
                    <a:pt x="410006" y="2139357"/>
                  </a:lnTo>
                  <a:lnTo>
                    <a:pt x="564644" y="2139357"/>
                  </a:lnTo>
                  <a:lnTo>
                    <a:pt x="564165" y="2140627"/>
                  </a:lnTo>
                  <a:close/>
                </a:path>
                <a:path w="1094740" h="2160270">
                  <a:moveTo>
                    <a:pt x="565505" y="2140627"/>
                  </a:moveTo>
                  <a:lnTo>
                    <a:pt x="564739" y="2140627"/>
                  </a:lnTo>
                  <a:lnTo>
                    <a:pt x="565122" y="2139357"/>
                  </a:lnTo>
                  <a:lnTo>
                    <a:pt x="566271" y="2139357"/>
                  </a:lnTo>
                  <a:lnTo>
                    <a:pt x="565505" y="2140627"/>
                  </a:lnTo>
                  <a:close/>
                </a:path>
                <a:path w="1094740" h="2160270">
                  <a:moveTo>
                    <a:pt x="408378" y="2141897"/>
                  </a:moveTo>
                  <a:lnTo>
                    <a:pt x="407803" y="2141897"/>
                  </a:lnTo>
                  <a:lnTo>
                    <a:pt x="408378" y="2140627"/>
                  </a:lnTo>
                  <a:lnTo>
                    <a:pt x="409335" y="2140627"/>
                  </a:lnTo>
                  <a:lnTo>
                    <a:pt x="408378" y="2141897"/>
                  </a:lnTo>
                  <a:close/>
                </a:path>
                <a:path w="1094740" h="2160270">
                  <a:moveTo>
                    <a:pt x="563207" y="2141897"/>
                  </a:moveTo>
                  <a:lnTo>
                    <a:pt x="409718" y="2141897"/>
                  </a:lnTo>
                  <a:lnTo>
                    <a:pt x="410101" y="2140627"/>
                  </a:lnTo>
                  <a:lnTo>
                    <a:pt x="563303" y="2140627"/>
                  </a:lnTo>
                  <a:lnTo>
                    <a:pt x="563207" y="2141897"/>
                  </a:lnTo>
                  <a:close/>
                </a:path>
                <a:path w="1094740" h="2160270">
                  <a:moveTo>
                    <a:pt x="563782" y="2141897"/>
                  </a:moveTo>
                  <a:lnTo>
                    <a:pt x="563303" y="2140627"/>
                  </a:lnTo>
                  <a:lnTo>
                    <a:pt x="563973" y="2140627"/>
                  </a:lnTo>
                  <a:lnTo>
                    <a:pt x="563782" y="2141897"/>
                  </a:lnTo>
                  <a:close/>
                </a:path>
                <a:path w="1094740" h="2160270">
                  <a:moveTo>
                    <a:pt x="412878" y="2143167"/>
                  </a:moveTo>
                  <a:lnTo>
                    <a:pt x="412495" y="2143167"/>
                  </a:lnTo>
                  <a:lnTo>
                    <a:pt x="412878" y="2141897"/>
                  </a:lnTo>
                  <a:lnTo>
                    <a:pt x="413070" y="2141897"/>
                  </a:lnTo>
                  <a:lnTo>
                    <a:pt x="412878" y="2143167"/>
                  </a:lnTo>
                  <a:close/>
                </a:path>
                <a:path w="1094740" h="2160270">
                  <a:moveTo>
                    <a:pt x="417187" y="2143167"/>
                  </a:moveTo>
                  <a:lnTo>
                    <a:pt x="414027" y="2143167"/>
                  </a:lnTo>
                  <a:lnTo>
                    <a:pt x="414602" y="2141897"/>
                  </a:lnTo>
                  <a:lnTo>
                    <a:pt x="417474" y="2141897"/>
                  </a:lnTo>
                  <a:lnTo>
                    <a:pt x="417187" y="2143167"/>
                  </a:lnTo>
                  <a:close/>
                </a:path>
                <a:path w="1094740" h="2160270">
                  <a:moveTo>
                    <a:pt x="560718" y="2143167"/>
                  </a:moveTo>
                  <a:lnTo>
                    <a:pt x="417857" y="2143167"/>
                  </a:lnTo>
                  <a:lnTo>
                    <a:pt x="417474" y="2141897"/>
                  </a:lnTo>
                  <a:lnTo>
                    <a:pt x="561005" y="2141897"/>
                  </a:lnTo>
                  <a:lnTo>
                    <a:pt x="560718" y="2143167"/>
                  </a:lnTo>
                  <a:close/>
                </a:path>
                <a:path w="1094740" h="2160270">
                  <a:moveTo>
                    <a:pt x="562441" y="2143167"/>
                  </a:moveTo>
                  <a:lnTo>
                    <a:pt x="562058" y="2143167"/>
                  </a:lnTo>
                  <a:lnTo>
                    <a:pt x="561675" y="2141897"/>
                  </a:lnTo>
                  <a:lnTo>
                    <a:pt x="562537" y="2141897"/>
                  </a:lnTo>
                  <a:lnTo>
                    <a:pt x="562441" y="2143167"/>
                  </a:lnTo>
                  <a:close/>
                </a:path>
                <a:path w="1094740" h="2160270">
                  <a:moveTo>
                    <a:pt x="564739" y="2143167"/>
                  </a:moveTo>
                  <a:lnTo>
                    <a:pt x="563207" y="2143167"/>
                  </a:lnTo>
                  <a:lnTo>
                    <a:pt x="562537" y="2141897"/>
                  </a:lnTo>
                  <a:lnTo>
                    <a:pt x="564452" y="2141897"/>
                  </a:lnTo>
                  <a:lnTo>
                    <a:pt x="564739" y="2143167"/>
                  </a:lnTo>
                  <a:close/>
                </a:path>
                <a:path w="1094740" h="2160270">
                  <a:moveTo>
                    <a:pt x="416612" y="2144437"/>
                  </a:moveTo>
                  <a:lnTo>
                    <a:pt x="415751" y="2144437"/>
                  </a:lnTo>
                  <a:lnTo>
                    <a:pt x="415655" y="2143167"/>
                  </a:lnTo>
                  <a:lnTo>
                    <a:pt x="416517" y="2143167"/>
                  </a:lnTo>
                  <a:lnTo>
                    <a:pt x="416612" y="2144437"/>
                  </a:lnTo>
                  <a:close/>
                </a:path>
                <a:path w="1094740" h="2160270">
                  <a:moveTo>
                    <a:pt x="417857" y="2144437"/>
                  </a:moveTo>
                  <a:lnTo>
                    <a:pt x="416995" y="2144437"/>
                  </a:lnTo>
                  <a:lnTo>
                    <a:pt x="416517" y="2143167"/>
                  </a:lnTo>
                  <a:lnTo>
                    <a:pt x="417761" y="2143167"/>
                  </a:lnTo>
                  <a:lnTo>
                    <a:pt x="417857" y="2144437"/>
                  </a:lnTo>
                  <a:close/>
                </a:path>
                <a:path w="1094740" h="2160270">
                  <a:moveTo>
                    <a:pt x="419964" y="2144437"/>
                  </a:moveTo>
                  <a:lnTo>
                    <a:pt x="418815" y="2144437"/>
                  </a:lnTo>
                  <a:lnTo>
                    <a:pt x="418527" y="2143167"/>
                  </a:lnTo>
                  <a:lnTo>
                    <a:pt x="419485" y="2143167"/>
                  </a:lnTo>
                  <a:lnTo>
                    <a:pt x="419964" y="2144437"/>
                  </a:lnTo>
                  <a:close/>
                </a:path>
                <a:path w="1094740" h="2160270">
                  <a:moveTo>
                    <a:pt x="551717" y="2144437"/>
                  </a:moveTo>
                  <a:lnTo>
                    <a:pt x="420921" y="2144437"/>
                  </a:lnTo>
                  <a:lnTo>
                    <a:pt x="420538" y="2143167"/>
                  </a:lnTo>
                  <a:lnTo>
                    <a:pt x="554015" y="2143167"/>
                  </a:lnTo>
                  <a:lnTo>
                    <a:pt x="551717" y="2144437"/>
                  </a:lnTo>
                  <a:close/>
                </a:path>
                <a:path w="1094740" h="2160270">
                  <a:moveTo>
                    <a:pt x="555739" y="2144437"/>
                  </a:moveTo>
                  <a:lnTo>
                    <a:pt x="555452" y="2143167"/>
                  </a:lnTo>
                  <a:lnTo>
                    <a:pt x="556601" y="2143167"/>
                  </a:lnTo>
                  <a:lnTo>
                    <a:pt x="555739" y="2144437"/>
                  </a:lnTo>
                  <a:close/>
                </a:path>
                <a:path w="1094740" h="2160270">
                  <a:moveTo>
                    <a:pt x="560526" y="2144437"/>
                  </a:moveTo>
                  <a:lnTo>
                    <a:pt x="557941" y="2144437"/>
                  </a:lnTo>
                  <a:lnTo>
                    <a:pt x="556601" y="2143167"/>
                  </a:lnTo>
                  <a:lnTo>
                    <a:pt x="560239" y="2143167"/>
                  </a:lnTo>
                  <a:lnTo>
                    <a:pt x="560526" y="2144437"/>
                  </a:lnTo>
                  <a:close/>
                </a:path>
                <a:path w="1094740" h="2160270">
                  <a:moveTo>
                    <a:pt x="562441" y="2144437"/>
                  </a:moveTo>
                  <a:lnTo>
                    <a:pt x="563207" y="2143167"/>
                  </a:lnTo>
                  <a:lnTo>
                    <a:pt x="562441" y="2144437"/>
                  </a:lnTo>
                  <a:close/>
                </a:path>
                <a:path w="1094740" h="2160270">
                  <a:moveTo>
                    <a:pt x="565218" y="2144437"/>
                  </a:moveTo>
                  <a:lnTo>
                    <a:pt x="564548" y="2144437"/>
                  </a:lnTo>
                  <a:lnTo>
                    <a:pt x="564452" y="2143167"/>
                  </a:lnTo>
                  <a:lnTo>
                    <a:pt x="564644" y="2143167"/>
                  </a:lnTo>
                  <a:lnTo>
                    <a:pt x="565218" y="2144437"/>
                  </a:lnTo>
                  <a:close/>
                </a:path>
                <a:path w="1094740" h="2160270">
                  <a:moveTo>
                    <a:pt x="420538" y="2145707"/>
                  </a:moveTo>
                  <a:lnTo>
                    <a:pt x="420155" y="2145707"/>
                  </a:lnTo>
                  <a:lnTo>
                    <a:pt x="419964" y="2144437"/>
                  </a:lnTo>
                  <a:lnTo>
                    <a:pt x="421113" y="2144437"/>
                  </a:lnTo>
                  <a:lnTo>
                    <a:pt x="420538" y="2145707"/>
                  </a:lnTo>
                  <a:close/>
                </a:path>
                <a:path w="1094740" h="2160270">
                  <a:moveTo>
                    <a:pt x="423124" y="2145707"/>
                  </a:moveTo>
                  <a:lnTo>
                    <a:pt x="421496" y="2145707"/>
                  </a:lnTo>
                  <a:lnTo>
                    <a:pt x="421591" y="2144437"/>
                  </a:lnTo>
                  <a:lnTo>
                    <a:pt x="424081" y="2144437"/>
                  </a:lnTo>
                  <a:lnTo>
                    <a:pt x="423124" y="2145707"/>
                  </a:lnTo>
                  <a:close/>
                </a:path>
                <a:path w="1094740" h="2160270">
                  <a:moveTo>
                    <a:pt x="429730" y="2145707"/>
                  </a:moveTo>
                  <a:lnTo>
                    <a:pt x="424560" y="2145707"/>
                  </a:lnTo>
                  <a:lnTo>
                    <a:pt x="424081" y="2144437"/>
                  </a:lnTo>
                  <a:lnTo>
                    <a:pt x="430018" y="2144437"/>
                  </a:lnTo>
                  <a:lnTo>
                    <a:pt x="429730" y="2145707"/>
                  </a:lnTo>
                  <a:close/>
                </a:path>
                <a:path w="1094740" h="2160270">
                  <a:moveTo>
                    <a:pt x="429730" y="2145707"/>
                  </a:moveTo>
                  <a:lnTo>
                    <a:pt x="430018" y="2144437"/>
                  </a:lnTo>
                  <a:lnTo>
                    <a:pt x="430209" y="2144437"/>
                  </a:lnTo>
                  <a:lnTo>
                    <a:pt x="429730" y="2145707"/>
                  </a:lnTo>
                  <a:close/>
                </a:path>
                <a:path w="1094740" h="2160270">
                  <a:moveTo>
                    <a:pt x="550185" y="2145707"/>
                  </a:moveTo>
                  <a:lnTo>
                    <a:pt x="429730" y="2145707"/>
                  </a:lnTo>
                  <a:lnTo>
                    <a:pt x="430209" y="2144437"/>
                  </a:lnTo>
                  <a:lnTo>
                    <a:pt x="550185" y="2144437"/>
                  </a:lnTo>
                  <a:lnTo>
                    <a:pt x="550185" y="2145707"/>
                  </a:lnTo>
                  <a:close/>
                </a:path>
                <a:path w="1094740" h="2160270">
                  <a:moveTo>
                    <a:pt x="551047" y="2145707"/>
                  </a:moveTo>
                  <a:lnTo>
                    <a:pt x="550568" y="2145707"/>
                  </a:lnTo>
                  <a:lnTo>
                    <a:pt x="550951" y="2144437"/>
                  </a:lnTo>
                  <a:lnTo>
                    <a:pt x="551334" y="2144437"/>
                  </a:lnTo>
                  <a:lnTo>
                    <a:pt x="551047" y="2145707"/>
                  </a:lnTo>
                  <a:close/>
                </a:path>
                <a:path w="1094740" h="2160270">
                  <a:moveTo>
                    <a:pt x="422932" y="2146977"/>
                  </a:moveTo>
                  <a:lnTo>
                    <a:pt x="421113" y="2146977"/>
                  </a:lnTo>
                  <a:lnTo>
                    <a:pt x="420730" y="2145707"/>
                  </a:lnTo>
                  <a:lnTo>
                    <a:pt x="422741" y="2145707"/>
                  </a:lnTo>
                  <a:lnTo>
                    <a:pt x="422932" y="2146977"/>
                  </a:lnTo>
                  <a:close/>
                </a:path>
                <a:path w="1094740" h="2160270">
                  <a:moveTo>
                    <a:pt x="428007" y="2146977"/>
                  </a:moveTo>
                  <a:lnTo>
                    <a:pt x="425709" y="2146977"/>
                  </a:lnTo>
                  <a:lnTo>
                    <a:pt x="424751" y="2145707"/>
                  </a:lnTo>
                  <a:lnTo>
                    <a:pt x="428486" y="2145707"/>
                  </a:lnTo>
                  <a:lnTo>
                    <a:pt x="428593" y="2145866"/>
                  </a:lnTo>
                  <a:lnTo>
                    <a:pt x="428007" y="2146977"/>
                  </a:lnTo>
                  <a:close/>
                </a:path>
                <a:path w="1094740" h="2160270">
                  <a:moveTo>
                    <a:pt x="428593" y="2145866"/>
                  </a:moveTo>
                  <a:lnTo>
                    <a:pt x="428486" y="2145707"/>
                  </a:lnTo>
                  <a:lnTo>
                    <a:pt x="428677" y="2145707"/>
                  </a:lnTo>
                  <a:lnTo>
                    <a:pt x="428593" y="2145866"/>
                  </a:lnTo>
                  <a:close/>
                </a:path>
                <a:path w="1094740" h="2160270">
                  <a:moveTo>
                    <a:pt x="429922" y="2146977"/>
                  </a:moveTo>
                  <a:lnTo>
                    <a:pt x="429347" y="2146977"/>
                  </a:lnTo>
                  <a:lnTo>
                    <a:pt x="428593" y="2145866"/>
                  </a:lnTo>
                  <a:lnTo>
                    <a:pt x="428677" y="2145707"/>
                  </a:lnTo>
                  <a:lnTo>
                    <a:pt x="429922" y="2145707"/>
                  </a:lnTo>
                  <a:lnTo>
                    <a:pt x="429922" y="2146977"/>
                  </a:lnTo>
                  <a:close/>
                </a:path>
                <a:path w="1094740" h="2160270">
                  <a:moveTo>
                    <a:pt x="433465" y="2146977"/>
                  </a:moveTo>
                  <a:lnTo>
                    <a:pt x="430401" y="2146977"/>
                  </a:lnTo>
                  <a:lnTo>
                    <a:pt x="430496" y="2145707"/>
                  </a:lnTo>
                  <a:lnTo>
                    <a:pt x="432890" y="2145707"/>
                  </a:lnTo>
                  <a:lnTo>
                    <a:pt x="433465" y="2146977"/>
                  </a:lnTo>
                  <a:close/>
                </a:path>
                <a:path w="1094740" h="2160270">
                  <a:moveTo>
                    <a:pt x="435092" y="2146977"/>
                  </a:moveTo>
                  <a:lnTo>
                    <a:pt x="434518" y="2146977"/>
                  </a:lnTo>
                  <a:lnTo>
                    <a:pt x="433752" y="2145707"/>
                  </a:lnTo>
                  <a:lnTo>
                    <a:pt x="435188" y="2145707"/>
                  </a:lnTo>
                  <a:lnTo>
                    <a:pt x="435092" y="2146977"/>
                  </a:lnTo>
                  <a:close/>
                </a:path>
                <a:path w="1094740" h="2160270">
                  <a:moveTo>
                    <a:pt x="436433" y="2146977"/>
                  </a:moveTo>
                  <a:lnTo>
                    <a:pt x="435284" y="2146977"/>
                  </a:lnTo>
                  <a:lnTo>
                    <a:pt x="435188" y="2145707"/>
                  </a:lnTo>
                  <a:lnTo>
                    <a:pt x="436146" y="2145707"/>
                  </a:lnTo>
                  <a:lnTo>
                    <a:pt x="436433" y="2146977"/>
                  </a:lnTo>
                  <a:close/>
                </a:path>
                <a:path w="1094740" h="2160270">
                  <a:moveTo>
                    <a:pt x="547600" y="2148247"/>
                  </a:moveTo>
                  <a:lnTo>
                    <a:pt x="547313" y="2148247"/>
                  </a:lnTo>
                  <a:lnTo>
                    <a:pt x="546930" y="2146977"/>
                  </a:lnTo>
                  <a:lnTo>
                    <a:pt x="437390" y="2146977"/>
                  </a:lnTo>
                  <a:lnTo>
                    <a:pt x="436816" y="2145707"/>
                  </a:lnTo>
                  <a:lnTo>
                    <a:pt x="546930" y="2145707"/>
                  </a:lnTo>
                  <a:lnTo>
                    <a:pt x="547217" y="2146977"/>
                  </a:lnTo>
                  <a:lnTo>
                    <a:pt x="547600" y="2148247"/>
                  </a:lnTo>
                  <a:close/>
                </a:path>
                <a:path w="1094740" h="2160270">
                  <a:moveTo>
                    <a:pt x="427528" y="2148247"/>
                  </a:moveTo>
                  <a:lnTo>
                    <a:pt x="427049" y="2148247"/>
                  </a:lnTo>
                  <a:lnTo>
                    <a:pt x="426858" y="2146977"/>
                  </a:lnTo>
                  <a:lnTo>
                    <a:pt x="427528" y="2146977"/>
                  </a:lnTo>
                  <a:lnTo>
                    <a:pt x="427528" y="2148247"/>
                  </a:lnTo>
                  <a:close/>
                </a:path>
                <a:path w="1094740" h="2160270">
                  <a:moveTo>
                    <a:pt x="428007" y="2148247"/>
                  </a:moveTo>
                  <a:lnTo>
                    <a:pt x="427624" y="2148247"/>
                  </a:lnTo>
                  <a:lnTo>
                    <a:pt x="427528" y="2146977"/>
                  </a:lnTo>
                  <a:lnTo>
                    <a:pt x="428007" y="2148247"/>
                  </a:lnTo>
                  <a:close/>
                </a:path>
                <a:path w="1094740" h="2160270">
                  <a:moveTo>
                    <a:pt x="431167" y="2148247"/>
                  </a:moveTo>
                  <a:lnTo>
                    <a:pt x="429826" y="2148247"/>
                  </a:lnTo>
                  <a:lnTo>
                    <a:pt x="429730" y="2146977"/>
                  </a:lnTo>
                  <a:lnTo>
                    <a:pt x="430879" y="2146977"/>
                  </a:lnTo>
                  <a:lnTo>
                    <a:pt x="431167" y="2148247"/>
                  </a:lnTo>
                  <a:close/>
                </a:path>
                <a:path w="1094740" h="2160270">
                  <a:moveTo>
                    <a:pt x="431741" y="2148247"/>
                  </a:moveTo>
                  <a:lnTo>
                    <a:pt x="431167" y="2148247"/>
                  </a:lnTo>
                  <a:lnTo>
                    <a:pt x="430879" y="2146977"/>
                  </a:lnTo>
                  <a:lnTo>
                    <a:pt x="431933" y="2146977"/>
                  </a:lnTo>
                  <a:lnTo>
                    <a:pt x="431741" y="2148247"/>
                  </a:lnTo>
                  <a:close/>
                </a:path>
                <a:path w="1094740" h="2160270">
                  <a:moveTo>
                    <a:pt x="433752" y="2149517"/>
                  </a:moveTo>
                  <a:lnTo>
                    <a:pt x="432890" y="2148247"/>
                  </a:lnTo>
                  <a:lnTo>
                    <a:pt x="432411" y="2148247"/>
                  </a:lnTo>
                  <a:lnTo>
                    <a:pt x="432411" y="2146977"/>
                  </a:lnTo>
                  <a:lnTo>
                    <a:pt x="434614" y="2146977"/>
                  </a:lnTo>
                  <a:lnTo>
                    <a:pt x="433752" y="2148247"/>
                  </a:lnTo>
                  <a:lnTo>
                    <a:pt x="433752" y="2149517"/>
                  </a:lnTo>
                  <a:close/>
                </a:path>
                <a:path w="1094740" h="2160270">
                  <a:moveTo>
                    <a:pt x="439688" y="2148247"/>
                  </a:moveTo>
                  <a:lnTo>
                    <a:pt x="438731" y="2148247"/>
                  </a:lnTo>
                  <a:lnTo>
                    <a:pt x="438635" y="2146977"/>
                  </a:lnTo>
                  <a:lnTo>
                    <a:pt x="439784" y="2146977"/>
                  </a:lnTo>
                  <a:lnTo>
                    <a:pt x="439688" y="2148247"/>
                  </a:lnTo>
                  <a:close/>
                </a:path>
                <a:path w="1094740" h="2160270">
                  <a:moveTo>
                    <a:pt x="440933" y="2148247"/>
                  </a:moveTo>
                  <a:lnTo>
                    <a:pt x="440359" y="2148247"/>
                  </a:lnTo>
                  <a:lnTo>
                    <a:pt x="440359" y="2146977"/>
                  </a:lnTo>
                  <a:lnTo>
                    <a:pt x="441125" y="2146977"/>
                  </a:lnTo>
                  <a:lnTo>
                    <a:pt x="440933" y="2148247"/>
                  </a:lnTo>
                  <a:close/>
                </a:path>
                <a:path w="1094740" h="2160270">
                  <a:moveTo>
                    <a:pt x="440933" y="2148247"/>
                  </a:moveTo>
                  <a:lnTo>
                    <a:pt x="441125" y="2146977"/>
                  </a:lnTo>
                  <a:lnTo>
                    <a:pt x="441412" y="2146977"/>
                  </a:lnTo>
                  <a:lnTo>
                    <a:pt x="440933" y="2148247"/>
                  </a:lnTo>
                  <a:close/>
                </a:path>
                <a:path w="1094740" h="2160270">
                  <a:moveTo>
                    <a:pt x="445912" y="2148247"/>
                  </a:moveTo>
                  <a:lnTo>
                    <a:pt x="440933" y="2148247"/>
                  </a:lnTo>
                  <a:lnTo>
                    <a:pt x="441412" y="2146977"/>
                  </a:lnTo>
                  <a:lnTo>
                    <a:pt x="446008" y="2146977"/>
                  </a:lnTo>
                  <a:lnTo>
                    <a:pt x="445912" y="2148247"/>
                  </a:lnTo>
                  <a:close/>
                </a:path>
                <a:path w="1094740" h="2160270">
                  <a:moveTo>
                    <a:pt x="545781" y="2148247"/>
                  </a:moveTo>
                  <a:lnTo>
                    <a:pt x="446487" y="2148247"/>
                  </a:lnTo>
                  <a:lnTo>
                    <a:pt x="446487" y="2146977"/>
                  </a:lnTo>
                  <a:lnTo>
                    <a:pt x="546642" y="2146977"/>
                  </a:lnTo>
                  <a:lnTo>
                    <a:pt x="545781" y="2148247"/>
                  </a:lnTo>
                  <a:close/>
                </a:path>
                <a:path w="1094740" h="2160270">
                  <a:moveTo>
                    <a:pt x="434231" y="2149517"/>
                  </a:moveTo>
                  <a:lnTo>
                    <a:pt x="433943" y="2148247"/>
                  </a:lnTo>
                  <a:lnTo>
                    <a:pt x="434326" y="2148247"/>
                  </a:lnTo>
                  <a:lnTo>
                    <a:pt x="434231" y="2149517"/>
                  </a:lnTo>
                  <a:close/>
                </a:path>
                <a:path w="1094740" h="2160270">
                  <a:moveTo>
                    <a:pt x="435667" y="2149517"/>
                  </a:moveTo>
                  <a:lnTo>
                    <a:pt x="434326" y="2148247"/>
                  </a:lnTo>
                  <a:lnTo>
                    <a:pt x="435763" y="2148247"/>
                  </a:lnTo>
                  <a:lnTo>
                    <a:pt x="435667" y="2149517"/>
                  </a:lnTo>
                  <a:close/>
                </a:path>
                <a:path w="1094740" h="2160270">
                  <a:moveTo>
                    <a:pt x="444285" y="2149517"/>
                  </a:moveTo>
                  <a:lnTo>
                    <a:pt x="442561" y="2149517"/>
                  </a:lnTo>
                  <a:lnTo>
                    <a:pt x="442465" y="2148247"/>
                  </a:lnTo>
                  <a:lnTo>
                    <a:pt x="445146" y="2148247"/>
                  </a:lnTo>
                  <a:lnTo>
                    <a:pt x="444285" y="2149517"/>
                  </a:lnTo>
                  <a:close/>
                </a:path>
                <a:path w="1094740" h="2160270">
                  <a:moveTo>
                    <a:pt x="446295" y="2149517"/>
                  </a:moveTo>
                  <a:lnTo>
                    <a:pt x="445912" y="2149517"/>
                  </a:lnTo>
                  <a:lnTo>
                    <a:pt x="445146" y="2148247"/>
                  </a:lnTo>
                  <a:lnTo>
                    <a:pt x="446870" y="2148247"/>
                  </a:lnTo>
                  <a:lnTo>
                    <a:pt x="446295" y="2149517"/>
                  </a:lnTo>
                  <a:close/>
                </a:path>
                <a:path w="1094740" h="2160270">
                  <a:moveTo>
                    <a:pt x="447157" y="2149517"/>
                  </a:moveTo>
                  <a:lnTo>
                    <a:pt x="446295" y="2149517"/>
                  </a:lnTo>
                  <a:lnTo>
                    <a:pt x="447061" y="2148247"/>
                  </a:lnTo>
                  <a:lnTo>
                    <a:pt x="447157" y="2149517"/>
                  </a:lnTo>
                  <a:close/>
                </a:path>
                <a:path w="1094740" h="2160270">
                  <a:moveTo>
                    <a:pt x="545206" y="2150787"/>
                  </a:moveTo>
                  <a:lnTo>
                    <a:pt x="544249" y="2150787"/>
                  </a:lnTo>
                  <a:lnTo>
                    <a:pt x="543100" y="2149517"/>
                  </a:lnTo>
                  <a:lnTo>
                    <a:pt x="447540" y="2149517"/>
                  </a:lnTo>
                  <a:lnTo>
                    <a:pt x="447732" y="2148247"/>
                  </a:lnTo>
                  <a:lnTo>
                    <a:pt x="545685" y="2148247"/>
                  </a:lnTo>
                  <a:lnTo>
                    <a:pt x="545302" y="2149517"/>
                  </a:lnTo>
                  <a:lnTo>
                    <a:pt x="545206" y="2150787"/>
                  </a:lnTo>
                  <a:close/>
                </a:path>
                <a:path w="1094740" h="2160270">
                  <a:moveTo>
                    <a:pt x="541185" y="2150787"/>
                  </a:moveTo>
                  <a:lnTo>
                    <a:pt x="448402" y="2150787"/>
                  </a:lnTo>
                  <a:lnTo>
                    <a:pt x="448881" y="2149517"/>
                  </a:lnTo>
                  <a:lnTo>
                    <a:pt x="541472" y="2149517"/>
                  </a:lnTo>
                  <a:lnTo>
                    <a:pt x="541185" y="2150787"/>
                  </a:lnTo>
                  <a:close/>
                </a:path>
                <a:path w="1094740" h="2160270">
                  <a:moveTo>
                    <a:pt x="541989" y="2150660"/>
                  </a:moveTo>
                  <a:lnTo>
                    <a:pt x="541472" y="2149517"/>
                  </a:lnTo>
                  <a:lnTo>
                    <a:pt x="542334" y="2149517"/>
                  </a:lnTo>
                  <a:lnTo>
                    <a:pt x="541989" y="2150660"/>
                  </a:lnTo>
                  <a:close/>
                </a:path>
                <a:path w="1094740" h="2160270">
                  <a:moveTo>
                    <a:pt x="542014" y="2150717"/>
                  </a:moveTo>
                  <a:lnTo>
                    <a:pt x="542334" y="2149517"/>
                  </a:lnTo>
                  <a:lnTo>
                    <a:pt x="542078" y="2150646"/>
                  </a:lnTo>
                  <a:close/>
                </a:path>
                <a:path w="1094740" h="2160270">
                  <a:moveTo>
                    <a:pt x="542078" y="2150646"/>
                  </a:moveTo>
                  <a:lnTo>
                    <a:pt x="542334" y="2149517"/>
                  </a:lnTo>
                  <a:lnTo>
                    <a:pt x="543100" y="2149517"/>
                  </a:lnTo>
                  <a:lnTo>
                    <a:pt x="542078" y="2150646"/>
                  </a:lnTo>
                  <a:close/>
                </a:path>
                <a:path w="1094740" h="2160270">
                  <a:moveTo>
                    <a:pt x="449072" y="2152057"/>
                  </a:moveTo>
                  <a:lnTo>
                    <a:pt x="448210" y="2152057"/>
                  </a:lnTo>
                  <a:lnTo>
                    <a:pt x="447732" y="2150787"/>
                  </a:lnTo>
                  <a:lnTo>
                    <a:pt x="449072" y="2152057"/>
                  </a:lnTo>
                  <a:close/>
                </a:path>
                <a:path w="1094740" h="2160270">
                  <a:moveTo>
                    <a:pt x="537738" y="2152057"/>
                  </a:moveTo>
                  <a:lnTo>
                    <a:pt x="449072" y="2152057"/>
                  </a:lnTo>
                  <a:lnTo>
                    <a:pt x="449838" y="2150787"/>
                  </a:lnTo>
                  <a:lnTo>
                    <a:pt x="539557" y="2150787"/>
                  </a:lnTo>
                  <a:lnTo>
                    <a:pt x="537738" y="2152057"/>
                  </a:lnTo>
                  <a:close/>
                </a:path>
                <a:path w="1094740" h="2160270">
                  <a:moveTo>
                    <a:pt x="540610" y="2152057"/>
                  </a:moveTo>
                  <a:lnTo>
                    <a:pt x="540514" y="2150787"/>
                  </a:lnTo>
                  <a:lnTo>
                    <a:pt x="541855" y="2150787"/>
                  </a:lnTo>
                  <a:lnTo>
                    <a:pt x="540610" y="2152057"/>
                  </a:lnTo>
                  <a:close/>
                </a:path>
                <a:path w="1094740" h="2160270">
                  <a:moveTo>
                    <a:pt x="448306" y="2153327"/>
                  </a:moveTo>
                  <a:lnTo>
                    <a:pt x="447349" y="2152057"/>
                  </a:lnTo>
                  <a:lnTo>
                    <a:pt x="448306" y="2153327"/>
                  </a:lnTo>
                  <a:close/>
                </a:path>
                <a:path w="1094740" h="2160270">
                  <a:moveTo>
                    <a:pt x="449359" y="2153327"/>
                  </a:moveTo>
                  <a:lnTo>
                    <a:pt x="448306" y="2153327"/>
                  </a:lnTo>
                  <a:lnTo>
                    <a:pt x="448689" y="2152057"/>
                  </a:lnTo>
                  <a:lnTo>
                    <a:pt x="449359" y="2153327"/>
                  </a:lnTo>
                  <a:close/>
                </a:path>
                <a:path w="1094740" h="2160270">
                  <a:moveTo>
                    <a:pt x="460562" y="2153327"/>
                  </a:moveTo>
                  <a:lnTo>
                    <a:pt x="450796" y="2153327"/>
                  </a:lnTo>
                  <a:lnTo>
                    <a:pt x="450413" y="2152057"/>
                  </a:lnTo>
                  <a:lnTo>
                    <a:pt x="460562" y="2152057"/>
                  </a:lnTo>
                  <a:lnTo>
                    <a:pt x="460562" y="2153327"/>
                  </a:lnTo>
                  <a:close/>
                </a:path>
                <a:path w="1094740" h="2160270">
                  <a:moveTo>
                    <a:pt x="461711" y="2153327"/>
                  </a:moveTo>
                  <a:lnTo>
                    <a:pt x="460850" y="2153327"/>
                  </a:lnTo>
                  <a:lnTo>
                    <a:pt x="461233" y="2152057"/>
                  </a:lnTo>
                  <a:lnTo>
                    <a:pt x="461424" y="2152057"/>
                  </a:lnTo>
                  <a:lnTo>
                    <a:pt x="461711" y="2153327"/>
                  </a:lnTo>
                  <a:close/>
                </a:path>
                <a:path w="1094740" h="2160270">
                  <a:moveTo>
                    <a:pt x="461999" y="2153327"/>
                  </a:moveTo>
                  <a:lnTo>
                    <a:pt x="461711" y="2153327"/>
                  </a:lnTo>
                  <a:lnTo>
                    <a:pt x="461424" y="2152057"/>
                  </a:lnTo>
                  <a:lnTo>
                    <a:pt x="461616" y="2152057"/>
                  </a:lnTo>
                  <a:lnTo>
                    <a:pt x="461999" y="2153327"/>
                  </a:lnTo>
                  <a:close/>
                </a:path>
                <a:path w="1094740" h="2160270">
                  <a:moveTo>
                    <a:pt x="532854" y="2153327"/>
                  </a:moveTo>
                  <a:lnTo>
                    <a:pt x="461999" y="2153327"/>
                  </a:lnTo>
                  <a:lnTo>
                    <a:pt x="461616" y="2152057"/>
                  </a:lnTo>
                  <a:lnTo>
                    <a:pt x="533237" y="2152057"/>
                  </a:lnTo>
                  <a:lnTo>
                    <a:pt x="532854" y="2153327"/>
                  </a:lnTo>
                  <a:close/>
                </a:path>
                <a:path w="1094740" h="2160270">
                  <a:moveTo>
                    <a:pt x="535248" y="2153327"/>
                  </a:moveTo>
                  <a:lnTo>
                    <a:pt x="533237" y="2152057"/>
                  </a:lnTo>
                  <a:lnTo>
                    <a:pt x="534291" y="2152057"/>
                  </a:lnTo>
                  <a:lnTo>
                    <a:pt x="535248" y="2153327"/>
                  </a:lnTo>
                  <a:close/>
                </a:path>
                <a:path w="1094740" h="2160270">
                  <a:moveTo>
                    <a:pt x="455104" y="2154597"/>
                  </a:moveTo>
                  <a:lnTo>
                    <a:pt x="454530" y="2154597"/>
                  </a:lnTo>
                  <a:lnTo>
                    <a:pt x="455487" y="2153327"/>
                  </a:lnTo>
                  <a:lnTo>
                    <a:pt x="455104" y="2154597"/>
                  </a:lnTo>
                  <a:close/>
                </a:path>
                <a:path w="1094740" h="2160270">
                  <a:moveTo>
                    <a:pt x="461520" y="2154597"/>
                  </a:moveTo>
                  <a:lnTo>
                    <a:pt x="456924" y="2154597"/>
                  </a:lnTo>
                  <a:lnTo>
                    <a:pt x="455583" y="2153327"/>
                  </a:lnTo>
                  <a:lnTo>
                    <a:pt x="461520" y="2153327"/>
                  </a:lnTo>
                  <a:lnTo>
                    <a:pt x="461520" y="2154597"/>
                  </a:lnTo>
                  <a:close/>
                </a:path>
                <a:path w="1094740" h="2160270">
                  <a:moveTo>
                    <a:pt x="495033" y="2154597"/>
                  </a:moveTo>
                  <a:lnTo>
                    <a:pt x="464105" y="2154597"/>
                  </a:lnTo>
                  <a:lnTo>
                    <a:pt x="463818" y="2153327"/>
                  </a:lnTo>
                  <a:lnTo>
                    <a:pt x="494937" y="2153327"/>
                  </a:lnTo>
                  <a:lnTo>
                    <a:pt x="495033" y="2154597"/>
                  </a:lnTo>
                  <a:close/>
                </a:path>
                <a:path w="1094740" h="2160270">
                  <a:moveTo>
                    <a:pt x="495320" y="2154597"/>
                  </a:moveTo>
                  <a:lnTo>
                    <a:pt x="495128" y="2154597"/>
                  </a:lnTo>
                  <a:lnTo>
                    <a:pt x="494937" y="2153327"/>
                  </a:lnTo>
                  <a:lnTo>
                    <a:pt x="495416" y="2153327"/>
                  </a:lnTo>
                  <a:lnTo>
                    <a:pt x="495320" y="2154597"/>
                  </a:lnTo>
                  <a:close/>
                </a:path>
                <a:path w="1094740" h="2160270">
                  <a:moveTo>
                    <a:pt x="528067" y="2154597"/>
                  </a:moveTo>
                  <a:lnTo>
                    <a:pt x="495894" y="2154597"/>
                  </a:lnTo>
                  <a:lnTo>
                    <a:pt x="495511" y="2153327"/>
                  </a:lnTo>
                  <a:lnTo>
                    <a:pt x="526343" y="2153327"/>
                  </a:lnTo>
                  <a:lnTo>
                    <a:pt x="528067" y="2154597"/>
                  </a:lnTo>
                  <a:close/>
                </a:path>
                <a:path w="1094740" h="2160270">
                  <a:moveTo>
                    <a:pt x="530460" y="2154597"/>
                  </a:moveTo>
                  <a:lnTo>
                    <a:pt x="529407" y="2153327"/>
                  </a:lnTo>
                  <a:lnTo>
                    <a:pt x="532759" y="2153327"/>
                  </a:lnTo>
                  <a:lnTo>
                    <a:pt x="530460" y="2154597"/>
                  </a:lnTo>
                  <a:close/>
                </a:path>
                <a:path w="1094740" h="2160270">
                  <a:moveTo>
                    <a:pt x="532759" y="2154597"/>
                  </a:moveTo>
                  <a:lnTo>
                    <a:pt x="531514" y="2154597"/>
                  </a:lnTo>
                  <a:lnTo>
                    <a:pt x="532759" y="2153327"/>
                  </a:lnTo>
                  <a:lnTo>
                    <a:pt x="532759" y="2154597"/>
                  </a:lnTo>
                  <a:close/>
                </a:path>
                <a:path w="1094740" h="2160270">
                  <a:moveTo>
                    <a:pt x="459796" y="2155867"/>
                  </a:moveTo>
                  <a:lnTo>
                    <a:pt x="459701" y="2154597"/>
                  </a:lnTo>
                  <a:lnTo>
                    <a:pt x="460275" y="2154597"/>
                  </a:lnTo>
                  <a:lnTo>
                    <a:pt x="459796" y="2155867"/>
                  </a:lnTo>
                  <a:close/>
                </a:path>
                <a:path w="1094740" h="2160270">
                  <a:moveTo>
                    <a:pt x="465924" y="2155867"/>
                  </a:moveTo>
                  <a:lnTo>
                    <a:pt x="464775" y="2155867"/>
                  </a:lnTo>
                  <a:lnTo>
                    <a:pt x="465350" y="2154597"/>
                  </a:lnTo>
                  <a:lnTo>
                    <a:pt x="465924" y="2155867"/>
                  </a:lnTo>
                  <a:close/>
                </a:path>
                <a:path w="1094740" h="2160270">
                  <a:moveTo>
                    <a:pt x="475116" y="2155867"/>
                  </a:moveTo>
                  <a:lnTo>
                    <a:pt x="465924" y="2155867"/>
                  </a:lnTo>
                  <a:lnTo>
                    <a:pt x="466595" y="2154597"/>
                  </a:lnTo>
                  <a:lnTo>
                    <a:pt x="474829" y="2154597"/>
                  </a:lnTo>
                  <a:lnTo>
                    <a:pt x="475116" y="2155867"/>
                  </a:lnTo>
                  <a:close/>
                </a:path>
                <a:path w="1094740" h="2160270">
                  <a:moveTo>
                    <a:pt x="489288" y="2155867"/>
                  </a:moveTo>
                  <a:lnTo>
                    <a:pt x="475308" y="2155867"/>
                  </a:lnTo>
                  <a:lnTo>
                    <a:pt x="474829" y="2154597"/>
                  </a:lnTo>
                  <a:lnTo>
                    <a:pt x="489192" y="2154597"/>
                  </a:lnTo>
                  <a:lnTo>
                    <a:pt x="489288" y="2155867"/>
                  </a:lnTo>
                  <a:close/>
                </a:path>
                <a:path w="1094740" h="2160270">
                  <a:moveTo>
                    <a:pt x="494075" y="2155867"/>
                  </a:moveTo>
                  <a:lnTo>
                    <a:pt x="489958" y="2155867"/>
                  </a:lnTo>
                  <a:lnTo>
                    <a:pt x="489192" y="2154597"/>
                  </a:lnTo>
                  <a:lnTo>
                    <a:pt x="494554" y="2154597"/>
                  </a:lnTo>
                  <a:lnTo>
                    <a:pt x="494075" y="2155867"/>
                  </a:lnTo>
                  <a:close/>
                </a:path>
                <a:path w="1094740" h="2160270">
                  <a:moveTo>
                    <a:pt x="498192" y="2155867"/>
                  </a:moveTo>
                  <a:lnTo>
                    <a:pt x="497043" y="2155867"/>
                  </a:lnTo>
                  <a:lnTo>
                    <a:pt x="497235" y="2154597"/>
                  </a:lnTo>
                  <a:lnTo>
                    <a:pt x="497714" y="2154597"/>
                  </a:lnTo>
                  <a:lnTo>
                    <a:pt x="498192" y="2155867"/>
                  </a:lnTo>
                  <a:close/>
                </a:path>
                <a:path w="1094740" h="2160270">
                  <a:moveTo>
                    <a:pt x="514757" y="2155867"/>
                  </a:moveTo>
                  <a:lnTo>
                    <a:pt x="498384" y="2155867"/>
                  </a:lnTo>
                  <a:lnTo>
                    <a:pt x="498288" y="2154597"/>
                  </a:lnTo>
                  <a:lnTo>
                    <a:pt x="514949" y="2154597"/>
                  </a:lnTo>
                  <a:lnTo>
                    <a:pt x="514757" y="2155867"/>
                  </a:lnTo>
                  <a:close/>
                </a:path>
                <a:path w="1094740" h="2160270">
                  <a:moveTo>
                    <a:pt x="520407" y="2155867"/>
                  </a:moveTo>
                  <a:lnTo>
                    <a:pt x="514949" y="2155867"/>
                  </a:lnTo>
                  <a:lnTo>
                    <a:pt x="514949" y="2154597"/>
                  </a:lnTo>
                  <a:lnTo>
                    <a:pt x="520407" y="2154597"/>
                  </a:lnTo>
                  <a:lnTo>
                    <a:pt x="520407" y="2155867"/>
                  </a:lnTo>
                  <a:close/>
                </a:path>
                <a:path w="1094740" h="2160270">
                  <a:moveTo>
                    <a:pt x="521651" y="2155867"/>
                  </a:moveTo>
                  <a:lnTo>
                    <a:pt x="520502" y="2155867"/>
                  </a:lnTo>
                  <a:lnTo>
                    <a:pt x="520981" y="2154597"/>
                  </a:lnTo>
                  <a:lnTo>
                    <a:pt x="521460" y="2154597"/>
                  </a:lnTo>
                  <a:lnTo>
                    <a:pt x="521651" y="2155867"/>
                  </a:lnTo>
                  <a:close/>
                </a:path>
                <a:path w="1094740" h="2160270">
                  <a:moveTo>
                    <a:pt x="522992" y="2155867"/>
                  </a:moveTo>
                  <a:lnTo>
                    <a:pt x="522609" y="2155867"/>
                  </a:lnTo>
                  <a:lnTo>
                    <a:pt x="522322" y="2154597"/>
                  </a:lnTo>
                  <a:lnTo>
                    <a:pt x="522992" y="2154597"/>
                  </a:lnTo>
                  <a:lnTo>
                    <a:pt x="522992" y="2155867"/>
                  </a:lnTo>
                  <a:close/>
                </a:path>
                <a:path w="1094740" h="2160270">
                  <a:moveTo>
                    <a:pt x="525098" y="2155867"/>
                  </a:moveTo>
                  <a:lnTo>
                    <a:pt x="524428" y="2155867"/>
                  </a:lnTo>
                  <a:lnTo>
                    <a:pt x="524811" y="2154597"/>
                  </a:lnTo>
                  <a:lnTo>
                    <a:pt x="525098" y="2155867"/>
                  </a:lnTo>
                  <a:close/>
                </a:path>
                <a:path w="1094740" h="2160270">
                  <a:moveTo>
                    <a:pt x="465637" y="2157137"/>
                  </a:moveTo>
                  <a:lnTo>
                    <a:pt x="465733" y="2155867"/>
                  </a:lnTo>
                  <a:lnTo>
                    <a:pt x="466595" y="2155867"/>
                  </a:lnTo>
                  <a:lnTo>
                    <a:pt x="465637" y="2157137"/>
                  </a:lnTo>
                  <a:close/>
                </a:path>
                <a:path w="1094740" h="2160270">
                  <a:moveTo>
                    <a:pt x="474733" y="2157137"/>
                  </a:moveTo>
                  <a:lnTo>
                    <a:pt x="466882" y="2157137"/>
                  </a:lnTo>
                  <a:lnTo>
                    <a:pt x="466882" y="2155867"/>
                  </a:lnTo>
                  <a:lnTo>
                    <a:pt x="474446" y="2155867"/>
                  </a:lnTo>
                  <a:lnTo>
                    <a:pt x="474733" y="2157137"/>
                  </a:lnTo>
                  <a:close/>
                </a:path>
                <a:path w="1094740" h="2160270">
                  <a:moveTo>
                    <a:pt x="487947" y="2157137"/>
                  </a:moveTo>
                  <a:lnTo>
                    <a:pt x="475691" y="2157137"/>
                  </a:lnTo>
                  <a:lnTo>
                    <a:pt x="475499" y="2155867"/>
                  </a:lnTo>
                  <a:lnTo>
                    <a:pt x="488617" y="2155867"/>
                  </a:lnTo>
                  <a:lnTo>
                    <a:pt x="487947" y="2157137"/>
                  </a:lnTo>
                  <a:close/>
                </a:path>
                <a:path w="1094740" h="2160270">
                  <a:moveTo>
                    <a:pt x="488809" y="2157137"/>
                  </a:moveTo>
                  <a:lnTo>
                    <a:pt x="488617" y="2155867"/>
                  </a:lnTo>
                  <a:lnTo>
                    <a:pt x="489383" y="2155867"/>
                  </a:lnTo>
                  <a:lnTo>
                    <a:pt x="488809" y="2157137"/>
                  </a:lnTo>
                  <a:close/>
                </a:path>
                <a:path w="1094740" h="2160270">
                  <a:moveTo>
                    <a:pt x="492639" y="2157137"/>
                  </a:moveTo>
                  <a:lnTo>
                    <a:pt x="489192" y="2157137"/>
                  </a:lnTo>
                  <a:lnTo>
                    <a:pt x="489479" y="2155867"/>
                  </a:lnTo>
                  <a:lnTo>
                    <a:pt x="492064" y="2155867"/>
                  </a:lnTo>
                  <a:lnTo>
                    <a:pt x="492639" y="2157137"/>
                  </a:lnTo>
                  <a:close/>
                </a:path>
                <a:path w="1094740" h="2160270">
                  <a:moveTo>
                    <a:pt x="495990" y="2157137"/>
                  </a:moveTo>
                  <a:lnTo>
                    <a:pt x="495033" y="2155867"/>
                  </a:lnTo>
                  <a:lnTo>
                    <a:pt x="496852" y="2155867"/>
                  </a:lnTo>
                  <a:lnTo>
                    <a:pt x="495990" y="2157137"/>
                  </a:lnTo>
                  <a:close/>
                </a:path>
                <a:path w="1094740" h="2160270">
                  <a:moveTo>
                    <a:pt x="498192" y="2157137"/>
                  </a:moveTo>
                  <a:lnTo>
                    <a:pt x="497522" y="2157137"/>
                  </a:lnTo>
                  <a:lnTo>
                    <a:pt x="497235" y="2155867"/>
                  </a:lnTo>
                  <a:lnTo>
                    <a:pt x="497905" y="2155867"/>
                  </a:lnTo>
                  <a:lnTo>
                    <a:pt x="498192" y="2157137"/>
                  </a:lnTo>
                  <a:close/>
                </a:path>
                <a:path w="1094740" h="2160270">
                  <a:moveTo>
                    <a:pt x="502310" y="2157137"/>
                  </a:moveTo>
                  <a:lnTo>
                    <a:pt x="501352" y="2157137"/>
                  </a:lnTo>
                  <a:lnTo>
                    <a:pt x="501640" y="2155867"/>
                  </a:lnTo>
                  <a:lnTo>
                    <a:pt x="502501" y="2155867"/>
                  </a:lnTo>
                  <a:lnTo>
                    <a:pt x="502310" y="2157137"/>
                  </a:lnTo>
                  <a:close/>
                </a:path>
                <a:path w="1094740" h="2160270">
                  <a:moveTo>
                    <a:pt x="504704" y="2157137"/>
                  </a:moveTo>
                  <a:lnTo>
                    <a:pt x="503842" y="2155867"/>
                  </a:lnTo>
                  <a:lnTo>
                    <a:pt x="505182" y="2155867"/>
                  </a:lnTo>
                  <a:lnTo>
                    <a:pt x="505163" y="2156121"/>
                  </a:lnTo>
                  <a:lnTo>
                    <a:pt x="504704" y="2157137"/>
                  </a:lnTo>
                  <a:close/>
                </a:path>
                <a:path w="1094740" h="2160270">
                  <a:moveTo>
                    <a:pt x="505196" y="2156049"/>
                  </a:moveTo>
                  <a:lnTo>
                    <a:pt x="505182" y="2155867"/>
                  </a:lnTo>
                  <a:lnTo>
                    <a:pt x="505196" y="2156049"/>
                  </a:lnTo>
                  <a:close/>
                </a:path>
                <a:path w="1094740" h="2160270">
                  <a:moveTo>
                    <a:pt x="506810" y="2157137"/>
                  </a:moveTo>
                  <a:lnTo>
                    <a:pt x="505278" y="2157137"/>
                  </a:lnTo>
                  <a:lnTo>
                    <a:pt x="505278" y="2155867"/>
                  </a:lnTo>
                  <a:lnTo>
                    <a:pt x="507672" y="2155867"/>
                  </a:lnTo>
                  <a:lnTo>
                    <a:pt x="506810" y="2157137"/>
                  </a:lnTo>
                  <a:close/>
                </a:path>
                <a:path w="1094740" h="2160270">
                  <a:moveTo>
                    <a:pt x="508246" y="2158407"/>
                  </a:moveTo>
                  <a:lnTo>
                    <a:pt x="507002" y="2158407"/>
                  </a:lnTo>
                  <a:lnTo>
                    <a:pt x="506906" y="2157137"/>
                  </a:lnTo>
                  <a:lnTo>
                    <a:pt x="507672" y="2155867"/>
                  </a:lnTo>
                  <a:lnTo>
                    <a:pt x="508055" y="2155867"/>
                  </a:lnTo>
                  <a:lnTo>
                    <a:pt x="508189" y="2156121"/>
                  </a:lnTo>
                  <a:lnTo>
                    <a:pt x="508342" y="2157137"/>
                  </a:lnTo>
                  <a:lnTo>
                    <a:pt x="508534" y="2157137"/>
                  </a:lnTo>
                  <a:lnTo>
                    <a:pt x="508246" y="2158407"/>
                  </a:lnTo>
                  <a:close/>
                </a:path>
                <a:path w="1094740" h="2160270">
                  <a:moveTo>
                    <a:pt x="508189" y="2156121"/>
                  </a:moveTo>
                  <a:lnTo>
                    <a:pt x="508055" y="2155867"/>
                  </a:lnTo>
                  <a:lnTo>
                    <a:pt x="508189" y="2156121"/>
                  </a:lnTo>
                  <a:close/>
                </a:path>
                <a:path w="1094740" h="2160270">
                  <a:moveTo>
                    <a:pt x="513608" y="2157137"/>
                  </a:moveTo>
                  <a:lnTo>
                    <a:pt x="508725" y="2157137"/>
                  </a:lnTo>
                  <a:lnTo>
                    <a:pt x="508189" y="2156121"/>
                  </a:lnTo>
                  <a:lnTo>
                    <a:pt x="508151" y="2155867"/>
                  </a:lnTo>
                  <a:lnTo>
                    <a:pt x="513513" y="2155867"/>
                  </a:lnTo>
                  <a:lnTo>
                    <a:pt x="513608" y="2157137"/>
                  </a:lnTo>
                  <a:close/>
                </a:path>
                <a:path w="1094740" h="2160270">
                  <a:moveTo>
                    <a:pt x="518970" y="2157137"/>
                  </a:moveTo>
                  <a:lnTo>
                    <a:pt x="514183" y="2157137"/>
                  </a:lnTo>
                  <a:lnTo>
                    <a:pt x="514183" y="2155867"/>
                  </a:lnTo>
                  <a:lnTo>
                    <a:pt x="518396" y="2155867"/>
                  </a:lnTo>
                  <a:lnTo>
                    <a:pt x="518970" y="2157137"/>
                  </a:lnTo>
                  <a:close/>
                </a:path>
                <a:path w="1094740" h="2160270">
                  <a:moveTo>
                    <a:pt x="520502" y="2157137"/>
                  </a:moveTo>
                  <a:lnTo>
                    <a:pt x="519545" y="2157137"/>
                  </a:lnTo>
                  <a:lnTo>
                    <a:pt x="519258" y="2155867"/>
                  </a:lnTo>
                  <a:lnTo>
                    <a:pt x="520502" y="2155867"/>
                  </a:lnTo>
                  <a:lnTo>
                    <a:pt x="520502" y="2157137"/>
                  </a:lnTo>
                  <a:close/>
                </a:path>
                <a:path w="1094740" h="2160270">
                  <a:moveTo>
                    <a:pt x="470137" y="2158407"/>
                  </a:moveTo>
                  <a:lnTo>
                    <a:pt x="469754" y="2158407"/>
                  </a:lnTo>
                  <a:lnTo>
                    <a:pt x="469754" y="2157137"/>
                  </a:lnTo>
                  <a:lnTo>
                    <a:pt x="470137" y="2157137"/>
                  </a:lnTo>
                  <a:lnTo>
                    <a:pt x="470137" y="2158407"/>
                  </a:lnTo>
                  <a:close/>
                </a:path>
                <a:path w="1094740" h="2160270">
                  <a:moveTo>
                    <a:pt x="473297" y="2158407"/>
                  </a:moveTo>
                  <a:lnTo>
                    <a:pt x="471382" y="2158407"/>
                  </a:lnTo>
                  <a:lnTo>
                    <a:pt x="470808" y="2157137"/>
                  </a:lnTo>
                  <a:lnTo>
                    <a:pt x="474255" y="2157137"/>
                  </a:lnTo>
                  <a:lnTo>
                    <a:pt x="473297" y="2158407"/>
                  </a:lnTo>
                  <a:close/>
                </a:path>
                <a:path w="1094740" h="2160270">
                  <a:moveTo>
                    <a:pt x="475021" y="2158407"/>
                  </a:moveTo>
                  <a:lnTo>
                    <a:pt x="474255" y="2158407"/>
                  </a:lnTo>
                  <a:lnTo>
                    <a:pt x="474829" y="2157137"/>
                  </a:lnTo>
                  <a:lnTo>
                    <a:pt x="475499" y="2157137"/>
                  </a:lnTo>
                  <a:lnTo>
                    <a:pt x="475021" y="2158407"/>
                  </a:lnTo>
                  <a:close/>
                </a:path>
                <a:path w="1094740" h="2160270">
                  <a:moveTo>
                    <a:pt x="476936" y="2158407"/>
                  </a:moveTo>
                  <a:lnTo>
                    <a:pt x="475787" y="2158407"/>
                  </a:lnTo>
                  <a:lnTo>
                    <a:pt x="475499" y="2157137"/>
                  </a:lnTo>
                  <a:lnTo>
                    <a:pt x="477127" y="2157137"/>
                  </a:lnTo>
                  <a:lnTo>
                    <a:pt x="476936" y="2158407"/>
                  </a:lnTo>
                  <a:close/>
                </a:path>
                <a:path w="1094740" h="2160270">
                  <a:moveTo>
                    <a:pt x="477919" y="2157222"/>
                  </a:moveTo>
                  <a:close/>
                </a:path>
                <a:path w="1094740" h="2160270">
                  <a:moveTo>
                    <a:pt x="478563" y="2159677"/>
                  </a:moveTo>
                  <a:lnTo>
                    <a:pt x="478276" y="2158407"/>
                  </a:lnTo>
                  <a:lnTo>
                    <a:pt x="477989" y="2157455"/>
                  </a:lnTo>
                  <a:lnTo>
                    <a:pt x="477989" y="2157137"/>
                  </a:lnTo>
                  <a:lnTo>
                    <a:pt x="479712" y="2157137"/>
                  </a:lnTo>
                  <a:lnTo>
                    <a:pt x="478659" y="2158407"/>
                  </a:lnTo>
                  <a:lnTo>
                    <a:pt x="479234" y="2158407"/>
                  </a:lnTo>
                  <a:lnTo>
                    <a:pt x="478563" y="2159677"/>
                  </a:lnTo>
                  <a:close/>
                </a:path>
                <a:path w="1094740" h="2160270">
                  <a:moveTo>
                    <a:pt x="482489" y="2158407"/>
                  </a:moveTo>
                  <a:lnTo>
                    <a:pt x="480000" y="2158407"/>
                  </a:lnTo>
                  <a:lnTo>
                    <a:pt x="480287" y="2157137"/>
                  </a:lnTo>
                  <a:lnTo>
                    <a:pt x="483255" y="2157137"/>
                  </a:lnTo>
                  <a:lnTo>
                    <a:pt x="482489" y="2158407"/>
                  </a:lnTo>
                  <a:close/>
                </a:path>
                <a:path w="1094740" h="2160270">
                  <a:moveTo>
                    <a:pt x="484691" y="2158407"/>
                  </a:moveTo>
                  <a:lnTo>
                    <a:pt x="484021" y="2158407"/>
                  </a:lnTo>
                  <a:lnTo>
                    <a:pt x="483255" y="2157137"/>
                  </a:lnTo>
                  <a:lnTo>
                    <a:pt x="485362" y="2157137"/>
                  </a:lnTo>
                  <a:lnTo>
                    <a:pt x="484691" y="2158407"/>
                  </a:lnTo>
                  <a:close/>
                </a:path>
                <a:path w="1094740" h="2160270">
                  <a:moveTo>
                    <a:pt x="487851" y="2158407"/>
                  </a:moveTo>
                  <a:lnTo>
                    <a:pt x="487373" y="2158407"/>
                  </a:lnTo>
                  <a:lnTo>
                    <a:pt x="487181" y="2157137"/>
                  </a:lnTo>
                  <a:lnTo>
                    <a:pt x="488617" y="2157137"/>
                  </a:lnTo>
                  <a:lnTo>
                    <a:pt x="487851" y="2158407"/>
                  </a:lnTo>
                  <a:close/>
                </a:path>
                <a:path w="1094740" h="2160270">
                  <a:moveTo>
                    <a:pt x="491203" y="2158407"/>
                  </a:moveTo>
                  <a:lnTo>
                    <a:pt x="489958" y="2158407"/>
                  </a:lnTo>
                  <a:lnTo>
                    <a:pt x="489862" y="2157137"/>
                  </a:lnTo>
                  <a:lnTo>
                    <a:pt x="491586" y="2157137"/>
                  </a:lnTo>
                  <a:lnTo>
                    <a:pt x="491203" y="2158407"/>
                  </a:lnTo>
                  <a:close/>
                </a:path>
                <a:path w="1094740" h="2160270">
                  <a:moveTo>
                    <a:pt x="492256" y="2158407"/>
                  </a:moveTo>
                  <a:lnTo>
                    <a:pt x="491873" y="2158407"/>
                  </a:lnTo>
                  <a:lnTo>
                    <a:pt x="491586" y="2157137"/>
                  </a:lnTo>
                  <a:lnTo>
                    <a:pt x="492830" y="2157137"/>
                  </a:lnTo>
                  <a:lnTo>
                    <a:pt x="492256" y="2158407"/>
                  </a:lnTo>
                  <a:close/>
                </a:path>
                <a:path w="1094740" h="2160270">
                  <a:moveTo>
                    <a:pt x="497427" y="2158407"/>
                  </a:moveTo>
                  <a:lnTo>
                    <a:pt x="497810" y="2157137"/>
                  </a:lnTo>
                  <a:lnTo>
                    <a:pt x="498671" y="2157137"/>
                  </a:lnTo>
                  <a:lnTo>
                    <a:pt x="497427" y="2158407"/>
                  </a:lnTo>
                  <a:close/>
                </a:path>
                <a:path w="1094740" h="2160270">
                  <a:moveTo>
                    <a:pt x="505757" y="2158407"/>
                  </a:moveTo>
                  <a:lnTo>
                    <a:pt x="503746" y="2158407"/>
                  </a:lnTo>
                  <a:lnTo>
                    <a:pt x="503650" y="2157137"/>
                  </a:lnTo>
                  <a:lnTo>
                    <a:pt x="504799" y="2157137"/>
                  </a:lnTo>
                  <a:lnTo>
                    <a:pt x="505757" y="2158407"/>
                  </a:lnTo>
                  <a:close/>
                </a:path>
                <a:path w="1094740" h="2160270">
                  <a:moveTo>
                    <a:pt x="506044" y="2158407"/>
                  </a:moveTo>
                  <a:lnTo>
                    <a:pt x="505757" y="2158407"/>
                  </a:lnTo>
                  <a:lnTo>
                    <a:pt x="506236" y="2157137"/>
                  </a:lnTo>
                  <a:lnTo>
                    <a:pt x="506906" y="2157137"/>
                  </a:lnTo>
                  <a:lnTo>
                    <a:pt x="506044" y="2158407"/>
                  </a:lnTo>
                  <a:close/>
                </a:path>
                <a:path w="1094740" h="2160270">
                  <a:moveTo>
                    <a:pt x="512938" y="2158407"/>
                  </a:moveTo>
                  <a:lnTo>
                    <a:pt x="509300" y="2158407"/>
                  </a:lnTo>
                  <a:lnTo>
                    <a:pt x="509587" y="2157137"/>
                  </a:lnTo>
                  <a:lnTo>
                    <a:pt x="513034" y="2157137"/>
                  </a:lnTo>
                  <a:lnTo>
                    <a:pt x="512938" y="2158407"/>
                  </a:lnTo>
                  <a:close/>
                </a:path>
                <a:path w="1094740" h="2160270">
                  <a:moveTo>
                    <a:pt x="516577" y="2158407"/>
                  </a:moveTo>
                  <a:lnTo>
                    <a:pt x="513034" y="2158407"/>
                  </a:lnTo>
                  <a:lnTo>
                    <a:pt x="513608" y="2157137"/>
                  </a:lnTo>
                  <a:lnTo>
                    <a:pt x="516098" y="2157137"/>
                  </a:lnTo>
                  <a:lnTo>
                    <a:pt x="516577" y="2158407"/>
                  </a:lnTo>
                  <a:close/>
                </a:path>
                <a:path w="1094740" h="2160270">
                  <a:moveTo>
                    <a:pt x="517438" y="2158407"/>
                  </a:moveTo>
                  <a:lnTo>
                    <a:pt x="517151" y="2157137"/>
                  </a:lnTo>
                  <a:lnTo>
                    <a:pt x="518013" y="2157137"/>
                  </a:lnTo>
                  <a:lnTo>
                    <a:pt x="517438" y="2158407"/>
                  </a:lnTo>
                  <a:close/>
                </a:path>
                <a:path w="1094740" h="2160270">
                  <a:moveTo>
                    <a:pt x="477989" y="2158407"/>
                  </a:moveTo>
                  <a:lnTo>
                    <a:pt x="476936" y="2158407"/>
                  </a:lnTo>
                  <a:lnTo>
                    <a:pt x="477919" y="2157222"/>
                  </a:lnTo>
                  <a:lnTo>
                    <a:pt x="477989" y="2158407"/>
                  </a:lnTo>
                  <a:close/>
                </a:path>
                <a:path w="1094740" h="2160270">
                  <a:moveTo>
                    <a:pt x="472627" y="2159677"/>
                  </a:moveTo>
                  <a:lnTo>
                    <a:pt x="472435" y="2159677"/>
                  </a:lnTo>
                  <a:lnTo>
                    <a:pt x="471765" y="2158407"/>
                  </a:lnTo>
                  <a:lnTo>
                    <a:pt x="472723" y="2158407"/>
                  </a:lnTo>
                  <a:lnTo>
                    <a:pt x="472627" y="2159677"/>
                  </a:lnTo>
                  <a:close/>
                </a:path>
                <a:path w="1094740" h="2160270">
                  <a:moveTo>
                    <a:pt x="489288" y="2159677"/>
                  </a:moveTo>
                  <a:lnTo>
                    <a:pt x="488809" y="2159677"/>
                  </a:lnTo>
                  <a:lnTo>
                    <a:pt x="488426" y="2158407"/>
                  </a:lnTo>
                  <a:lnTo>
                    <a:pt x="489000" y="2158407"/>
                  </a:lnTo>
                  <a:lnTo>
                    <a:pt x="489288" y="2159677"/>
                  </a:lnTo>
                  <a:close/>
                </a:path>
                <a:path w="1094740" h="2160270">
                  <a:moveTo>
                    <a:pt x="506810" y="2159677"/>
                  </a:moveTo>
                  <a:lnTo>
                    <a:pt x="507289" y="2158407"/>
                  </a:lnTo>
                  <a:lnTo>
                    <a:pt x="506810" y="2159677"/>
                  </a:lnTo>
                  <a:close/>
                </a:path>
                <a:path w="1094740" h="2160270">
                  <a:moveTo>
                    <a:pt x="511885" y="2159677"/>
                  </a:moveTo>
                  <a:lnTo>
                    <a:pt x="511502" y="2159677"/>
                  </a:lnTo>
                  <a:lnTo>
                    <a:pt x="511885" y="2158407"/>
                  </a:lnTo>
                  <a:lnTo>
                    <a:pt x="511885" y="2159677"/>
                  </a:lnTo>
                  <a:close/>
                </a:path>
                <a:path w="1094740" h="2160270">
                  <a:moveTo>
                    <a:pt x="698216" y="12700"/>
                  </a:moveTo>
                  <a:lnTo>
                    <a:pt x="412878" y="12700"/>
                  </a:lnTo>
                  <a:lnTo>
                    <a:pt x="415463" y="0"/>
                  </a:lnTo>
                  <a:lnTo>
                    <a:pt x="693142" y="0"/>
                  </a:lnTo>
                  <a:lnTo>
                    <a:pt x="698216" y="12700"/>
                  </a:lnTo>
                  <a:close/>
                </a:path>
                <a:path w="1094740" h="2160270">
                  <a:moveTo>
                    <a:pt x="355325" y="20607"/>
                  </a:moveTo>
                  <a:lnTo>
                    <a:pt x="356577" y="12700"/>
                  </a:lnTo>
                  <a:lnTo>
                    <a:pt x="355705" y="19925"/>
                  </a:lnTo>
                  <a:lnTo>
                    <a:pt x="355325" y="20607"/>
                  </a:lnTo>
                  <a:close/>
                </a:path>
                <a:path w="1094740" h="2160270">
                  <a:moveTo>
                    <a:pt x="732208" y="25400"/>
                  </a:moveTo>
                  <a:lnTo>
                    <a:pt x="355045" y="25400"/>
                  </a:lnTo>
                  <a:lnTo>
                    <a:pt x="355705" y="19925"/>
                  </a:lnTo>
                  <a:lnTo>
                    <a:pt x="359736" y="12700"/>
                  </a:lnTo>
                  <a:lnTo>
                    <a:pt x="730676" y="12700"/>
                  </a:lnTo>
                  <a:lnTo>
                    <a:pt x="732208" y="25400"/>
                  </a:lnTo>
                  <a:close/>
                </a:path>
                <a:path w="1094740" h="2160270">
                  <a:moveTo>
                    <a:pt x="731733" y="15747"/>
                  </a:moveTo>
                  <a:lnTo>
                    <a:pt x="730676" y="12700"/>
                  </a:lnTo>
                  <a:lnTo>
                    <a:pt x="731251" y="12700"/>
                  </a:lnTo>
                  <a:lnTo>
                    <a:pt x="731733" y="15747"/>
                  </a:lnTo>
                  <a:close/>
                </a:path>
                <a:path w="1094740" h="2160270">
                  <a:moveTo>
                    <a:pt x="737570" y="25400"/>
                  </a:moveTo>
                  <a:lnTo>
                    <a:pt x="735081" y="25400"/>
                  </a:lnTo>
                  <a:lnTo>
                    <a:pt x="732591" y="18221"/>
                  </a:lnTo>
                  <a:lnTo>
                    <a:pt x="731633" y="12700"/>
                  </a:lnTo>
                  <a:lnTo>
                    <a:pt x="735368" y="12700"/>
                  </a:lnTo>
                  <a:lnTo>
                    <a:pt x="737570" y="25400"/>
                  </a:lnTo>
                  <a:close/>
                </a:path>
                <a:path w="1094740" h="2160270">
                  <a:moveTo>
                    <a:pt x="739581" y="25400"/>
                  </a:moveTo>
                  <a:lnTo>
                    <a:pt x="737666" y="12700"/>
                  </a:lnTo>
                  <a:lnTo>
                    <a:pt x="739294" y="12700"/>
                  </a:lnTo>
                  <a:lnTo>
                    <a:pt x="739581" y="25400"/>
                  </a:lnTo>
                  <a:close/>
                </a:path>
                <a:path w="1094740" h="2160270">
                  <a:moveTo>
                    <a:pt x="733836" y="25400"/>
                  </a:moveTo>
                  <a:lnTo>
                    <a:pt x="733261" y="25400"/>
                  </a:lnTo>
                  <a:lnTo>
                    <a:pt x="731733" y="15747"/>
                  </a:lnTo>
                  <a:lnTo>
                    <a:pt x="732591" y="18221"/>
                  </a:lnTo>
                  <a:lnTo>
                    <a:pt x="733836" y="25400"/>
                  </a:lnTo>
                  <a:close/>
                </a:path>
                <a:path w="1094740" h="2160270">
                  <a:moveTo>
                    <a:pt x="355045" y="25400"/>
                  </a:moveTo>
                  <a:lnTo>
                    <a:pt x="354566" y="25400"/>
                  </a:lnTo>
                  <a:lnTo>
                    <a:pt x="355325" y="20607"/>
                  </a:lnTo>
                  <a:lnTo>
                    <a:pt x="355705" y="19925"/>
                  </a:lnTo>
                  <a:lnTo>
                    <a:pt x="355045" y="25400"/>
                  </a:lnTo>
                  <a:close/>
                </a:path>
                <a:path w="1094740" h="2160270">
                  <a:moveTo>
                    <a:pt x="354566" y="25400"/>
                  </a:moveTo>
                  <a:lnTo>
                    <a:pt x="352651" y="25400"/>
                  </a:lnTo>
                  <a:lnTo>
                    <a:pt x="355325" y="20607"/>
                  </a:lnTo>
                  <a:lnTo>
                    <a:pt x="354566" y="25400"/>
                  </a:lnTo>
                  <a:close/>
                </a:path>
                <a:path w="1094740" h="2160270">
                  <a:moveTo>
                    <a:pt x="316936" y="38100"/>
                  </a:moveTo>
                  <a:lnTo>
                    <a:pt x="316361" y="38100"/>
                  </a:lnTo>
                  <a:lnTo>
                    <a:pt x="319234" y="25400"/>
                  </a:lnTo>
                  <a:lnTo>
                    <a:pt x="320287" y="25400"/>
                  </a:lnTo>
                  <a:lnTo>
                    <a:pt x="316936" y="38100"/>
                  </a:lnTo>
                  <a:close/>
                </a:path>
                <a:path w="1094740" h="2160270">
                  <a:moveTo>
                    <a:pt x="318755" y="38100"/>
                  </a:moveTo>
                  <a:lnTo>
                    <a:pt x="316936" y="38100"/>
                  </a:lnTo>
                  <a:lnTo>
                    <a:pt x="320287" y="25400"/>
                  </a:lnTo>
                  <a:lnTo>
                    <a:pt x="318755" y="38100"/>
                  </a:lnTo>
                  <a:close/>
                </a:path>
                <a:path w="1094740" h="2160270">
                  <a:moveTo>
                    <a:pt x="775966" y="38100"/>
                  </a:moveTo>
                  <a:lnTo>
                    <a:pt x="318755" y="38100"/>
                  </a:lnTo>
                  <a:lnTo>
                    <a:pt x="320287" y="25400"/>
                  </a:lnTo>
                  <a:lnTo>
                    <a:pt x="775105" y="25400"/>
                  </a:lnTo>
                  <a:lnTo>
                    <a:pt x="775966" y="38100"/>
                  </a:lnTo>
                  <a:close/>
                </a:path>
                <a:path w="1094740" h="2160270">
                  <a:moveTo>
                    <a:pt x="779413" y="38100"/>
                  </a:moveTo>
                  <a:lnTo>
                    <a:pt x="777211" y="38100"/>
                  </a:lnTo>
                  <a:lnTo>
                    <a:pt x="777594" y="25400"/>
                  </a:lnTo>
                  <a:lnTo>
                    <a:pt x="779413" y="38100"/>
                  </a:lnTo>
                  <a:close/>
                </a:path>
                <a:path w="1094740" h="2160270">
                  <a:moveTo>
                    <a:pt x="807756" y="50800"/>
                  </a:moveTo>
                  <a:lnTo>
                    <a:pt x="278539" y="50800"/>
                  </a:lnTo>
                  <a:lnTo>
                    <a:pt x="280933" y="38100"/>
                  </a:lnTo>
                  <a:lnTo>
                    <a:pt x="805458" y="38100"/>
                  </a:lnTo>
                  <a:lnTo>
                    <a:pt x="807756" y="50800"/>
                  </a:lnTo>
                  <a:close/>
                </a:path>
                <a:path w="1094740" h="2160270">
                  <a:moveTo>
                    <a:pt x="815416" y="50800"/>
                  </a:moveTo>
                  <a:lnTo>
                    <a:pt x="809862" y="50800"/>
                  </a:lnTo>
                  <a:lnTo>
                    <a:pt x="806319" y="38100"/>
                  </a:lnTo>
                  <a:lnTo>
                    <a:pt x="810916" y="38100"/>
                  </a:lnTo>
                  <a:lnTo>
                    <a:pt x="815416" y="50800"/>
                  </a:lnTo>
                  <a:close/>
                </a:path>
                <a:path w="1094740" h="2160270">
                  <a:moveTo>
                    <a:pt x="248282" y="63500"/>
                  </a:moveTo>
                  <a:lnTo>
                    <a:pt x="244356" y="63500"/>
                  </a:lnTo>
                  <a:lnTo>
                    <a:pt x="246080" y="50800"/>
                  </a:lnTo>
                  <a:lnTo>
                    <a:pt x="251633" y="50800"/>
                  </a:lnTo>
                  <a:lnTo>
                    <a:pt x="248282" y="63500"/>
                  </a:lnTo>
                  <a:close/>
                </a:path>
                <a:path w="1094740" h="2160270">
                  <a:moveTo>
                    <a:pt x="834949" y="63500"/>
                  </a:moveTo>
                  <a:lnTo>
                    <a:pt x="249144" y="63500"/>
                  </a:lnTo>
                  <a:lnTo>
                    <a:pt x="254697" y="50800"/>
                  </a:lnTo>
                  <a:lnTo>
                    <a:pt x="830832" y="50800"/>
                  </a:lnTo>
                  <a:lnTo>
                    <a:pt x="834949" y="63500"/>
                  </a:lnTo>
                  <a:close/>
                </a:path>
                <a:path w="1094740" h="2160270">
                  <a:moveTo>
                    <a:pt x="224344" y="76200"/>
                  </a:moveTo>
                  <a:lnTo>
                    <a:pt x="219365" y="76200"/>
                  </a:lnTo>
                  <a:lnTo>
                    <a:pt x="225589" y="63500"/>
                  </a:lnTo>
                  <a:lnTo>
                    <a:pt x="224344" y="76200"/>
                  </a:lnTo>
                  <a:close/>
                </a:path>
                <a:path w="1094740" h="2160270">
                  <a:moveTo>
                    <a:pt x="857068" y="76200"/>
                  </a:moveTo>
                  <a:lnTo>
                    <a:pt x="225398" y="76200"/>
                  </a:lnTo>
                  <a:lnTo>
                    <a:pt x="228749" y="63500"/>
                  </a:lnTo>
                  <a:lnTo>
                    <a:pt x="854865" y="63500"/>
                  </a:lnTo>
                  <a:lnTo>
                    <a:pt x="857068" y="76200"/>
                  </a:lnTo>
                  <a:close/>
                </a:path>
                <a:path w="1094740" h="2160270">
                  <a:moveTo>
                    <a:pt x="855652" y="65156"/>
                  </a:moveTo>
                  <a:lnTo>
                    <a:pt x="855153" y="63500"/>
                  </a:lnTo>
                  <a:lnTo>
                    <a:pt x="855440" y="63500"/>
                  </a:lnTo>
                  <a:lnTo>
                    <a:pt x="855652" y="65156"/>
                  </a:lnTo>
                  <a:close/>
                </a:path>
                <a:path w="1094740" h="2160270">
                  <a:moveTo>
                    <a:pt x="859461" y="76200"/>
                  </a:moveTo>
                  <a:lnTo>
                    <a:pt x="858983" y="76200"/>
                  </a:lnTo>
                  <a:lnTo>
                    <a:pt x="855652" y="65156"/>
                  </a:lnTo>
                  <a:lnTo>
                    <a:pt x="855440" y="63500"/>
                  </a:lnTo>
                  <a:lnTo>
                    <a:pt x="859461" y="76200"/>
                  </a:lnTo>
                  <a:close/>
                </a:path>
                <a:path w="1094740" h="2160270">
                  <a:moveTo>
                    <a:pt x="861089" y="76200"/>
                  </a:moveTo>
                  <a:lnTo>
                    <a:pt x="859461" y="76200"/>
                  </a:lnTo>
                  <a:lnTo>
                    <a:pt x="855440" y="63500"/>
                  </a:lnTo>
                  <a:lnTo>
                    <a:pt x="858600" y="63500"/>
                  </a:lnTo>
                  <a:lnTo>
                    <a:pt x="861089" y="76200"/>
                  </a:lnTo>
                  <a:close/>
                </a:path>
                <a:path w="1094740" h="2160270">
                  <a:moveTo>
                    <a:pt x="858983" y="76200"/>
                  </a:moveTo>
                  <a:lnTo>
                    <a:pt x="857068" y="76200"/>
                  </a:lnTo>
                  <a:lnTo>
                    <a:pt x="855652" y="65156"/>
                  </a:lnTo>
                  <a:lnTo>
                    <a:pt x="858983" y="76200"/>
                  </a:lnTo>
                  <a:close/>
                </a:path>
                <a:path w="1094740" h="2160270">
                  <a:moveTo>
                    <a:pt x="883974" y="88900"/>
                  </a:moveTo>
                  <a:lnTo>
                    <a:pt x="201364" y="88900"/>
                  </a:lnTo>
                  <a:lnTo>
                    <a:pt x="203758" y="76200"/>
                  </a:lnTo>
                  <a:lnTo>
                    <a:pt x="875835" y="76200"/>
                  </a:lnTo>
                  <a:lnTo>
                    <a:pt x="883974" y="88900"/>
                  </a:lnTo>
                  <a:close/>
                </a:path>
                <a:path w="1094740" h="2160270">
                  <a:moveTo>
                    <a:pt x="182501" y="101600"/>
                  </a:moveTo>
                  <a:lnTo>
                    <a:pt x="181735" y="101600"/>
                  </a:lnTo>
                  <a:lnTo>
                    <a:pt x="182501" y="88900"/>
                  </a:lnTo>
                  <a:lnTo>
                    <a:pt x="185278" y="88900"/>
                  </a:lnTo>
                  <a:lnTo>
                    <a:pt x="182501" y="101600"/>
                  </a:lnTo>
                  <a:close/>
                </a:path>
                <a:path w="1094740" h="2160270">
                  <a:moveTo>
                    <a:pt x="900826" y="101600"/>
                  </a:moveTo>
                  <a:lnTo>
                    <a:pt x="182501" y="101600"/>
                  </a:lnTo>
                  <a:lnTo>
                    <a:pt x="186714" y="88900"/>
                  </a:lnTo>
                  <a:lnTo>
                    <a:pt x="900347" y="88900"/>
                  </a:lnTo>
                  <a:lnTo>
                    <a:pt x="900826" y="101600"/>
                  </a:lnTo>
                  <a:close/>
                </a:path>
                <a:path w="1094740" h="2160270">
                  <a:moveTo>
                    <a:pt x="916912" y="114300"/>
                  </a:moveTo>
                  <a:lnTo>
                    <a:pt x="163542" y="114300"/>
                  </a:lnTo>
                  <a:lnTo>
                    <a:pt x="165840" y="101600"/>
                  </a:lnTo>
                  <a:lnTo>
                    <a:pt x="914805" y="101600"/>
                  </a:lnTo>
                  <a:lnTo>
                    <a:pt x="916912" y="114300"/>
                  </a:lnTo>
                  <a:close/>
                </a:path>
                <a:path w="1094740" h="2160270">
                  <a:moveTo>
                    <a:pt x="919880" y="114300"/>
                  </a:moveTo>
                  <a:lnTo>
                    <a:pt x="918061" y="114300"/>
                  </a:lnTo>
                  <a:lnTo>
                    <a:pt x="915476" y="101600"/>
                  </a:lnTo>
                  <a:lnTo>
                    <a:pt x="919880" y="114300"/>
                  </a:lnTo>
                  <a:close/>
                </a:path>
                <a:path w="1094740" h="2160270">
                  <a:moveTo>
                    <a:pt x="935392" y="127000"/>
                  </a:moveTo>
                  <a:lnTo>
                    <a:pt x="146116" y="127000"/>
                  </a:lnTo>
                  <a:lnTo>
                    <a:pt x="148414" y="114300"/>
                  </a:lnTo>
                  <a:lnTo>
                    <a:pt x="933477" y="114300"/>
                  </a:lnTo>
                  <a:lnTo>
                    <a:pt x="935392" y="127000"/>
                  </a:lnTo>
                  <a:close/>
                </a:path>
                <a:path w="1094740" h="2160270">
                  <a:moveTo>
                    <a:pt x="939796" y="127000"/>
                  </a:moveTo>
                  <a:lnTo>
                    <a:pt x="935392" y="127000"/>
                  </a:lnTo>
                  <a:lnTo>
                    <a:pt x="934147" y="114300"/>
                  </a:lnTo>
                  <a:lnTo>
                    <a:pt x="935966" y="114300"/>
                  </a:lnTo>
                  <a:lnTo>
                    <a:pt x="939796" y="127000"/>
                  </a:lnTo>
                  <a:close/>
                </a:path>
                <a:path w="1094740" h="2160270">
                  <a:moveTo>
                    <a:pt x="132519" y="139700"/>
                  </a:moveTo>
                  <a:lnTo>
                    <a:pt x="131561" y="139700"/>
                  </a:lnTo>
                  <a:lnTo>
                    <a:pt x="134051" y="127000"/>
                  </a:lnTo>
                  <a:lnTo>
                    <a:pt x="135583" y="127000"/>
                  </a:lnTo>
                  <a:lnTo>
                    <a:pt x="132519" y="139700"/>
                  </a:lnTo>
                  <a:close/>
                </a:path>
                <a:path w="1094740" h="2160270">
                  <a:moveTo>
                    <a:pt x="135819" y="137746"/>
                  </a:moveTo>
                  <a:lnTo>
                    <a:pt x="136062" y="127000"/>
                  </a:lnTo>
                  <a:lnTo>
                    <a:pt x="137115" y="127000"/>
                  </a:lnTo>
                  <a:lnTo>
                    <a:pt x="135819" y="137746"/>
                  </a:lnTo>
                  <a:close/>
                </a:path>
                <a:path w="1094740" h="2160270">
                  <a:moveTo>
                    <a:pt x="135775" y="139700"/>
                  </a:moveTo>
                  <a:lnTo>
                    <a:pt x="135819" y="137746"/>
                  </a:lnTo>
                  <a:lnTo>
                    <a:pt x="137115" y="127000"/>
                  </a:lnTo>
                  <a:lnTo>
                    <a:pt x="137785" y="127000"/>
                  </a:lnTo>
                  <a:lnTo>
                    <a:pt x="135775" y="139700"/>
                  </a:lnTo>
                  <a:close/>
                </a:path>
                <a:path w="1094740" h="2160270">
                  <a:moveTo>
                    <a:pt x="953010" y="139700"/>
                  </a:moveTo>
                  <a:lnTo>
                    <a:pt x="135775" y="139700"/>
                  </a:lnTo>
                  <a:lnTo>
                    <a:pt x="137785" y="127000"/>
                  </a:lnTo>
                  <a:lnTo>
                    <a:pt x="949180" y="127000"/>
                  </a:lnTo>
                  <a:lnTo>
                    <a:pt x="953010" y="139700"/>
                  </a:lnTo>
                  <a:close/>
                </a:path>
                <a:path w="1094740" h="2160270">
                  <a:moveTo>
                    <a:pt x="953010" y="139700"/>
                  </a:moveTo>
                  <a:lnTo>
                    <a:pt x="949180" y="127000"/>
                  </a:lnTo>
                  <a:lnTo>
                    <a:pt x="951334" y="132291"/>
                  </a:lnTo>
                  <a:lnTo>
                    <a:pt x="953010" y="139700"/>
                  </a:lnTo>
                  <a:close/>
                </a:path>
                <a:path w="1094740" h="2160270">
                  <a:moveTo>
                    <a:pt x="951334" y="132291"/>
                  </a:moveTo>
                  <a:lnTo>
                    <a:pt x="949180" y="127000"/>
                  </a:lnTo>
                  <a:lnTo>
                    <a:pt x="950137" y="127000"/>
                  </a:lnTo>
                  <a:lnTo>
                    <a:pt x="951334" y="132291"/>
                  </a:lnTo>
                  <a:close/>
                </a:path>
                <a:path w="1094740" h="2160270">
                  <a:moveTo>
                    <a:pt x="954350" y="139700"/>
                  </a:moveTo>
                  <a:lnTo>
                    <a:pt x="953010" y="139700"/>
                  </a:lnTo>
                  <a:lnTo>
                    <a:pt x="951334" y="132291"/>
                  </a:lnTo>
                  <a:lnTo>
                    <a:pt x="954350" y="139700"/>
                  </a:lnTo>
                  <a:close/>
                </a:path>
                <a:path w="1094740" h="2160270">
                  <a:moveTo>
                    <a:pt x="135775" y="139700"/>
                  </a:moveTo>
                  <a:lnTo>
                    <a:pt x="135583" y="139700"/>
                  </a:lnTo>
                  <a:lnTo>
                    <a:pt x="135819" y="137746"/>
                  </a:lnTo>
                  <a:lnTo>
                    <a:pt x="135775" y="139700"/>
                  </a:lnTo>
                  <a:close/>
                </a:path>
                <a:path w="1094740" h="2160270">
                  <a:moveTo>
                    <a:pt x="965458" y="152400"/>
                  </a:moveTo>
                  <a:lnTo>
                    <a:pt x="117103" y="152400"/>
                  </a:lnTo>
                  <a:lnTo>
                    <a:pt x="121603" y="139700"/>
                  </a:lnTo>
                  <a:lnTo>
                    <a:pt x="959808" y="139700"/>
                  </a:lnTo>
                  <a:lnTo>
                    <a:pt x="965458" y="152400"/>
                  </a:lnTo>
                  <a:close/>
                </a:path>
                <a:path w="1094740" h="2160270">
                  <a:moveTo>
                    <a:pt x="106283" y="165100"/>
                  </a:moveTo>
                  <a:lnTo>
                    <a:pt x="104368" y="165100"/>
                  </a:lnTo>
                  <a:lnTo>
                    <a:pt x="108485" y="152400"/>
                  </a:lnTo>
                  <a:lnTo>
                    <a:pt x="106283" y="165100"/>
                  </a:lnTo>
                  <a:close/>
                </a:path>
                <a:path w="1094740" h="2160270">
                  <a:moveTo>
                    <a:pt x="976182" y="165100"/>
                  </a:moveTo>
                  <a:lnTo>
                    <a:pt x="107145" y="165100"/>
                  </a:lnTo>
                  <a:lnTo>
                    <a:pt x="108485" y="152400"/>
                  </a:lnTo>
                  <a:lnTo>
                    <a:pt x="973979" y="152400"/>
                  </a:lnTo>
                  <a:lnTo>
                    <a:pt x="976182" y="165100"/>
                  </a:lnTo>
                  <a:close/>
                </a:path>
                <a:path w="1094740" h="2160270">
                  <a:moveTo>
                    <a:pt x="986810" y="177800"/>
                  </a:moveTo>
                  <a:lnTo>
                    <a:pt x="96517" y="177800"/>
                  </a:lnTo>
                  <a:lnTo>
                    <a:pt x="97378" y="165100"/>
                  </a:lnTo>
                  <a:lnTo>
                    <a:pt x="984608" y="165100"/>
                  </a:lnTo>
                  <a:lnTo>
                    <a:pt x="986810" y="177800"/>
                  </a:lnTo>
                  <a:close/>
                </a:path>
                <a:path w="1094740" h="2160270">
                  <a:moveTo>
                    <a:pt x="83669" y="189345"/>
                  </a:moveTo>
                  <a:lnTo>
                    <a:pt x="84452" y="177800"/>
                  </a:lnTo>
                  <a:lnTo>
                    <a:pt x="85697" y="177800"/>
                  </a:lnTo>
                  <a:lnTo>
                    <a:pt x="84058" y="187677"/>
                  </a:lnTo>
                  <a:lnTo>
                    <a:pt x="83669" y="189345"/>
                  </a:lnTo>
                  <a:close/>
                </a:path>
                <a:path w="1094740" h="2160270">
                  <a:moveTo>
                    <a:pt x="83877" y="190500"/>
                  </a:moveTo>
                  <a:lnTo>
                    <a:pt x="83590" y="190500"/>
                  </a:lnTo>
                  <a:lnTo>
                    <a:pt x="84058" y="187677"/>
                  </a:lnTo>
                  <a:lnTo>
                    <a:pt x="86367" y="177800"/>
                  </a:lnTo>
                  <a:lnTo>
                    <a:pt x="86846" y="177800"/>
                  </a:lnTo>
                  <a:lnTo>
                    <a:pt x="83877" y="190500"/>
                  </a:lnTo>
                  <a:close/>
                </a:path>
                <a:path w="1094740" h="2160270">
                  <a:moveTo>
                    <a:pt x="87177" y="189345"/>
                  </a:moveTo>
                  <a:lnTo>
                    <a:pt x="87612" y="177800"/>
                  </a:lnTo>
                  <a:lnTo>
                    <a:pt x="87803" y="177800"/>
                  </a:lnTo>
                  <a:lnTo>
                    <a:pt x="87282" y="187677"/>
                  </a:lnTo>
                  <a:lnTo>
                    <a:pt x="87177" y="189345"/>
                  </a:lnTo>
                  <a:close/>
                </a:path>
                <a:path w="1094740" h="2160270">
                  <a:moveTo>
                    <a:pt x="998109" y="190500"/>
                  </a:moveTo>
                  <a:lnTo>
                    <a:pt x="87133" y="190500"/>
                  </a:lnTo>
                  <a:lnTo>
                    <a:pt x="87207" y="189088"/>
                  </a:lnTo>
                  <a:lnTo>
                    <a:pt x="88569" y="177800"/>
                  </a:lnTo>
                  <a:lnTo>
                    <a:pt x="996289" y="177800"/>
                  </a:lnTo>
                  <a:lnTo>
                    <a:pt x="997935" y="185881"/>
                  </a:lnTo>
                  <a:lnTo>
                    <a:pt x="998109" y="190500"/>
                  </a:lnTo>
                  <a:close/>
                </a:path>
                <a:path w="1094740" h="2160270">
                  <a:moveTo>
                    <a:pt x="999066" y="190500"/>
                  </a:moveTo>
                  <a:lnTo>
                    <a:pt x="998875" y="190500"/>
                  </a:lnTo>
                  <a:lnTo>
                    <a:pt x="997935" y="185881"/>
                  </a:lnTo>
                  <a:lnTo>
                    <a:pt x="997630" y="177800"/>
                  </a:lnTo>
                  <a:lnTo>
                    <a:pt x="999066" y="190500"/>
                  </a:lnTo>
                  <a:close/>
                </a:path>
                <a:path w="1094740" h="2160270">
                  <a:moveTo>
                    <a:pt x="998875" y="190500"/>
                  </a:moveTo>
                  <a:lnTo>
                    <a:pt x="998109" y="190500"/>
                  </a:lnTo>
                  <a:lnTo>
                    <a:pt x="997935" y="185881"/>
                  </a:lnTo>
                  <a:lnTo>
                    <a:pt x="998875" y="190500"/>
                  </a:lnTo>
                  <a:close/>
                </a:path>
                <a:path w="1094740" h="2160270">
                  <a:moveTo>
                    <a:pt x="83590" y="190500"/>
                  </a:moveTo>
                  <a:lnTo>
                    <a:pt x="83669" y="189345"/>
                  </a:lnTo>
                  <a:lnTo>
                    <a:pt x="84058" y="187677"/>
                  </a:lnTo>
                  <a:lnTo>
                    <a:pt x="83590" y="190500"/>
                  </a:lnTo>
                  <a:close/>
                </a:path>
                <a:path w="1094740" h="2160270">
                  <a:moveTo>
                    <a:pt x="87133" y="190500"/>
                  </a:moveTo>
                  <a:lnTo>
                    <a:pt x="87177" y="189345"/>
                  </a:lnTo>
                  <a:lnTo>
                    <a:pt x="87133" y="190500"/>
                  </a:lnTo>
                  <a:close/>
                </a:path>
                <a:path w="1094740" h="2160270">
                  <a:moveTo>
                    <a:pt x="83590" y="190500"/>
                  </a:moveTo>
                  <a:lnTo>
                    <a:pt x="83399" y="190500"/>
                  </a:lnTo>
                  <a:lnTo>
                    <a:pt x="83669" y="189345"/>
                  </a:lnTo>
                  <a:lnTo>
                    <a:pt x="83590" y="190500"/>
                  </a:lnTo>
                  <a:close/>
                </a:path>
                <a:path w="1094740" h="2160270">
                  <a:moveTo>
                    <a:pt x="1009790" y="203200"/>
                  </a:moveTo>
                  <a:lnTo>
                    <a:pt x="73441" y="203200"/>
                  </a:lnTo>
                  <a:lnTo>
                    <a:pt x="77749" y="190500"/>
                  </a:lnTo>
                  <a:lnTo>
                    <a:pt x="1006822" y="190500"/>
                  </a:lnTo>
                  <a:lnTo>
                    <a:pt x="1009790" y="203200"/>
                  </a:lnTo>
                  <a:close/>
                </a:path>
                <a:path w="1094740" h="2160270">
                  <a:moveTo>
                    <a:pt x="1017355" y="215900"/>
                  </a:moveTo>
                  <a:lnTo>
                    <a:pt x="65014" y="215900"/>
                  </a:lnTo>
                  <a:lnTo>
                    <a:pt x="69036" y="203200"/>
                  </a:lnTo>
                  <a:lnTo>
                    <a:pt x="1016110" y="203200"/>
                  </a:lnTo>
                  <a:lnTo>
                    <a:pt x="1016828" y="209551"/>
                  </a:lnTo>
                  <a:lnTo>
                    <a:pt x="1017355" y="215900"/>
                  </a:lnTo>
                  <a:close/>
                </a:path>
                <a:path w="1094740" h="2160270">
                  <a:moveTo>
                    <a:pt x="1016828" y="209551"/>
                  </a:moveTo>
                  <a:lnTo>
                    <a:pt x="1016110" y="203200"/>
                  </a:lnTo>
                  <a:lnTo>
                    <a:pt x="1016301" y="203200"/>
                  </a:lnTo>
                  <a:lnTo>
                    <a:pt x="1016828" y="209551"/>
                  </a:lnTo>
                  <a:close/>
                </a:path>
                <a:path w="1094740" h="2160270">
                  <a:moveTo>
                    <a:pt x="1019653" y="215900"/>
                  </a:moveTo>
                  <a:lnTo>
                    <a:pt x="1017546" y="215900"/>
                  </a:lnTo>
                  <a:lnTo>
                    <a:pt x="1016828" y="209551"/>
                  </a:lnTo>
                  <a:lnTo>
                    <a:pt x="1016301" y="203200"/>
                  </a:lnTo>
                  <a:lnTo>
                    <a:pt x="1018887" y="203200"/>
                  </a:lnTo>
                  <a:lnTo>
                    <a:pt x="1019653" y="215900"/>
                  </a:lnTo>
                  <a:close/>
                </a:path>
                <a:path w="1094740" h="2160270">
                  <a:moveTo>
                    <a:pt x="59461" y="228600"/>
                  </a:moveTo>
                  <a:lnTo>
                    <a:pt x="60993" y="215900"/>
                  </a:lnTo>
                  <a:lnTo>
                    <a:pt x="61376" y="215900"/>
                  </a:lnTo>
                  <a:lnTo>
                    <a:pt x="59461" y="228600"/>
                  </a:lnTo>
                  <a:close/>
                </a:path>
                <a:path w="1094740" h="2160270">
                  <a:moveTo>
                    <a:pt x="1022334" y="228600"/>
                  </a:moveTo>
                  <a:lnTo>
                    <a:pt x="59652" y="228600"/>
                  </a:lnTo>
                  <a:lnTo>
                    <a:pt x="61376" y="215900"/>
                  </a:lnTo>
                  <a:lnTo>
                    <a:pt x="1021280" y="215900"/>
                  </a:lnTo>
                  <a:lnTo>
                    <a:pt x="1022334" y="228600"/>
                  </a:lnTo>
                  <a:close/>
                </a:path>
                <a:path w="1094740" h="2160270">
                  <a:moveTo>
                    <a:pt x="1023483" y="228600"/>
                  </a:moveTo>
                  <a:lnTo>
                    <a:pt x="1021280" y="215900"/>
                  </a:lnTo>
                  <a:lnTo>
                    <a:pt x="1021855" y="215900"/>
                  </a:lnTo>
                  <a:lnTo>
                    <a:pt x="1023483" y="228600"/>
                  </a:lnTo>
                  <a:close/>
                </a:path>
                <a:path w="1094740" h="2160270">
                  <a:moveTo>
                    <a:pt x="51418" y="241300"/>
                  </a:moveTo>
                  <a:lnTo>
                    <a:pt x="50077" y="241300"/>
                  </a:lnTo>
                  <a:lnTo>
                    <a:pt x="52088" y="228600"/>
                  </a:lnTo>
                  <a:lnTo>
                    <a:pt x="52854" y="228600"/>
                  </a:lnTo>
                  <a:lnTo>
                    <a:pt x="51418" y="241300"/>
                  </a:lnTo>
                  <a:close/>
                </a:path>
                <a:path w="1094740" h="2160270">
                  <a:moveTo>
                    <a:pt x="1029419" y="241300"/>
                  </a:moveTo>
                  <a:lnTo>
                    <a:pt x="52567" y="241300"/>
                  </a:lnTo>
                  <a:lnTo>
                    <a:pt x="52854" y="228600"/>
                  </a:lnTo>
                  <a:lnTo>
                    <a:pt x="1027121" y="228600"/>
                  </a:lnTo>
                  <a:lnTo>
                    <a:pt x="1029419" y="241300"/>
                  </a:lnTo>
                  <a:close/>
                </a:path>
                <a:path w="1094740" h="2160270">
                  <a:moveTo>
                    <a:pt x="1032005" y="241300"/>
                  </a:moveTo>
                  <a:lnTo>
                    <a:pt x="1029802" y="241300"/>
                  </a:lnTo>
                  <a:lnTo>
                    <a:pt x="1029132" y="228600"/>
                  </a:lnTo>
                  <a:lnTo>
                    <a:pt x="1030185" y="228600"/>
                  </a:lnTo>
                  <a:lnTo>
                    <a:pt x="1032005" y="241300"/>
                  </a:lnTo>
                  <a:close/>
                </a:path>
                <a:path w="1094740" h="2160270">
                  <a:moveTo>
                    <a:pt x="1038516" y="254000"/>
                  </a:moveTo>
                  <a:lnTo>
                    <a:pt x="46439" y="254000"/>
                  </a:lnTo>
                  <a:lnTo>
                    <a:pt x="47205" y="241300"/>
                  </a:lnTo>
                  <a:lnTo>
                    <a:pt x="1036888" y="241300"/>
                  </a:lnTo>
                  <a:lnTo>
                    <a:pt x="1038516" y="254000"/>
                  </a:lnTo>
                  <a:close/>
                </a:path>
                <a:path w="1094740" h="2160270">
                  <a:moveTo>
                    <a:pt x="40023" y="266700"/>
                  </a:moveTo>
                  <a:lnTo>
                    <a:pt x="39736" y="266700"/>
                  </a:lnTo>
                  <a:lnTo>
                    <a:pt x="40789" y="254000"/>
                  </a:lnTo>
                  <a:lnTo>
                    <a:pt x="40175" y="265641"/>
                  </a:lnTo>
                  <a:lnTo>
                    <a:pt x="40023" y="266700"/>
                  </a:lnTo>
                  <a:close/>
                </a:path>
                <a:path w="1094740" h="2160270">
                  <a:moveTo>
                    <a:pt x="1042346" y="266700"/>
                  </a:moveTo>
                  <a:lnTo>
                    <a:pt x="40119" y="266700"/>
                  </a:lnTo>
                  <a:lnTo>
                    <a:pt x="40175" y="265641"/>
                  </a:lnTo>
                  <a:lnTo>
                    <a:pt x="41843" y="254000"/>
                  </a:lnTo>
                  <a:lnTo>
                    <a:pt x="1041101" y="254000"/>
                  </a:lnTo>
                  <a:lnTo>
                    <a:pt x="1042367" y="263878"/>
                  </a:lnTo>
                  <a:lnTo>
                    <a:pt x="1042346" y="266700"/>
                  </a:lnTo>
                  <a:close/>
                </a:path>
                <a:path w="1094740" h="2160270">
                  <a:moveTo>
                    <a:pt x="1043399" y="266700"/>
                  </a:moveTo>
                  <a:lnTo>
                    <a:pt x="1042729" y="266700"/>
                  </a:lnTo>
                  <a:lnTo>
                    <a:pt x="1042367" y="263878"/>
                  </a:lnTo>
                  <a:lnTo>
                    <a:pt x="1042441" y="254000"/>
                  </a:lnTo>
                  <a:lnTo>
                    <a:pt x="1043399" y="266700"/>
                  </a:lnTo>
                  <a:close/>
                </a:path>
                <a:path w="1094740" h="2160270">
                  <a:moveTo>
                    <a:pt x="1042729" y="266700"/>
                  </a:moveTo>
                  <a:lnTo>
                    <a:pt x="1042346" y="266700"/>
                  </a:lnTo>
                  <a:lnTo>
                    <a:pt x="1042367" y="263878"/>
                  </a:lnTo>
                  <a:lnTo>
                    <a:pt x="1042729" y="266700"/>
                  </a:lnTo>
                  <a:close/>
                </a:path>
                <a:path w="1094740" h="2160270">
                  <a:moveTo>
                    <a:pt x="40119" y="266700"/>
                  </a:moveTo>
                  <a:lnTo>
                    <a:pt x="40175" y="265641"/>
                  </a:lnTo>
                  <a:lnTo>
                    <a:pt x="40119" y="266700"/>
                  </a:lnTo>
                  <a:close/>
                </a:path>
                <a:path w="1094740" h="2160270">
                  <a:moveTo>
                    <a:pt x="33991" y="279400"/>
                  </a:moveTo>
                  <a:lnTo>
                    <a:pt x="32172" y="279400"/>
                  </a:lnTo>
                  <a:lnTo>
                    <a:pt x="33991" y="266700"/>
                  </a:lnTo>
                  <a:lnTo>
                    <a:pt x="34949" y="266700"/>
                  </a:lnTo>
                  <a:lnTo>
                    <a:pt x="33991" y="279400"/>
                  </a:lnTo>
                  <a:close/>
                </a:path>
                <a:path w="1094740" h="2160270">
                  <a:moveTo>
                    <a:pt x="34949" y="279400"/>
                  </a:moveTo>
                  <a:lnTo>
                    <a:pt x="36289" y="266700"/>
                  </a:lnTo>
                  <a:lnTo>
                    <a:pt x="37534" y="266700"/>
                  </a:lnTo>
                  <a:lnTo>
                    <a:pt x="34949" y="279400"/>
                  </a:lnTo>
                  <a:close/>
                </a:path>
                <a:path w="1094740" h="2160270">
                  <a:moveTo>
                    <a:pt x="462744" y="279400"/>
                  </a:moveTo>
                  <a:lnTo>
                    <a:pt x="35523" y="279400"/>
                  </a:lnTo>
                  <a:lnTo>
                    <a:pt x="37534" y="266700"/>
                  </a:lnTo>
                  <a:lnTo>
                    <a:pt x="470305" y="266700"/>
                  </a:lnTo>
                  <a:lnTo>
                    <a:pt x="462744" y="279400"/>
                  </a:lnTo>
                  <a:close/>
                </a:path>
                <a:path w="1094740" h="2160270">
                  <a:moveTo>
                    <a:pt x="596912" y="279400"/>
                  </a:moveTo>
                  <a:lnTo>
                    <a:pt x="593082" y="266700"/>
                  </a:lnTo>
                  <a:lnTo>
                    <a:pt x="601221" y="266700"/>
                  </a:lnTo>
                  <a:lnTo>
                    <a:pt x="596912" y="279400"/>
                  </a:lnTo>
                  <a:close/>
                </a:path>
                <a:path w="1094740" h="2160270">
                  <a:moveTo>
                    <a:pt x="1047708" y="279400"/>
                  </a:moveTo>
                  <a:lnTo>
                    <a:pt x="605338" y="279400"/>
                  </a:lnTo>
                  <a:lnTo>
                    <a:pt x="601221" y="266700"/>
                  </a:lnTo>
                  <a:lnTo>
                    <a:pt x="1045888" y="266700"/>
                  </a:lnTo>
                  <a:lnTo>
                    <a:pt x="1047708" y="279400"/>
                  </a:lnTo>
                  <a:close/>
                </a:path>
                <a:path w="1094740" h="2160270">
                  <a:moveTo>
                    <a:pt x="1049431" y="279400"/>
                  </a:moveTo>
                  <a:lnTo>
                    <a:pt x="1049048" y="279400"/>
                  </a:lnTo>
                  <a:lnTo>
                    <a:pt x="1048474" y="266700"/>
                  </a:lnTo>
                  <a:lnTo>
                    <a:pt x="1048857" y="266700"/>
                  </a:lnTo>
                  <a:lnTo>
                    <a:pt x="1049431" y="279400"/>
                  </a:lnTo>
                  <a:close/>
                </a:path>
                <a:path w="1094740" h="2160270">
                  <a:moveTo>
                    <a:pt x="410963" y="292100"/>
                  </a:moveTo>
                  <a:lnTo>
                    <a:pt x="31119" y="292100"/>
                  </a:lnTo>
                  <a:lnTo>
                    <a:pt x="33129" y="279400"/>
                  </a:lnTo>
                  <a:lnTo>
                    <a:pt x="415464" y="279400"/>
                  </a:lnTo>
                  <a:lnTo>
                    <a:pt x="410963" y="292100"/>
                  </a:lnTo>
                  <a:close/>
                </a:path>
                <a:path w="1094740" h="2160270">
                  <a:moveTo>
                    <a:pt x="1052974" y="292100"/>
                  </a:moveTo>
                  <a:lnTo>
                    <a:pt x="652543" y="292100"/>
                  </a:lnTo>
                  <a:lnTo>
                    <a:pt x="645937" y="279400"/>
                  </a:lnTo>
                  <a:lnTo>
                    <a:pt x="1051346" y="279400"/>
                  </a:lnTo>
                  <a:lnTo>
                    <a:pt x="1052851" y="289379"/>
                  </a:lnTo>
                  <a:lnTo>
                    <a:pt x="1052974" y="292100"/>
                  </a:lnTo>
                  <a:close/>
                </a:path>
                <a:path w="1094740" h="2160270">
                  <a:moveTo>
                    <a:pt x="1055942" y="292100"/>
                  </a:moveTo>
                  <a:lnTo>
                    <a:pt x="1053261" y="292100"/>
                  </a:lnTo>
                  <a:lnTo>
                    <a:pt x="1052851" y="289379"/>
                  </a:lnTo>
                  <a:lnTo>
                    <a:pt x="1052399" y="279400"/>
                  </a:lnTo>
                  <a:lnTo>
                    <a:pt x="1054889" y="279400"/>
                  </a:lnTo>
                  <a:lnTo>
                    <a:pt x="1055942" y="292100"/>
                  </a:lnTo>
                  <a:close/>
                </a:path>
                <a:path w="1094740" h="2160270">
                  <a:moveTo>
                    <a:pt x="1053261" y="292100"/>
                  </a:moveTo>
                  <a:lnTo>
                    <a:pt x="1052974" y="292100"/>
                  </a:lnTo>
                  <a:lnTo>
                    <a:pt x="1052851" y="289379"/>
                  </a:lnTo>
                  <a:lnTo>
                    <a:pt x="1053261" y="292100"/>
                  </a:lnTo>
                  <a:close/>
                </a:path>
                <a:path w="1094740" h="2160270">
                  <a:moveTo>
                    <a:pt x="27336" y="302683"/>
                  </a:moveTo>
                  <a:lnTo>
                    <a:pt x="27576" y="292100"/>
                  </a:lnTo>
                  <a:lnTo>
                    <a:pt x="28533" y="292100"/>
                  </a:lnTo>
                  <a:lnTo>
                    <a:pt x="27755" y="300037"/>
                  </a:lnTo>
                  <a:lnTo>
                    <a:pt x="27336" y="302683"/>
                  </a:lnTo>
                  <a:close/>
                </a:path>
                <a:path w="1094740" h="2160270">
                  <a:moveTo>
                    <a:pt x="385110" y="304800"/>
                  </a:moveTo>
                  <a:lnTo>
                    <a:pt x="27289" y="304800"/>
                  </a:lnTo>
                  <a:lnTo>
                    <a:pt x="27755" y="300037"/>
                  </a:lnTo>
                  <a:lnTo>
                    <a:pt x="29012" y="292100"/>
                  </a:lnTo>
                  <a:lnTo>
                    <a:pt x="388270" y="292100"/>
                  </a:lnTo>
                  <a:lnTo>
                    <a:pt x="385110" y="304800"/>
                  </a:lnTo>
                  <a:close/>
                </a:path>
                <a:path w="1094740" h="2160270">
                  <a:moveTo>
                    <a:pt x="389419" y="304800"/>
                  </a:moveTo>
                  <a:lnTo>
                    <a:pt x="387696" y="304800"/>
                  </a:lnTo>
                  <a:lnTo>
                    <a:pt x="388845" y="292100"/>
                  </a:lnTo>
                  <a:lnTo>
                    <a:pt x="390760" y="292100"/>
                  </a:lnTo>
                  <a:lnTo>
                    <a:pt x="389419" y="304800"/>
                  </a:lnTo>
                  <a:close/>
                </a:path>
                <a:path w="1094740" h="2160270">
                  <a:moveTo>
                    <a:pt x="678779" y="304800"/>
                  </a:moveTo>
                  <a:lnTo>
                    <a:pt x="678013" y="304800"/>
                  </a:lnTo>
                  <a:lnTo>
                    <a:pt x="675907" y="292100"/>
                  </a:lnTo>
                  <a:lnTo>
                    <a:pt x="677151" y="292100"/>
                  </a:lnTo>
                  <a:lnTo>
                    <a:pt x="678779" y="304800"/>
                  </a:lnTo>
                  <a:close/>
                </a:path>
                <a:path w="1094740" h="2160270">
                  <a:moveTo>
                    <a:pt x="681269" y="304800"/>
                  </a:moveTo>
                  <a:lnTo>
                    <a:pt x="679545" y="304800"/>
                  </a:lnTo>
                  <a:lnTo>
                    <a:pt x="678779" y="292100"/>
                  </a:lnTo>
                  <a:lnTo>
                    <a:pt x="678971" y="292100"/>
                  </a:lnTo>
                  <a:lnTo>
                    <a:pt x="681269" y="304800"/>
                  </a:lnTo>
                  <a:close/>
                </a:path>
                <a:path w="1094740" h="2160270">
                  <a:moveTo>
                    <a:pt x="1060921" y="304800"/>
                  </a:moveTo>
                  <a:lnTo>
                    <a:pt x="681269" y="304800"/>
                  </a:lnTo>
                  <a:lnTo>
                    <a:pt x="680694" y="292100"/>
                  </a:lnTo>
                  <a:lnTo>
                    <a:pt x="1059006" y="292100"/>
                  </a:lnTo>
                  <a:lnTo>
                    <a:pt x="1060921" y="304800"/>
                  </a:lnTo>
                  <a:close/>
                </a:path>
                <a:path w="1094740" h="2160270">
                  <a:moveTo>
                    <a:pt x="27289" y="304800"/>
                  </a:moveTo>
                  <a:lnTo>
                    <a:pt x="27336" y="302683"/>
                  </a:lnTo>
                  <a:lnTo>
                    <a:pt x="27755" y="300037"/>
                  </a:lnTo>
                  <a:lnTo>
                    <a:pt x="27289" y="304800"/>
                  </a:lnTo>
                  <a:close/>
                </a:path>
                <a:path w="1094740" h="2160270">
                  <a:moveTo>
                    <a:pt x="27289" y="304800"/>
                  </a:moveTo>
                  <a:lnTo>
                    <a:pt x="27001" y="304800"/>
                  </a:lnTo>
                  <a:lnTo>
                    <a:pt x="27336" y="302683"/>
                  </a:lnTo>
                  <a:lnTo>
                    <a:pt x="27289" y="304800"/>
                  </a:lnTo>
                  <a:close/>
                </a:path>
                <a:path w="1094740" h="2160270">
                  <a:moveTo>
                    <a:pt x="22465" y="309562"/>
                  </a:moveTo>
                  <a:lnTo>
                    <a:pt x="22788" y="304800"/>
                  </a:lnTo>
                  <a:lnTo>
                    <a:pt x="23076" y="304800"/>
                  </a:lnTo>
                  <a:lnTo>
                    <a:pt x="22652" y="308810"/>
                  </a:lnTo>
                  <a:lnTo>
                    <a:pt x="22465" y="309562"/>
                  </a:lnTo>
                  <a:close/>
                </a:path>
                <a:path w="1094740" h="2160270">
                  <a:moveTo>
                    <a:pt x="365290" y="317500"/>
                  </a:moveTo>
                  <a:lnTo>
                    <a:pt x="21926" y="317500"/>
                  </a:lnTo>
                  <a:lnTo>
                    <a:pt x="22271" y="312420"/>
                  </a:lnTo>
                  <a:lnTo>
                    <a:pt x="22652" y="308810"/>
                  </a:lnTo>
                  <a:lnTo>
                    <a:pt x="23650" y="304800"/>
                  </a:lnTo>
                  <a:lnTo>
                    <a:pt x="367013" y="304800"/>
                  </a:lnTo>
                  <a:lnTo>
                    <a:pt x="365290" y="317500"/>
                  </a:lnTo>
                  <a:close/>
                </a:path>
                <a:path w="1094740" h="2160270">
                  <a:moveTo>
                    <a:pt x="704919" y="317500"/>
                  </a:moveTo>
                  <a:lnTo>
                    <a:pt x="704440" y="317500"/>
                  </a:lnTo>
                  <a:lnTo>
                    <a:pt x="702908" y="304800"/>
                  </a:lnTo>
                  <a:lnTo>
                    <a:pt x="703770" y="304800"/>
                  </a:lnTo>
                  <a:lnTo>
                    <a:pt x="704919" y="317500"/>
                  </a:lnTo>
                  <a:close/>
                </a:path>
                <a:path w="1094740" h="2160270">
                  <a:moveTo>
                    <a:pt x="706930" y="317500"/>
                  </a:moveTo>
                  <a:lnTo>
                    <a:pt x="704919" y="317500"/>
                  </a:lnTo>
                  <a:lnTo>
                    <a:pt x="703770" y="304800"/>
                  </a:lnTo>
                  <a:lnTo>
                    <a:pt x="705111" y="304800"/>
                  </a:lnTo>
                  <a:lnTo>
                    <a:pt x="706930" y="317500"/>
                  </a:lnTo>
                  <a:close/>
                </a:path>
                <a:path w="1094740" h="2160270">
                  <a:moveTo>
                    <a:pt x="1064560" y="317500"/>
                  </a:moveTo>
                  <a:lnTo>
                    <a:pt x="706930" y="317500"/>
                  </a:lnTo>
                  <a:lnTo>
                    <a:pt x="705111" y="304800"/>
                  </a:lnTo>
                  <a:lnTo>
                    <a:pt x="1063985" y="304800"/>
                  </a:lnTo>
                  <a:lnTo>
                    <a:pt x="1064560" y="317500"/>
                  </a:lnTo>
                  <a:close/>
                </a:path>
                <a:path w="1094740" h="2160270">
                  <a:moveTo>
                    <a:pt x="1065900" y="317500"/>
                  </a:moveTo>
                  <a:lnTo>
                    <a:pt x="1064560" y="317500"/>
                  </a:lnTo>
                  <a:lnTo>
                    <a:pt x="1063985" y="304800"/>
                  </a:lnTo>
                  <a:lnTo>
                    <a:pt x="1065671" y="314738"/>
                  </a:lnTo>
                  <a:lnTo>
                    <a:pt x="1065900" y="317500"/>
                  </a:lnTo>
                  <a:close/>
                </a:path>
                <a:path w="1094740" h="2160270">
                  <a:moveTo>
                    <a:pt x="1065671" y="314738"/>
                  </a:moveTo>
                  <a:lnTo>
                    <a:pt x="1063985" y="304800"/>
                  </a:lnTo>
                  <a:lnTo>
                    <a:pt x="1064847" y="304800"/>
                  </a:lnTo>
                  <a:lnTo>
                    <a:pt x="1065671" y="314738"/>
                  </a:lnTo>
                  <a:close/>
                </a:path>
                <a:path w="1094740" h="2160270">
                  <a:moveTo>
                    <a:pt x="21735" y="317500"/>
                  </a:moveTo>
                  <a:lnTo>
                    <a:pt x="20490" y="317500"/>
                  </a:lnTo>
                  <a:lnTo>
                    <a:pt x="22465" y="309562"/>
                  </a:lnTo>
                  <a:lnTo>
                    <a:pt x="22271" y="312420"/>
                  </a:lnTo>
                  <a:lnTo>
                    <a:pt x="21735" y="317500"/>
                  </a:lnTo>
                  <a:close/>
                </a:path>
                <a:path w="1094740" h="2160270">
                  <a:moveTo>
                    <a:pt x="21926" y="317500"/>
                  </a:moveTo>
                  <a:lnTo>
                    <a:pt x="21735" y="317500"/>
                  </a:lnTo>
                  <a:lnTo>
                    <a:pt x="22271" y="312420"/>
                  </a:lnTo>
                  <a:lnTo>
                    <a:pt x="21926" y="317500"/>
                  </a:lnTo>
                  <a:close/>
                </a:path>
                <a:path w="1094740" h="2160270">
                  <a:moveTo>
                    <a:pt x="1068294" y="330200"/>
                  </a:moveTo>
                  <a:lnTo>
                    <a:pt x="724835" y="330200"/>
                  </a:lnTo>
                  <a:lnTo>
                    <a:pt x="723303" y="317500"/>
                  </a:lnTo>
                  <a:lnTo>
                    <a:pt x="1065900" y="317500"/>
                  </a:lnTo>
                  <a:lnTo>
                    <a:pt x="1065671" y="314738"/>
                  </a:lnTo>
                  <a:lnTo>
                    <a:pt x="1068294" y="330200"/>
                  </a:lnTo>
                  <a:close/>
                </a:path>
                <a:path w="1094740" h="2160270">
                  <a:moveTo>
                    <a:pt x="349683" y="330200"/>
                  </a:moveTo>
                  <a:lnTo>
                    <a:pt x="18575" y="330200"/>
                  </a:lnTo>
                  <a:lnTo>
                    <a:pt x="19150" y="317500"/>
                  </a:lnTo>
                  <a:lnTo>
                    <a:pt x="350832" y="317500"/>
                  </a:lnTo>
                  <a:lnTo>
                    <a:pt x="349683" y="330200"/>
                  </a:lnTo>
                  <a:close/>
                </a:path>
                <a:path w="1094740" h="2160270">
                  <a:moveTo>
                    <a:pt x="336277" y="342900"/>
                  </a:moveTo>
                  <a:lnTo>
                    <a:pt x="11968" y="342900"/>
                  </a:lnTo>
                  <a:lnTo>
                    <a:pt x="14171" y="330200"/>
                  </a:lnTo>
                  <a:lnTo>
                    <a:pt x="339724" y="330200"/>
                  </a:lnTo>
                  <a:lnTo>
                    <a:pt x="336277" y="342900"/>
                  </a:lnTo>
                  <a:close/>
                </a:path>
                <a:path w="1094740" h="2160270">
                  <a:moveTo>
                    <a:pt x="1071358" y="342900"/>
                  </a:moveTo>
                  <a:lnTo>
                    <a:pt x="738623" y="342900"/>
                  </a:lnTo>
                  <a:lnTo>
                    <a:pt x="736421" y="330200"/>
                  </a:lnTo>
                  <a:lnTo>
                    <a:pt x="1070592" y="330200"/>
                  </a:lnTo>
                  <a:lnTo>
                    <a:pt x="1071358" y="342900"/>
                  </a:lnTo>
                  <a:close/>
                </a:path>
                <a:path w="1094740" h="2160270">
                  <a:moveTo>
                    <a:pt x="1072411" y="342900"/>
                  </a:moveTo>
                  <a:lnTo>
                    <a:pt x="1071358" y="342900"/>
                  </a:lnTo>
                  <a:lnTo>
                    <a:pt x="1071741" y="330200"/>
                  </a:lnTo>
                  <a:lnTo>
                    <a:pt x="1072220" y="334433"/>
                  </a:lnTo>
                  <a:lnTo>
                    <a:pt x="1072411" y="342900"/>
                  </a:lnTo>
                  <a:close/>
                </a:path>
                <a:path w="1094740" h="2160270">
                  <a:moveTo>
                    <a:pt x="1073848" y="342900"/>
                  </a:moveTo>
                  <a:lnTo>
                    <a:pt x="1073177" y="342900"/>
                  </a:lnTo>
                  <a:lnTo>
                    <a:pt x="1072220" y="334433"/>
                  </a:lnTo>
                  <a:lnTo>
                    <a:pt x="1072124" y="330200"/>
                  </a:lnTo>
                  <a:lnTo>
                    <a:pt x="1072507" y="330200"/>
                  </a:lnTo>
                  <a:lnTo>
                    <a:pt x="1073848" y="342900"/>
                  </a:lnTo>
                  <a:close/>
                </a:path>
                <a:path w="1094740" h="2160270">
                  <a:moveTo>
                    <a:pt x="1073177" y="342900"/>
                  </a:moveTo>
                  <a:lnTo>
                    <a:pt x="1072411" y="342900"/>
                  </a:lnTo>
                  <a:lnTo>
                    <a:pt x="1072220" y="334433"/>
                  </a:lnTo>
                  <a:lnTo>
                    <a:pt x="1073177" y="342900"/>
                  </a:lnTo>
                  <a:close/>
                </a:path>
                <a:path w="1094740" h="2160270">
                  <a:moveTo>
                    <a:pt x="325075" y="355600"/>
                  </a:moveTo>
                  <a:lnTo>
                    <a:pt x="11202" y="355600"/>
                  </a:lnTo>
                  <a:lnTo>
                    <a:pt x="11873" y="342900"/>
                  </a:lnTo>
                  <a:lnTo>
                    <a:pt x="331298" y="342900"/>
                  </a:lnTo>
                  <a:lnTo>
                    <a:pt x="325075" y="355600"/>
                  </a:lnTo>
                  <a:close/>
                </a:path>
                <a:path w="1094740" h="2160270">
                  <a:moveTo>
                    <a:pt x="1075858" y="355600"/>
                  </a:moveTo>
                  <a:lnTo>
                    <a:pt x="751837" y="355600"/>
                  </a:lnTo>
                  <a:lnTo>
                    <a:pt x="750018" y="342900"/>
                  </a:lnTo>
                  <a:lnTo>
                    <a:pt x="1074709" y="342900"/>
                  </a:lnTo>
                  <a:lnTo>
                    <a:pt x="1075858" y="355600"/>
                  </a:lnTo>
                  <a:close/>
                </a:path>
                <a:path w="1094740" h="2160270">
                  <a:moveTo>
                    <a:pt x="7372" y="368300"/>
                  </a:moveTo>
                  <a:lnTo>
                    <a:pt x="6798" y="368300"/>
                  </a:lnTo>
                  <a:lnTo>
                    <a:pt x="7372" y="355600"/>
                  </a:lnTo>
                  <a:lnTo>
                    <a:pt x="7660" y="355600"/>
                  </a:lnTo>
                  <a:lnTo>
                    <a:pt x="7591" y="364671"/>
                  </a:lnTo>
                  <a:lnTo>
                    <a:pt x="7372" y="368300"/>
                  </a:lnTo>
                  <a:close/>
                </a:path>
                <a:path w="1094740" h="2160270">
                  <a:moveTo>
                    <a:pt x="7564" y="368300"/>
                  </a:moveTo>
                  <a:lnTo>
                    <a:pt x="7591" y="364671"/>
                  </a:lnTo>
                  <a:lnTo>
                    <a:pt x="8138" y="355600"/>
                  </a:lnTo>
                  <a:lnTo>
                    <a:pt x="7564" y="368300"/>
                  </a:lnTo>
                  <a:close/>
                </a:path>
                <a:path w="1094740" h="2160270">
                  <a:moveTo>
                    <a:pt x="315116" y="368300"/>
                  </a:moveTo>
                  <a:lnTo>
                    <a:pt x="7564" y="368300"/>
                  </a:lnTo>
                  <a:lnTo>
                    <a:pt x="8426" y="355600"/>
                  </a:lnTo>
                  <a:lnTo>
                    <a:pt x="320383" y="355600"/>
                  </a:lnTo>
                  <a:lnTo>
                    <a:pt x="315116" y="368300"/>
                  </a:lnTo>
                  <a:close/>
                </a:path>
                <a:path w="1094740" h="2160270">
                  <a:moveTo>
                    <a:pt x="764477" y="368300"/>
                  </a:moveTo>
                  <a:lnTo>
                    <a:pt x="762466" y="368299"/>
                  </a:lnTo>
                  <a:lnTo>
                    <a:pt x="759210" y="355600"/>
                  </a:lnTo>
                  <a:lnTo>
                    <a:pt x="763615" y="355600"/>
                  </a:lnTo>
                  <a:lnTo>
                    <a:pt x="764477" y="368300"/>
                  </a:lnTo>
                  <a:close/>
                </a:path>
                <a:path w="1094740" h="2160270">
                  <a:moveTo>
                    <a:pt x="1079114" y="368300"/>
                  </a:moveTo>
                  <a:lnTo>
                    <a:pt x="765147" y="368299"/>
                  </a:lnTo>
                  <a:lnTo>
                    <a:pt x="763615" y="355600"/>
                  </a:lnTo>
                  <a:lnTo>
                    <a:pt x="1078827" y="355600"/>
                  </a:lnTo>
                  <a:lnTo>
                    <a:pt x="1079114" y="368300"/>
                  </a:lnTo>
                  <a:close/>
                </a:path>
                <a:path w="1094740" h="2160270">
                  <a:moveTo>
                    <a:pt x="7564" y="368300"/>
                  </a:moveTo>
                  <a:lnTo>
                    <a:pt x="7372" y="368300"/>
                  </a:lnTo>
                  <a:lnTo>
                    <a:pt x="7591" y="364671"/>
                  </a:lnTo>
                  <a:lnTo>
                    <a:pt x="7564" y="368300"/>
                  </a:lnTo>
                  <a:close/>
                </a:path>
                <a:path w="1094740" h="2160270">
                  <a:moveTo>
                    <a:pt x="7564" y="368300"/>
                  </a:moveTo>
                  <a:close/>
                </a:path>
                <a:path w="1094740" h="2160270">
                  <a:moveTo>
                    <a:pt x="8058" y="372978"/>
                  </a:moveTo>
                  <a:lnTo>
                    <a:pt x="8234" y="368300"/>
                  </a:lnTo>
                  <a:lnTo>
                    <a:pt x="8286" y="371719"/>
                  </a:lnTo>
                  <a:lnTo>
                    <a:pt x="8058" y="372978"/>
                  </a:lnTo>
                  <a:close/>
                </a:path>
                <a:path w="1094740" h="2160270">
                  <a:moveTo>
                    <a:pt x="8591" y="370031"/>
                  </a:moveTo>
                  <a:lnTo>
                    <a:pt x="8617" y="368300"/>
                  </a:lnTo>
                  <a:lnTo>
                    <a:pt x="8904" y="368300"/>
                  </a:lnTo>
                  <a:lnTo>
                    <a:pt x="8591" y="370031"/>
                  </a:lnTo>
                  <a:close/>
                </a:path>
                <a:path w="1094740" h="2160270">
                  <a:moveTo>
                    <a:pt x="308318" y="381000"/>
                  </a:moveTo>
                  <a:lnTo>
                    <a:pt x="8426" y="381000"/>
                  </a:lnTo>
                  <a:lnTo>
                    <a:pt x="8495" y="376382"/>
                  </a:lnTo>
                  <a:lnTo>
                    <a:pt x="8585" y="372533"/>
                  </a:lnTo>
                  <a:lnTo>
                    <a:pt x="9575" y="368300"/>
                  </a:lnTo>
                  <a:lnTo>
                    <a:pt x="312148" y="368300"/>
                  </a:lnTo>
                  <a:lnTo>
                    <a:pt x="308318" y="381000"/>
                  </a:lnTo>
                  <a:close/>
                </a:path>
                <a:path w="1094740" h="2160270">
                  <a:moveTo>
                    <a:pt x="773190" y="381000"/>
                  </a:moveTo>
                  <a:lnTo>
                    <a:pt x="772998" y="381000"/>
                  </a:lnTo>
                  <a:lnTo>
                    <a:pt x="772424" y="368300"/>
                  </a:lnTo>
                  <a:lnTo>
                    <a:pt x="773190" y="381000"/>
                  </a:lnTo>
                  <a:close/>
                </a:path>
                <a:path w="1094740" h="2160270">
                  <a:moveTo>
                    <a:pt x="773286" y="381000"/>
                  </a:moveTo>
                  <a:lnTo>
                    <a:pt x="772424" y="368300"/>
                  </a:lnTo>
                  <a:lnTo>
                    <a:pt x="773216" y="376382"/>
                  </a:lnTo>
                  <a:lnTo>
                    <a:pt x="773286" y="381000"/>
                  </a:lnTo>
                  <a:close/>
                </a:path>
                <a:path w="1094740" h="2160270">
                  <a:moveTo>
                    <a:pt x="773216" y="376382"/>
                  </a:moveTo>
                  <a:lnTo>
                    <a:pt x="772424" y="368300"/>
                  </a:lnTo>
                  <a:lnTo>
                    <a:pt x="772807" y="368300"/>
                  </a:lnTo>
                  <a:lnTo>
                    <a:pt x="773090" y="371719"/>
                  </a:lnTo>
                  <a:lnTo>
                    <a:pt x="773216" y="376382"/>
                  </a:lnTo>
                  <a:close/>
                </a:path>
                <a:path w="1094740" h="2160270">
                  <a:moveTo>
                    <a:pt x="773158" y="372533"/>
                  </a:moveTo>
                  <a:lnTo>
                    <a:pt x="772807" y="368300"/>
                  </a:lnTo>
                  <a:lnTo>
                    <a:pt x="773094" y="368300"/>
                  </a:lnTo>
                  <a:lnTo>
                    <a:pt x="773158" y="372533"/>
                  </a:lnTo>
                  <a:close/>
                </a:path>
                <a:path w="1094740" h="2160270">
                  <a:moveTo>
                    <a:pt x="1082082" y="381000"/>
                  </a:moveTo>
                  <a:lnTo>
                    <a:pt x="773860" y="381000"/>
                  </a:lnTo>
                  <a:lnTo>
                    <a:pt x="773195" y="372978"/>
                  </a:lnTo>
                  <a:lnTo>
                    <a:pt x="773094" y="368300"/>
                  </a:lnTo>
                  <a:lnTo>
                    <a:pt x="1079880" y="368300"/>
                  </a:lnTo>
                  <a:lnTo>
                    <a:pt x="1082082" y="381000"/>
                  </a:lnTo>
                  <a:close/>
                </a:path>
                <a:path w="1094740" h="2160270">
                  <a:moveTo>
                    <a:pt x="8315" y="373687"/>
                  </a:moveTo>
                  <a:lnTo>
                    <a:pt x="8286" y="371719"/>
                  </a:lnTo>
                  <a:lnTo>
                    <a:pt x="8591" y="370031"/>
                  </a:lnTo>
                  <a:lnTo>
                    <a:pt x="8481" y="372978"/>
                  </a:lnTo>
                  <a:lnTo>
                    <a:pt x="8315" y="373687"/>
                  </a:lnTo>
                  <a:close/>
                </a:path>
                <a:path w="1094740" h="2160270">
                  <a:moveTo>
                    <a:pt x="6606" y="381000"/>
                  </a:moveTo>
                  <a:lnTo>
                    <a:pt x="8058" y="372978"/>
                  </a:lnTo>
                  <a:lnTo>
                    <a:pt x="7976" y="375138"/>
                  </a:lnTo>
                  <a:lnTo>
                    <a:pt x="6606" y="381000"/>
                  </a:lnTo>
                  <a:close/>
                </a:path>
                <a:path w="1094740" h="2160270">
                  <a:moveTo>
                    <a:pt x="296732" y="406400"/>
                  </a:moveTo>
                  <a:lnTo>
                    <a:pt x="3734" y="406400"/>
                  </a:lnTo>
                  <a:lnTo>
                    <a:pt x="6223" y="393700"/>
                  </a:lnTo>
                  <a:lnTo>
                    <a:pt x="6000" y="392641"/>
                  </a:lnTo>
                  <a:lnTo>
                    <a:pt x="7755" y="381000"/>
                  </a:lnTo>
                  <a:lnTo>
                    <a:pt x="7976" y="375138"/>
                  </a:lnTo>
                  <a:lnTo>
                    <a:pt x="8315" y="373687"/>
                  </a:lnTo>
                  <a:lnTo>
                    <a:pt x="8426" y="381000"/>
                  </a:lnTo>
                  <a:lnTo>
                    <a:pt x="304297" y="381000"/>
                  </a:lnTo>
                  <a:lnTo>
                    <a:pt x="305541" y="393700"/>
                  </a:lnTo>
                  <a:lnTo>
                    <a:pt x="299030" y="393700"/>
                  </a:lnTo>
                  <a:lnTo>
                    <a:pt x="296732" y="406400"/>
                  </a:lnTo>
                  <a:close/>
                </a:path>
                <a:path w="1094740" h="2160270">
                  <a:moveTo>
                    <a:pt x="773669" y="381000"/>
                  </a:moveTo>
                  <a:lnTo>
                    <a:pt x="773286" y="381000"/>
                  </a:lnTo>
                  <a:lnTo>
                    <a:pt x="773216" y="376382"/>
                  </a:lnTo>
                  <a:lnTo>
                    <a:pt x="773669" y="381000"/>
                  </a:lnTo>
                  <a:close/>
                </a:path>
                <a:path w="1094740" h="2160270">
                  <a:moveTo>
                    <a:pt x="5840" y="393700"/>
                  </a:moveTo>
                  <a:lnTo>
                    <a:pt x="3542" y="381000"/>
                  </a:lnTo>
                  <a:lnTo>
                    <a:pt x="6000" y="392641"/>
                  </a:lnTo>
                  <a:lnTo>
                    <a:pt x="5840" y="393700"/>
                  </a:lnTo>
                  <a:close/>
                </a:path>
                <a:path w="1094740" h="2160270">
                  <a:moveTo>
                    <a:pt x="1084093" y="393700"/>
                  </a:moveTo>
                  <a:lnTo>
                    <a:pt x="781903" y="393700"/>
                  </a:lnTo>
                  <a:lnTo>
                    <a:pt x="779605" y="381000"/>
                  </a:lnTo>
                  <a:lnTo>
                    <a:pt x="1082848" y="381000"/>
                  </a:lnTo>
                  <a:lnTo>
                    <a:pt x="1084093" y="393700"/>
                  </a:lnTo>
                  <a:close/>
                </a:path>
                <a:path w="1094740" h="2160270">
                  <a:moveTo>
                    <a:pt x="787170" y="406400"/>
                  </a:moveTo>
                  <a:lnTo>
                    <a:pt x="786116" y="406400"/>
                  </a:lnTo>
                  <a:lnTo>
                    <a:pt x="785446" y="393700"/>
                  </a:lnTo>
                  <a:lnTo>
                    <a:pt x="786691" y="393700"/>
                  </a:lnTo>
                  <a:lnTo>
                    <a:pt x="787170" y="406400"/>
                  </a:lnTo>
                  <a:close/>
                </a:path>
                <a:path w="1094740" h="2160270">
                  <a:moveTo>
                    <a:pt x="1086008" y="406400"/>
                  </a:moveTo>
                  <a:lnTo>
                    <a:pt x="787265" y="406400"/>
                  </a:lnTo>
                  <a:lnTo>
                    <a:pt x="786691" y="393700"/>
                  </a:lnTo>
                  <a:lnTo>
                    <a:pt x="1084476" y="393700"/>
                  </a:lnTo>
                  <a:lnTo>
                    <a:pt x="1086008" y="406400"/>
                  </a:lnTo>
                  <a:close/>
                </a:path>
                <a:path w="1094740" h="2160270">
                  <a:moveTo>
                    <a:pt x="291753" y="419100"/>
                  </a:moveTo>
                  <a:lnTo>
                    <a:pt x="1915" y="419100"/>
                  </a:lnTo>
                  <a:lnTo>
                    <a:pt x="2393" y="406400"/>
                  </a:lnTo>
                  <a:lnTo>
                    <a:pt x="291562" y="406400"/>
                  </a:lnTo>
                  <a:lnTo>
                    <a:pt x="291753" y="419100"/>
                  </a:lnTo>
                  <a:close/>
                </a:path>
                <a:path w="1094740" h="2160270">
                  <a:moveTo>
                    <a:pt x="1088498" y="419100"/>
                  </a:moveTo>
                  <a:lnTo>
                    <a:pt x="794925" y="419100"/>
                  </a:lnTo>
                  <a:lnTo>
                    <a:pt x="791670" y="406400"/>
                  </a:lnTo>
                  <a:lnTo>
                    <a:pt x="1087732" y="406400"/>
                  </a:lnTo>
                  <a:lnTo>
                    <a:pt x="1088498" y="419100"/>
                  </a:lnTo>
                  <a:close/>
                </a:path>
                <a:path w="1094740" h="2160270">
                  <a:moveTo>
                    <a:pt x="290413" y="444500"/>
                  </a:moveTo>
                  <a:lnTo>
                    <a:pt x="1819" y="444500"/>
                  </a:lnTo>
                  <a:lnTo>
                    <a:pt x="1723" y="431800"/>
                  </a:lnTo>
                  <a:lnTo>
                    <a:pt x="191" y="431800"/>
                  </a:lnTo>
                  <a:lnTo>
                    <a:pt x="766" y="419100"/>
                  </a:lnTo>
                  <a:lnTo>
                    <a:pt x="294434" y="419100"/>
                  </a:lnTo>
                  <a:lnTo>
                    <a:pt x="288115" y="431800"/>
                  </a:lnTo>
                  <a:lnTo>
                    <a:pt x="290413" y="444500"/>
                  </a:lnTo>
                  <a:close/>
                </a:path>
                <a:path w="1094740" h="2160270">
                  <a:moveTo>
                    <a:pt x="1090030" y="431800"/>
                  </a:moveTo>
                  <a:lnTo>
                    <a:pt x="798277" y="431800"/>
                  </a:lnTo>
                  <a:lnTo>
                    <a:pt x="796074" y="419100"/>
                  </a:lnTo>
                  <a:lnTo>
                    <a:pt x="1089551" y="419100"/>
                  </a:lnTo>
                  <a:lnTo>
                    <a:pt x="1090030" y="431800"/>
                  </a:lnTo>
                  <a:close/>
                </a:path>
                <a:path w="1094740" h="2160270">
                  <a:moveTo>
                    <a:pt x="1090796" y="431800"/>
                  </a:moveTo>
                  <a:lnTo>
                    <a:pt x="1090030" y="431800"/>
                  </a:lnTo>
                  <a:lnTo>
                    <a:pt x="1090221" y="419100"/>
                  </a:lnTo>
                  <a:lnTo>
                    <a:pt x="1090796" y="431800"/>
                  </a:lnTo>
                  <a:close/>
                </a:path>
                <a:path w="1094740" h="2160270">
                  <a:moveTo>
                    <a:pt x="1091945" y="431800"/>
                  </a:moveTo>
                  <a:lnTo>
                    <a:pt x="1090987" y="431800"/>
                  </a:lnTo>
                  <a:lnTo>
                    <a:pt x="1090604" y="419100"/>
                  </a:lnTo>
                  <a:lnTo>
                    <a:pt x="1091849" y="419100"/>
                  </a:lnTo>
                  <a:lnTo>
                    <a:pt x="1091945" y="431800"/>
                  </a:lnTo>
                  <a:close/>
                </a:path>
                <a:path w="1094740" h="2160270">
                  <a:moveTo>
                    <a:pt x="1091370" y="444500"/>
                  </a:moveTo>
                  <a:lnTo>
                    <a:pt x="801053" y="444500"/>
                  </a:lnTo>
                  <a:lnTo>
                    <a:pt x="800383" y="431800"/>
                  </a:lnTo>
                  <a:lnTo>
                    <a:pt x="1091562" y="431800"/>
                  </a:lnTo>
                  <a:lnTo>
                    <a:pt x="1091370" y="444500"/>
                  </a:lnTo>
                  <a:close/>
                </a:path>
                <a:path w="1094740" h="2160270">
                  <a:moveTo>
                    <a:pt x="287" y="457200"/>
                  </a:moveTo>
                  <a:lnTo>
                    <a:pt x="0" y="444500"/>
                  </a:lnTo>
                  <a:lnTo>
                    <a:pt x="383" y="444500"/>
                  </a:lnTo>
                  <a:lnTo>
                    <a:pt x="287" y="457200"/>
                  </a:lnTo>
                  <a:close/>
                </a:path>
                <a:path w="1094740" h="2160270">
                  <a:moveTo>
                    <a:pt x="1592" y="447963"/>
                  </a:moveTo>
                  <a:lnTo>
                    <a:pt x="1436" y="444500"/>
                  </a:lnTo>
                  <a:lnTo>
                    <a:pt x="1723" y="444500"/>
                  </a:lnTo>
                  <a:lnTo>
                    <a:pt x="1592" y="447963"/>
                  </a:lnTo>
                  <a:close/>
                </a:path>
                <a:path w="1094740" h="2160270">
                  <a:moveTo>
                    <a:pt x="2010" y="457200"/>
                  </a:moveTo>
                  <a:lnTo>
                    <a:pt x="1592" y="447963"/>
                  </a:lnTo>
                  <a:lnTo>
                    <a:pt x="1723" y="444500"/>
                  </a:lnTo>
                  <a:lnTo>
                    <a:pt x="1932" y="447963"/>
                  </a:lnTo>
                  <a:lnTo>
                    <a:pt x="2010" y="457200"/>
                  </a:lnTo>
                  <a:close/>
                </a:path>
                <a:path w="1094740" h="2160270">
                  <a:moveTo>
                    <a:pt x="2010" y="449262"/>
                  </a:moveTo>
                  <a:lnTo>
                    <a:pt x="1723" y="444500"/>
                  </a:lnTo>
                  <a:lnTo>
                    <a:pt x="2010" y="444500"/>
                  </a:lnTo>
                  <a:lnTo>
                    <a:pt x="2010" y="449262"/>
                  </a:lnTo>
                  <a:close/>
                </a:path>
                <a:path w="1094740" h="2160270">
                  <a:moveTo>
                    <a:pt x="287444" y="457200"/>
                  </a:moveTo>
                  <a:lnTo>
                    <a:pt x="2872" y="457200"/>
                  </a:lnTo>
                  <a:lnTo>
                    <a:pt x="2010" y="444500"/>
                  </a:lnTo>
                  <a:lnTo>
                    <a:pt x="286295" y="444500"/>
                  </a:lnTo>
                  <a:lnTo>
                    <a:pt x="287444" y="457200"/>
                  </a:lnTo>
                  <a:close/>
                </a:path>
                <a:path w="1094740" h="2160270">
                  <a:moveTo>
                    <a:pt x="287827" y="469900"/>
                  </a:moveTo>
                  <a:lnTo>
                    <a:pt x="2393" y="469900"/>
                  </a:lnTo>
                  <a:lnTo>
                    <a:pt x="1436" y="457200"/>
                  </a:lnTo>
                  <a:lnTo>
                    <a:pt x="287636" y="457200"/>
                  </a:lnTo>
                  <a:lnTo>
                    <a:pt x="287827" y="444500"/>
                  </a:lnTo>
                  <a:lnTo>
                    <a:pt x="287827" y="469900"/>
                  </a:lnTo>
                  <a:close/>
                </a:path>
                <a:path w="1094740" h="2160270">
                  <a:moveTo>
                    <a:pt x="805075" y="457200"/>
                  </a:moveTo>
                  <a:lnTo>
                    <a:pt x="804118" y="444500"/>
                  </a:lnTo>
                  <a:lnTo>
                    <a:pt x="805267" y="444500"/>
                  </a:lnTo>
                  <a:lnTo>
                    <a:pt x="805075" y="457200"/>
                  </a:lnTo>
                  <a:close/>
                </a:path>
                <a:path w="1094740" h="2160270">
                  <a:moveTo>
                    <a:pt x="807277" y="469900"/>
                  </a:moveTo>
                  <a:lnTo>
                    <a:pt x="806033" y="469900"/>
                  </a:lnTo>
                  <a:lnTo>
                    <a:pt x="806224" y="457200"/>
                  </a:lnTo>
                  <a:lnTo>
                    <a:pt x="806224" y="444500"/>
                  </a:lnTo>
                  <a:lnTo>
                    <a:pt x="1093572" y="444500"/>
                  </a:lnTo>
                  <a:lnTo>
                    <a:pt x="1092806" y="457200"/>
                  </a:lnTo>
                  <a:lnTo>
                    <a:pt x="806511" y="457200"/>
                  </a:lnTo>
                  <a:lnTo>
                    <a:pt x="807277" y="469900"/>
                  </a:lnTo>
                  <a:close/>
                </a:path>
                <a:path w="1094740" h="2160270">
                  <a:moveTo>
                    <a:pt x="2010" y="457200"/>
                  </a:moveTo>
                  <a:lnTo>
                    <a:pt x="1244" y="457200"/>
                  </a:lnTo>
                  <a:lnTo>
                    <a:pt x="1592" y="447963"/>
                  </a:lnTo>
                  <a:lnTo>
                    <a:pt x="2010" y="457200"/>
                  </a:lnTo>
                  <a:close/>
                </a:path>
                <a:path w="1094740" h="2160270">
                  <a:moveTo>
                    <a:pt x="2489" y="457200"/>
                  </a:moveTo>
                  <a:lnTo>
                    <a:pt x="2010" y="457200"/>
                  </a:lnTo>
                  <a:lnTo>
                    <a:pt x="2010" y="449262"/>
                  </a:lnTo>
                  <a:lnTo>
                    <a:pt x="2489" y="457200"/>
                  </a:lnTo>
                  <a:close/>
                </a:path>
                <a:path w="1094740" h="2160270">
                  <a:moveTo>
                    <a:pt x="288306" y="469900"/>
                  </a:moveTo>
                  <a:lnTo>
                    <a:pt x="287923" y="469900"/>
                  </a:lnTo>
                  <a:lnTo>
                    <a:pt x="287923" y="468312"/>
                  </a:lnTo>
                  <a:lnTo>
                    <a:pt x="288593" y="457200"/>
                  </a:lnTo>
                  <a:lnTo>
                    <a:pt x="288306" y="469900"/>
                  </a:lnTo>
                  <a:close/>
                </a:path>
                <a:path w="1094740" h="2160270">
                  <a:moveTo>
                    <a:pt x="1094434" y="469900"/>
                  </a:moveTo>
                  <a:lnTo>
                    <a:pt x="808331" y="469900"/>
                  </a:lnTo>
                  <a:lnTo>
                    <a:pt x="808139" y="457200"/>
                  </a:lnTo>
                  <a:lnTo>
                    <a:pt x="1092806" y="457200"/>
                  </a:lnTo>
                  <a:lnTo>
                    <a:pt x="1094434" y="469900"/>
                  </a:lnTo>
                  <a:close/>
                </a:path>
                <a:path w="1094740" h="2160270">
                  <a:moveTo>
                    <a:pt x="3351" y="482600"/>
                  </a:moveTo>
                  <a:lnTo>
                    <a:pt x="1436" y="482600"/>
                  </a:lnTo>
                  <a:lnTo>
                    <a:pt x="1244" y="469900"/>
                  </a:lnTo>
                  <a:lnTo>
                    <a:pt x="2872" y="469900"/>
                  </a:lnTo>
                  <a:lnTo>
                    <a:pt x="3351" y="482600"/>
                  </a:lnTo>
                  <a:close/>
                </a:path>
                <a:path w="1094740" h="2160270">
                  <a:moveTo>
                    <a:pt x="291562" y="482600"/>
                  </a:moveTo>
                  <a:lnTo>
                    <a:pt x="4500" y="482600"/>
                  </a:lnTo>
                  <a:lnTo>
                    <a:pt x="2872" y="469900"/>
                  </a:lnTo>
                  <a:lnTo>
                    <a:pt x="290221" y="469900"/>
                  </a:lnTo>
                  <a:lnTo>
                    <a:pt x="291562" y="482600"/>
                  </a:lnTo>
                  <a:close/>
                </a:path>
                <a:path w="1094740" h="2160270">
                  <a:moveTo>
                    <a:pt x="313306" y="474283"/>
                  </a:moveTo>
                  <a:lnTo>
                    <a:pt x="313967" y="469900"/>
                  </a:lnTo>
                  <a:lnTo>
                    <a:pt x="313803" y="473541"/>
                  </a:lnTo>
                  <a:lnTo>
                    <a:pt x="313306" y="474283"/>
                  </a:lnTo>
                  <a:close/>
                </a:path>
                <a:path w="1094740" h="2160270">
                  <a:moveTo>
                    <a:pt x="399569" y="482600"/>
                  </a:moveTo>
                  <a:lnTo>
                    <a:pt x="313393" y="482600"/>
                  </a:lnTo>
                  <a:lnTo>
                    <a:pt x="313803" y="473541"/>
                  </a:lnTo>
                  <a:lnTo>
                    <a:pt x="316238" y="469900"/>
                  </a:lnTo>
                  <a:lnTo>
                    <a:pt x="398132" y="469900"/>
                  </a:lnTo>
                  <a:lnTo>
                    <a:pt x="399569" y="482600"/>
                  </a:lnTo>
                  <a:close/>
                </a:path>
                <a:path w="1094740" h="2160270">
                  <a:moveTo>
                    <a:pt x="809480" y="482600"/>
                  </a:moveTo>
                  <a:lnTo>
                    <a:pt x="808714" y="482600"/>
                  </a:lnTo>
                  <a:lnTo>
                    <a:pt x="808809" y="469900"/>
                  </a:lnTo>
                  <a:lnTo>
                    <a:pt x="809480" y="469900"/>
                  </a:lnTo>
                  <a:lnTo>
                    <a:pt x="809480" y="482600"/>
                  </a:lnTo>
                  <a:close/>
                </a:path>
                <a:path w="1094740" h="2160270">
                  <a:moveTo>
                    <a:pt x="1094626" y="495300"/>
                  </a:moveTo>
                  <a:lnTo>
                    <a:pt x="811682" y="495300"/>
                  </a:lnTo>
                  <a:lnTo>
                    <a:pt x="810590" y="487680"/>
                  </a:lnTo>
                  <a:lnTo>
                    <a:pt x="810246" y="482600"/>
                  </a:lnTo>
                  <a:lnTo>
                    <a:pt x="809767" y="469900"/>
                  </a:lnTo>
                  <a:lnTo>
                    <a:pt x="1092660" y="469900"/>
                  </a:lnTo>
                  <a:lnTo>
                    <a:pt x="1093237" y="482600"/>
                  </a:lnTo>
                  <a:lnTo>
                    <a:pt x="1094461" y="482600"/>
                  </a:lnTo>
                  <a:lnTo>
                    <a:pt x="1094626" y="495300"/>
                  </a:lnTo>
                  <a:close/>
                </a:path>
                <a:path w="1094740" h="2160270">
                  <a:moveTo>
                    <a:pt x="312052" y="482600"/>
                  </a:moveTo>
                  <a:lnTo>
                    <a:pt x="307744" y="482600"/>
                  </a:lnTo>
                  <a:lnTo>
                    <a:pt x="313306" y="474283"/>
                  </a:lnTo>
                  <a:lnTo>
                    <a:pt x="312052" y="482600"/>
                  </a:lnTo>
                  <a:close/>
                </a:path>
                <a:path w="1094740" h="2160270">
                  <a:moveTo>
                    <a:pt x="421687" y="495300"/>
                  </a:moveTo>
                  <a:lnTo>
                    <a:pt x="5553" y="495300"/>
                  </a:lnTo>
                  <a:lnTo>
                    <a:pt x="4691" y="482600"/>
                  </a:lnTo>
                  <a:lnTo>
                    <a:pt x="419581" y="482600"/>
                  </a:lnTo>
                  <a:lnTo>
                    <a:pt x="421687" y="495300"/>
                  </a:lnTo>
                  <a:close/>
                </a:path>
                <a:path w="1094740" h="2160270">
                  <a:moveTo>
                    <a:pt x="810282" y="485530"/>
                  </a:moveTo>
                  <a:lnTo>
                    <a:pt x="809863" y="482600"/>
                  </a:lnTo>
                  <a:lnTo>
                    <a:pt x="810150" y="482600"/>
                  </a:lnTo>
                  <a:lnTo>
                    <a:pt x="810282" y="485530"/>
                  </a:lnTo>
                  <a:close/>
                </a:path>
                <a:path w="1094740" h="2160270">
                  <a:moveTo>
                    <a:pt x="811107" y="495300"/>
                  </a:moveTo>
                  <a:lnTo>
                    <a:pt x="810724" y="495300"/>
                  </a:lnTo>
                  <a:lnTo>
                    <a:pt x="810282" y="485530"/>
                  </a:lnTo>
                  <a:lnTo>
                    <a:pt x="810590" y="487680"/>
                  </a:lnTo>
                  <a:lnTo>
                    <a:pt x="811107" y="495300"/>
                  </a:lnTo>
                  <a:close/>
                </a:path>
                <a:path w="1094740" h="2160270">
                  <a:moveTo>
                    <a:pt x="443423" y="520700"/>
                  </a:moveTo>
                  <a:lnTo>
                    <a:pt x="8375" y="520700"/>
                  </a:lnTo>
                  <a:lnTo>
                    <a:pt x="6702" y="508000"/>
                  </a:lnTo>
                  <a:lnTo>
                    <a:pt x="5748" y="495300"/>
                  </a:lnTo>
                  <a:lnTo>
                    <a:pt x="431837" y="495300"/>
                  </a:lnTo>
                  <a:lnTo>
                    <a:pt x="434237" y="502073"/>
                  </a:lnTo>
                  <a:lnTo>
                    <a:pt x="434997" y="508000"/>
                  </a:lnTo>
                  <a:lnTo>
                    <a:pt x="444763" y="508000"/>
                  </a:lnTo>
                  <a:lnTo>
                    <a:pt x="443423" y="520700"/>
                  </a:lnTo>
                  <a:close/>
                </a:path>
                <a:path w="1094740" h="2160270">
                  <a:moveTo>
                    <a:pt x="434237" y="502073"/>
                  </a:moveTo>
                  <a:lnTo>
                    <a:pt x="431837" y="495300"/>
                  </a:lnTo>
                  <a:lnTo>
                    <a:pt x="433369" y="495300"/>
                  </a:lnTo>
                  <a:lnTo>
                    <a:pt x="434237" y="502073"/>
                  </a:lnTo>
                  <a:close/>
                </a:path>
                <a:path w="1094740" h="2160270">
                  <a:moveTo>
                    <a:pt x="434798" y="503655"/>
                  </a:moveTo>
                  <a:lnTo>
                    <a:pt x="434237" y="502073"/>
                  </a:lnTo>
                  <a:lnTo>
                    <a:pt x="433369" y="495300"/>
                  </a:lnTo>
                  <a:lnTo>
                    <a:pt x="434231" y="495300"/>
                  </a:lnTo>
                  <a:lnTo>
                    <a:pt x="434798" y="503655"/>
                  </a:lnTo>
                  <a:close/>
                </a:path>
                <a:path w="1094740" h="2160270">
                  <a:moveTo>
                    <a:pt x="437390" y="508000"/>
                  </a:moveTo>
                  <a:lnTo>
                    <a:pt x="436337" y="508000"/>
                  </a:lnTo>
                  <a:lnTo>
                    <a:pt x="435146" y="504638"/>
                  </a:lnTo>
                  <a:lnTo>
                    <a:pt x="434231" y="495300"/>
                  </a:lnTo>
                  <a:lnTo>
                    <a:pt x="435284" y="495300"/>
                  </a:lnTo>
                  <a:lnTo>
                    <a:pt x="437390" y="508000"/>
                  </a:lnTo>
                  <a:close/>
                </a:path>
                <a:path w="1094740" h="2160270">
                  <a:moveTo>
                    <a:pt x="1094195" y="520700"/>
                  </a:moveTo>
                  <a:lnTo>
                    <a:pt x="810724" y="520700"/>
                  </a:lnTo>
                  <a:lnTo>
                    <a:pt x="810724" y="508000"/>
                  </a:lnTo>
                  <a:lnTo>
                    <a:pt x="810916" y="508000"/>
                  </a:lnTo>
                  <a:lnTo>
                    <a:pt x="811490" y="495300"/>
                  </a:lnTo>
                  <a:lnTo>
                    <a:pt x="1094159" y="495300"/>
                  </a:lnTo>
                  <a:lnTo>
                    <a:pt x="1094195" y="520700"/>
                  </a:lnTo>
                  <a:close/>
                </a:path>
                <a:path w="1094740" h="2160270">
                  <a:moveTo>
                    <a:pt x="435475" y="508000"/>
                  </a:moveTo>
                  <a:lnTo>
                    <a:pt x="435092" y="508000"/>
                  </a:lnTo>
                  <a:lnTo>
                    <a:pt x="434798" y="503655"/>
                  </a:lnTo>
                  <a:lnTo>
                    <a:pt x="435146" y="504638"/>
                  </a:lnTo>
                  <a:lnTo>
                    <a:pt x="435475" y="508000"/>
                  </a:lnTo>
                  <a:close/>
                </a:path>
                <a:path w="1094740" h="2160270">
                  <a:moveTo>
                    <a:pt x="11873" y="533400"/>
                  </a:moveTo>
                  <a:lnTo>
                    <a:pt x="10819" y="533400"/>
                  </a:lnTo>
                  <a:lnTo>
                    <a:pt x="9958" y="520700"/>
                  </a:lnTo>
                  <a:lnTo>
                    <a:pt x="11873" y="533400"/>
                  </a:lnTo>
                  <a:close/>
                </a:path>
                <a:path w="1094740" h="2160270">
                  <a:moveTo>
                    <a:pt x="453094" y="533400"/>
                  </a:moveTo>
                  <a:lnTo>
                    <a:pt x="11873" y="533400"/>
                  </a:lnTo>
                  <a:lnTo>
                    <a:pt x="10915" y="520700"/>
                  </a:lnTo>
                  <a:lnTo>
                    <a:pt x="451562" y="520700"/>
                  </a:lnTo>
                  <a:lnTo>
                    <a:pt x="453094" y="533400"/>
                  </a:lnTo>
                  <a:close/>
                </a:path>
                <a:path w="1094740" h="2160270">
                  <a:moveTo>
                    <a:pt x="808618" y="533400"/>
                  </a:moveTo>
                  <a:lnTo>
                    <a:pt x="807373" y="533400"/>
                  </a:lnTo>
                  <a:lnTo>
                    <a:pt x="807086" y="520700"/>
                  </a:lnTo>
                  <a:lnTo>
                    <a:pt x="808905" y="520700"/>
                  </a:lnTo>
                  <a:lnTo>
                    <a:pt x="808618" y="533400"/>
                  </a:lnTo>
                  <a:close/>
                </a:path>
                <a:path w="1094740" h="2160270">
                  <a:moveTo>
                    <a:pt x="1094243" y="533400"/>
                  </a:moveTo>
                  <a:lnTo>
                    <a:pt x="808714" y="533400"/>
                  </a:lnTo>
                  <a:lnTo>
                    <a:pt x="809288" y="520700"/>
                  </a:lnTo>
                  <a:lnTo>
                    <a:pt x="1093955" y="520700"/>
                  </a:lnTo>
                  <a:lnTo>
                    <a:pt x="1094243" y="533400"/>
                  </a:lnTo>
                  <a:close/>
                </a:path>
                <a:path w="1094740" h="2160270">
                  <a:moveTo>
                    <a:pt x="13117" y="546100"/>
                  </a:moveTo>
                  <a:lnTo>
                    <a:pt x="12160" y="546100"/>
                  </a:lnTo>
                  <a:lnTo>
                    <a:pt x="12543" y="533400"/>
                  </a:lnTo>
                  <a:lnTo>
                    <a:pt x="13213" y="533400"/>
                  </a:lnTo>
                  <a:lnTo>
                    <a:pt x="13117" y="546100"/>
                  </a:lnTo>
                  <a:close/>
                </a:path>
                <a:path w="1094740" h="2160270">
                  <a:moveTo>
                    <a:pt x="15037" y="550517"/>
                  </a:moveTo>
                  <a:lnTo>
                    <a:pt x="14171" y="546100"/>
                  </a:lnTo>
                  <a:lnTo>
                    <a:pt x="14458" y="533400"/>
                  </a:lnTo>
                  <a:lnTo>
                    <a:pt x="458551" y="533400"/>
                  </a:lnTo>
                  <a:lnTo>
                    <a:pt x="461137" y="546100"/>
                  </a:lnTo>
                  <a:lnTo>
                    <a:pt x="14937" y="546100"/>
                  </a:lnTo>
                  <a:lnTo>
                    <a:pt x="15037" y="550517"/>
                  </a:lnTo>
                  <a:close/>
                </a:path>
                <a:path w="1094740" h="2160270">
                  <a:moveTo>
                    <a:pt x="461137" y="546100"/>
                  </a:moveTo>
                  <a:lnTo>
                    <a:pt x="458551" y="533400"/>
                  </a:lnTo>
                  <a:lnTo>
                    <a:pt x="460645" y="537952"/>
                  </a:lnTo>
                  <a:lnTo>
                    <a:pt x="461137" y="546100"/>
                  </a:lnTo>
                  <a:close/>
                </a:path>
                <a:path w="1094740" h="2160270">
                  <a:moveTo>
                    <a:pt x="460645" y="537952"/>
                  </a:moveTo>
                  <a:lnTo>
                    <a:pt x="458551" y="533400"/>
                  </a:lnTo>
                  <a:lnTo>
                    <a:pt x="460371" y="533400"/>
                  </a:lnTo>
                  <a:lnTo>
                    <a:pt x="460645" y="537952"/>
                  </a:lnTo>
                  <a:close/>
                </a:path>
                <a:path w="1094740" h="2160270">
                  <a:moveTo>
                    <a:pt x="463994" y="545234"/>
                  </a:moveTo>
                  <a:lnTo>
                    <a:pt x="462680" y="542377"/>
                  </a:lnTo>
                  <a:lnTo>
                    <a:pt x="462477" y="533400"/>
                  </a:lnTo>
                  <a:lnTo>
                    <a:pt x="463994" y="545234"/>
                  </a:lnTo>
                  <a:close/>
                </a:path>
                <a:path w="1094740" h="2160270">
                  <a:moveTo>
                    <a:pt x="1091849" y="558800"/>
                  </a:moveTo>
                  <a:lnTo>
                    <a:pt x="806511" y="558800"/>
                  </a:lnTo>
                  <a:lnTo>
                    <a:pt x="808235" y="546100"/>
                  </a:lnTo>
                  <a:lnTo>
                    <a:pt x="808809" y="533400"/>
                  </a:lnTo>
                  <a:lnTo>
                    <a:pt x="1093190" y="533400"/>
                  </a:lnTo>
                  <a:lnTo>
                    <a:pt x="1092998" y="546100"/>
                  </a:lnTo>
                  <a:lnTo>
                    <a:pt x="1092136" y="546100"/>
                  </a:lnTo>
                  <a:lnTo>
                    <a:pt x="1091849" y="558800"/>
                  </a:lnTo>
                  <a:close/>
                </a:path>
                <a:path w="1094740" h="2160270">
                  <a:moveTo>
                    <a:pt x="1093477" y="546100"/>
                  </a:moveTo>
                  <a:lnTo>
                    <a:pt x="1092998" y="546100"/>
                  </a:lnTo>
                  <a:lnTo>
                    <a:pt x="1093285" y="533400"/>
                  </a:lnTo>
                  <a:lnTo>
                    <a:pt x="1093477" y="546100"/>
                  </a:lnTo>
                  <a:close/>
                </a:path>
                <a:path w="1094740" h="2160270">
                  <a:moveTo>
                    <a:pt x="1094434" y="546100"/>
                  </a:moveTo>
                  <a:lnTo>
                    <a:pt x="1093477" y="546100"/>
                  </a:lnTo>
                  <a:lnTo>
                    <a:pt x="1094147" y="533400"/>
                  </a:lnTo>
                  <a:lnTo>
                    <a:pt x="1094434" y="546100"/>
                  </a:lnTo>
                  <a:close/>
                </a:path>
                <a:path w="1094740" h="2160270">
                  <a:moveTo>
                    <a:pt x="462764" y="546100"/>
                  </a:moveTo>
                  <a:lnTo>
                    <a:pt x="461137" y="546100"/>
                  </a:lnTo>
                  <a:lnTo>
                    <a:pt x="460645" y="537952"/>
                  </a:lnTo>
                  <a:lnTo>
                    <a:pt x="462680" y="542377"/>
                  </a:lnTo>
                  <a:lnTo>
                    <a:pt x="462764" y="546100"/>
                  </a:lnTo>
                  <a:close/>
                </a:path>
                <a:path w="1094740" h="2160270">
                  <a:moveTo>
                    <a:pt x="464105" y="546100"/>
                  </a:moveTo>
                  <a:lnTo>
                    <a:pt x="462764" y="546100"/>
                  </a:lnTo>
                  <a:lnTo>
                    <a:pt x="462680" y="542377"/>
                  </a:lnTo>
                  <a:lnTo>
                    <a:pt x="463994" y="545234"/>
                  </a:lnTo>
                  <a:lnTo>
                    <a:pt x="464105" y="546100"/>
                  </a:lnTo>
                  <a:close/>
                </a:path>
                <a:path w="1094740" h="2160270">
                  <a:moveTo>
                    <a:pt x="464392" y="546100"/>
                  </a:moveTo>
                  <a:lnTo>
                    <a:pt x="464105" y="546100"/>
                  </a:lnTo>
                  <a:lnTo>
                    <a:pt x="463994" y="545234"/>
                  </a:lnTo>
                  <a:lnTo>
                    <a:pt x="464392" y="546100"/>
                  </a:lnTo>
                  <a:close/>
                </a:path>
                <a:path w="1094740" h="2160270">
                  <a:moveTo>
                    <a:pt x="467935" y="558800"/>
                  </a:moveTo>
                  <a:lnTo>
                    <a:pt x="16660" y="558800"/>
                  </a:lnTo>
                  <a:lnTo>
                    <a:pt x="15119" y="550938"/>
                  </a:lnTo>
                  <a:lnTo>
                    <a:pt x="14937" y="546100"/>
                  </a:lnTo>
                  <a:lnTo>
                    <a:pt x="467456" y="546100"/>
                  </a:lnTo>
                  <a:lnTo>
                    <a:pt x="467935" y="558800"/>
                  </a:lnTo>
                  <a:close/>
                </a:path>
                <a:path w="1094740" h="2160270">
                  <a:moveTo>
                    <a:pt x="470233" y="558800"/>
                  </a:moveTo>
                  <a:lnTo>
                    <a:pt x="468797" y="558800"/>
                  </a:lnTo>
                  <a:lnTo>
                    <a:pt x="467456" y="546100"/>
                  </a:lnTo>
                  <a:lnTo>
                    <a:pt x="470097" y="557741"/>
                  </a:lnTo>
                  <a:lnTo>
                    <a:pt x="470233" y="558800"/>
                  </a:lnTo>
                  <a:close/>
                </a:path>
                <a:path w="1094740" h="2160270">
                  <a:moveTo>
                    <a:pt x="470183" y="558131"/>
                  </a:moveTo>
                  <a:lnTo>
                    <a:pt x="470097" y="557741"/>
                  </a:lnTo>
                  <a:lnTo>
                    <a:pt x="468605" y="546100"/>
                  </a:lnTo>
                  <a:lnTo>
                    <a:pt x="469276" y="546100"/>
                  </a:lnTo>
                  <a:lnTo>
                    <a:pt x="470183" y="558131"/>
                  </a:lnTo>
                  <a:close/>
                </a:path>
                <a:path w="1094740" h="2160270">
                  <a:moveTo>
                    <a:pt x="806511" y="558800"/>
                  </a:moveTo>
                  <a:lnTo>
                    <a:pt x="805171" y="558800"/>
                  </a:lnTo>
                  <a:lnTo>
                    <a:pt x="805745" y="546100"/>
                  </a:lnTo>
                  <a:lnTo>
                    <a:pt x="806703" y="546100"/>
                  </a:lnTo>
                  <a:lnTo>
                    <a:pt x="806511" y="558800"/>
                  </a:lnTo>
                  <a:close/>
                </a:path>
                <a:path w="1094740" h="2160270">
                  <a:moveTo>
                    <a:pt x="1093285" y="558800"/>
                  </a:moveTo>
                  <a:lnTo>
                    <a:pt x="1092807" y="558800"/>
                  </a:lnTo>
                  <a:lnTo>
                    <a:pt x="1093381" y="546100"/>
                  </a:lnTo>
                  <a:lnTo>
                    <a:pt x="1093285" y="558800"/>
                  </a:lnTo>
                  <a:close/>
                </a:path>
                <a:path w="1094740" h="2160270">
                  <a:moveTo>
                    <a:pt x="15415" y="558800"/>
                  </a:moveTo>
                  <a:lnTo>
                    <a:pt x="15224" y="558800"/>
                  </a:lnTo>
                  <a:lnTo>
                    <a:pt x="15037" y="550517"/>
                  </a:lnTo>
                  <a:lnTo>
                    <a:pt x="15119" y="550938"/>
                  </a:lnTo>
                  <a:lnTo>
                    <a:pt x="15415" y="558800"/>
                  </a:lnTo>
                  <a:close/>
                </a:path>
                <a:path w="1094740" h="2160270">
                  <a:moveTo>
                    <a:pt x="470329" y="558800"/>
                  </a:moveTo>
                  <a:lnTo>
                    <a:pt x="470183" y="558131"/>
                  </a:lnTo>
                  <a:lnTo>
                    <a:pt x="470329" y="558800"/>
                  </a:lnTo>
                  <a:close/>
                </a:path>
                <a:path w="1094740" h="2160270">
                  <a:moveTo>
                    <a:pt x="20777" y="571500"/>
                  </a:moveTo>
                  <a:lnTo>
                    <a:pt x="17618" y="571500"/>
                  </a:lnTo>
                  <a:lnTo>
                    <a:pt x="16947" y="558800"/>
                  </a:lnTo>
                  <a:lnTo>
                    <a:pt x="18767" y="558800"/>
                  </a:lnTo>
                  <a:lnTo>
                    <a:pt x="20777" y="571500"/>
                  </a:lnTo>
                  <a:close/>
                </a:path>
                <a:path w="1094740" h="2160270">
                  <a:moveTo>
                    <a:pt x="472148" y="571500"/>
                  </a:moveTo>
                  <a:lnTo>
                    <a:pt x="20777" y="571500"/>
                  </a:lnTo>
                  <a:lnTo>
                    <a:pt x="19245" y="558800"/>
                  </a:lnTo>
                  <a:lnTo>
                    <a:pt x="471191" y="558800"/>
                  </a:lnTo>
                  <a:lnTo>
                    <a:pt x="472148" y="571500"/>
                  </a:lnTo>
                  <a:close/>
                </a:path>
                <a:path w="1094740" h="2160270">
                  <a:moveTo>
                    <a:pt x="474255" y="571500"/>
                  </a:moveTo>
                  <a:lnTo>
                    <a:pt x="472148" y="571500"/>
                  </a:lnTo>
                  <a:lnTo>
                    <a:pt x="471957" y="558800"/>
                  </a:lnTo>
                  <a:lnTo>
                    <a:pt x="474255" y="571500"/>
                  </a:lnTo>
                  <a:close/>
                </a:path>
                <a:path w="1094740" h="2160270">
                  <a:moveTo>
                    <a:pt x="802681" y="571500"/>
                  </a:moveTo>
                  <a:lnTo>
                    <a:pt x="802968" y="558800"/>
                  </a:lnTo>
                  <a:lnTo>
                    <a:pt x="803639" y="558800"/>
                  </a:lnTo>
                  <a:lnTo>
                    <a:pt x="802681" y="571500"/>
                  </a:lnTo>
                  <a:close/>
                </a:path>
                <a:path w="1094740" h="2160270">
                  <a:moveTo>
                    <a:pt x="1088977" y="571500"/>
                  </a:moveTo>
                  <a:lnTo>
                    <a:pt x="803639" y="571500"/>
                  </a:lnTo>
                  <a:lnTo>
                    <a:pt x="803639" y="558800"/>
                  </a:lnTo>
                  <a:lnTo>
                    <a:pt x="1091370" y="558800"/>
                  </a:lnTo>
                  <a:lnTo>
                    <a:pt x="1088977" y="571500"/>
                  </a:lnTo>
                  <a:close/>
                </a:path>
                <a:path w="1094740" h="2160270">
                  <a:moveTo>
                    <a:pt x="474638" y="584200"/>
                  </a:moveTo>
                  <a:lnTo>
                    <a:pt x="24608" y="584200"/>
                  </a:lnTo>
                  <a:lnTo>
                    <a:pt x="21160" y="571500"/>
                  </a:lnTo>
                  <a:lnTo>
                    <a:pt x="474350" y="571500"/>
                  </a:lnTo>
                  <a:lnTo>
                    <a:pt x="474638" y="584200"/>
                  </a:lnTo>
                  <a:close/>
                </a:path>
                <a:path w="1094740" h="2160270">
                  <a:moveTo>
                    <a:pt x="798372" y="584200"/>
                  </a:moveTo>
                  <a:lnTo>
                    <a:pt x="798660" y="571500"/>
                  </a:lnTo>
                  <a:lnTo>
                    <a:pt x="799521" y="571500"/>
                  </a:lnTo>
                  <a:lnTo>
                    <a:pt x="798372" y="584200"/>
                  </a:lnTo>
                  <a:close/>
                </a:path>
                <a:path w="1094740" h="2160270">
                  <a:moveTo>
                    <a:pt x="1089934" y="584200"/>
                  </a:moveTo>
                  <a:lnTo>
                    <a:pt x="800383" y="584200"/>
                  </a:lnTo>
                  <a:lnTo>
                    <a:pt x="801053" y="571500"/>
                  </a:lnTo>
                  <a:lnTo>
                    <a:pt x="1089934" y="571500"/>
                  </a:lnTo>
                  <a:lnTo>
                    <a:pt x="1089934" y="584200"/>
                  </a:lnTo>
                  <a:close/>
                </a:path>
                <a:path w="1094740" h="2160270">
                  <a:moveTo>
                    <a:pt x="1090509" y="584200"/>
                  </a:moveTo>
                  <a:lnTo>
                    <a:pt x="1089934" y="584200"/>
                  </a:lnTo>
                  <a:lnTo>
                    <a:pt x="1090317" y="571500"/>
                  </a:lnTo>
                  <a:lnTo>
                    <a:pt x="1090892" y="571500"/>
                  </a:lnTo>
                  <a:lnTo>
                    <a:pt x="1090509" y="584200"/>
                  </a:lnTo>
                  <a:close/>
                </a:path>
                <a:path w="1094740" h="2160270">
                  <a:moveTo>
                    <a:pt x="28629" y="596900"/>
                  </a:moveTo>
                  <a:lnTo>
                    <a:pt x="27767" y="596900"/>
                  </a:lnTo>
                  <a:lnTo>
                    <a:pt x="27097" y="584200"/>
                  </a:lnTo>
                  <a:lnTo>
                    <a:pt x="28623" y="596106"/>
                  </a:lnTo>
                  <a:lnTo>
                    <a:pt x="28629" y="596900"/>
                  </a:lnTo>
                  <a:close/>
                </a:path>
                <a:path w="1094740" h="2160270">
                  <a:moveTo>
                    <a:pt x="473489" y="596900"/>
                  </a:moveTo>
                  <a:lnTo>
                    <a:pt x="28725" y="596900"/>
                  </a:lnTo>
                  <a:lnTo>
                    <a:pt x="28623" y="596106"/>
                  </a:lnTo>
                  <a:lnTo>
                    <a:pt x="28533" y="584200"/>
                  </a:lnTo>
                  <a:lnTo>
                    <a:pt x="473489" y="584200"/>
                  </a:lnTo>
                  <a:lnTo>
                    <a:pt x="473489" y="596900"/>
                  </a:lnTo>
                  <a:close/>
                </a:path>
                <a:path w="1094740" h="2160270">
                  <a:moveTo>
                    <a:pt x="473872" y="596900"/>
                  </a:moveTo>
                  <a:lnTo>
                    <a:pt x="473584" y="596900"/>
                  </a:lnTo>
                  <a:lnTo>
                    <a:pt x="473489" y="584200"/>
                  </a:lnTo>
                  <a:lnTo>
                    <a:pt x="473776" y="584200"/>
                  </a:lnTo>
                  <a:lnTo>
                    <a:pt x="473872" y="596900"/>
                  </a:lnTo>
                  <a:close/>
                </a:path>
                <a:path w="1094740" h="2160270">
                  <a:moveTo>
                    <a:pt x="793872" y="596900"/>
                  </a:moveTo>
                  <a:lnTo>
                    <a:pt x="794638" y="584200"/>
                  </a:lnTo>
                  <a:lnTo>
                    <a:pt x="795117" y="584200"/>
                  </a:lnTo>
                  <a:lnTo>
                    <a:pt x="794945" y="586738"/>
                  </a:lnTo>
                  <a:lnTo>
                    <a:pt x="793872" y="596900"/>
                  </a:lnTo>
                  <a:close/>
                </a:path>
                <a:path w="1094740" h="2160270">
                  <a:moveTo>
                    <a:pt x="794829" y="596900"/>
                  </a:moveTo>
                  <a:lnTo>
                    <a:pt x="794255" y="596900"/>
                  </a:lnTo>
                  <a:lnTo>
                    <a:pt x="794945" y="586738"/>
                  </a:lnTo>
                  <a:lnTo>
                    <a:pt x="795212" y="584200"/>
                  </a:lnTo>
                  <a:lnTo>
                    <a:pt x="794829" y="596900"/>
                  </a:lnTo>
                  <a:close/>
                </a:path>
                <a:path w="1094740" h="2160270">
                  <a:moveTo>
                    <a:pt x="1088019" y="596900"/>
                  </a:moveTo>
                  <a:lnTo>
                    <a:pt x="795021" y="596900"/>
                  </a:lnTo>
                  <a:lnTo>
                    <a:pt x="795308" y="584200"/>
                  </a:lnTo>
                  <a:lnTo>
                    <a:pt x="1088019" y="584200"/>
                  </a:lnTo>
                  <a:lnTo>
                    <a:pt x="1088019" y="596900"/>
                  </a:lnTo>
                  <a:close/>
                </a:path>
                <a:path w="1094740" h="2160270">
                  <a:moveTo>
                    <a:pt x="794255" y="596900"/>
                  </a:moveTo>
                  <a:lnTo>
                    <a:pt x="793872" y="596900"/>
                  </a:lnTo>
                  <a:lnTo>
                    <a:pt x="794945" y="586738"/>
                  </a:lnTo>
                  <a:lnTo>
                    <a:pt x="794255" y="596900"/>
                  </a:lnTo>
                  <a:close/>
                </a:path>
                <a:path w="1094740" h="2160270">
                  <a:moveTo>
                    <a:pt x="28725" y="596900"/>
                  </a:moveTo>
                  <a:lnTo>
                    <a:pt x="28623" y="596106"/>
                  </a:lnTo>
                  <a:lnTo>
                    <a:pt x="28725" y="596900"/>
                  </a:lnTo>
                  <a:close/>
                </a:path>
                <a:path w="1094740" h="2160270">
                  <a:moveTo>
                    <a:pt x="473584" y="609600"/>
                  </a:moveTo>
                  <a:lnTo>
                    <a:pt x="33225" y="609600"/>
                  </a:lnTo>
                  <a:lnTo>
                    <a:pt x="32076" y="596900"/>
                  </a:lnTo>
                  <a:lnTo>
                    <a:pt x="473297" y="596900"/>
                  </a:lnTo>
                  <a:lnTo>
                    <a:pt x="473584" y="609600"/>
                  </a:lnTo>
                  <a:close/>
                </a:path>
                <a:path w="1094740" h="2160270">
                  <a:moveTo>
                    <a:pt x="473872" y="609600"/>
                  </a:moveTo>
                  <a:lnTo>
                    <a:pt x="473967" y="596900"/>
                  </a:lnTo>
                  <a:lnTo>
                    <a:pt x="474159" y="596900"/>
                  </a:lnTo>
                  <a:lnTo>
                    <a:pt x="473872" y="609600"/>
                  </a:lnTo>
                  <a:close/>
                </a:path>
                <a:path w="1094740" h="2160270">
                  <a:moveTo>
                    <a:pt x="1084285" y="609600"/>
                  </a:moveTo>
                  <a:lnTo>
                    <a:pt x="790808" y="609600"/>
                  </a:lnTo>
                  <a:lnTo>
                    <a:pt x="790521" y="596900"/>
                  </a:lnTo>
                  <a:lnTo>
                    <a:pt x="1086200" y="596900"/>
                  </a:lnTo>
                  <a:lnTo>
                    <a:pt x="1084285" y="609600"/>
                  </a:lnTo>
                  <a:close/>
                </a:path>
                <a:path w="1094740" h="2160270">
                  <a:moveTo>
                    <a:pt x="38970" y="622300"/>
                  </a:moveTo>
                  <a:lnTo>
                    <a:pt x="37247" y="609600"/>
                  </a:lnTo>
                  <a:lnTo>
                    <a:pt x="38491" y="609600"/>
                  </a:lnTo>
                  <a:lnTo>
                    <a:pt x="38731" y="612774"/>
                  </a:lnTo>
                  <a:lnTo>
                    <a:pt x="38827" y="615950"/>
                  </a:lnTo>
                  <a:lnTo>
                    <a:pt x="38970" y="622300"/>
                  </a:lnTo>
                  <a:close/>
                </a:path>
                <a:path w="1094740" h="2160270">
                  <a:moveTo>
                    <a:pt x="38731" y="612774"/>
                  </a:moveTo>
                  <a:lnTo>
                    <a:pt x="38491" y="609600"/>
                  </a:lnTo>
                  <a:lnTo>
                    <a:pt x="38731" y="612774"/>
                  </a:lnTo>
                  <a:close/>
                </a:path>
                <a:path w="1094740" h="2160270">
                  <a:moveTo>
                    <a:pt x="38765" y="613228"/>
                  </a:moveTo>
                  <a:lnTo>
                    <a:pt x="38587" y="609600"/>
                  </a:lnTo>
                  <a:lnTo>
                    <a:pt x="38765" y="613228"/>
                  </a:lnTo>
                  <a:close/>
                </a:path>
                <a:path w="1094740" h="2160270">
                  <a:moveTo>
                    <a:pt x="40215" y="622300"/>
                  </a:moveTo>
                  <a:lnTo>
                    <a:pt x="39449" y="622300"/>
                  </a:lnTo>
                  <a:lnTo>
                    <a:pt x="38765" y="613228"/>
                  </a:lnTo>
                  <a:lnTo>
                    <a:pt x="38683" y="609600"/>
                  </a:lnTo>
                  <a:lnTo>
                    <a:pt x="39640" y="609600"/>
                  </a:lnTo>
                  <a:lnTo>
                    <a:pt x="40215" y="622300"/>
                  </a:lnTo>
                  <a:close/>
                </a:path>
                <a:path w="1094740" h="2160270">
                  <a:moveTo>
                    <a:pt x="471382" y="622300"/>
                  </a:moveTo>
                  <a:lnTo>
                    <a:pt x="40215" y="622300"/>
                  </a:lnTo>
                  <a:lnTo>
                    <a:pt x="39640" y="609600"/>
                  </a:lnTo>
                  <a:lnTo>
                    <a:pt x="471478" y="609600"/>
                  </a:lnTo>
                  <a:lnTo>
                    <a:pt x="471382" y="622300"/>
                  </a:lnTo>
                  <a:close/>
                </a:path>
                <a:path w="1094740" h="2160270">
                  <a:moveTo>
                    <a:pt x="471861" y="622300"/>
                  </a:moveTo>
                  <a:lnTo>
                    <a:pt x="471574" y="622300"/>
                  </a:lnTo>
                  <a:lnTo>
                    <a:pt x="471478" y="609600"/>
                  </a:lnTo>
                  <a:lnTo>
                    <a:pt x="471957" y="609600"/>
                  </a:lnTo>
                  <a:lnTo>
                    <a:pt x="471861" y="622300"/>
                  </a:lnTo>
                  <a:close/>
                </a:path>
                <a:path w="1094740" h="2160270">
                  <a:moveTo>
                    <a:pt x="472340" y="615950"/>
                  </a:moveTo>
                  <a:lnTo>
                    <a:pt x="472175" y="613228"/>
                  </a:lnTo>
                  <a:lnTo>
                    <a:pt x="472052" y="609600"/>
                  </a:lnTo>
                  <a:lnTo>
                    <a:pt x="472340" y="609600"/>
                  </a:lnTo>
                  <a:lnTo>
                    <a:pt x="472340" y="615950"/>
                  </a:lnTo>
                  <a:close/>
                </a:path>
                <a:path w="1094740" h="2160270">
                  <a:moveTo>
                    <a:pt x="1082274" y="622300"/>
                  </a:moveTo>
                  <a:lnTo>
                    <a:pt x="784776" y="622300"/>
                  </a:lnTo>
                  <a:lnTo>
                    <a:pt x="786595" y="609600"/>
                  </a:lnTo>
                  <a:lnTo>
                    <a:pt x="1083040" y="609600"/>
                  </a:lnTo>
                  <a:lnTo>
                    <a:pt x="1082274" y="622300"/>
                  </a:lnTo>
                  <a:close/>
                </a:path>
                <a:path w="1094740" h="2160270">
                  <a:moveTo>
                    <a:pt x="39449" y="622300"/>
                  </a:moveTo>
                  <a:lnTo>
                    <a:pt x="39162" y="622300"/>
                  </a:lnTo>
                  <a:lnTo>
                    <a:pt x="38765" y="613228"/>
                  </a:lnTo>
                  <a:lnTo>
                    <a:pt x="39449" y="622300"/>
                  </a:lnTo>
                  <a:close/>
                </a:path>
                <a:path w="1094740" h="2160270">
                  <a:moveTo>
                    <a:pt x="472723" y="622300"/>
                  </a:moveTo>
                  <a:lnTo>
                    <a:pt x="472340" y="622300"/>
                  </a:lnTo>
                  <a:lnTo>
                    <a:pt x="472340" y="615950"/>
                  </a:lnTo>
                  <a:lnTo>
                    <a:pt x="472723" y="622300"/>
                  </a:lnTo>
                  <a:close/>
                </a:path>
                <a:path w="1094740" h="2160270">
                  <a:moveTo>
                    <a:pt x="47396" y="635000"/>
                  </a:moveTo>
                  <a:lnTo>
                    <a:pt x="45098" y="622300"/>
                  </a:lnTo>
                  <a:lnTo>
                    <a:pt x="46439" y="622300"/>
                  </a:lnTo>
                  <a:lnTo>
                    <a:pt x="47396" y="635000"/>
                  </a:lnTo>
                  <a:close/>
                </a:path>
                <a:path w="1094740" h="2160270">
                  <a:moveTo>
                    <a:pt x="467935" y="635000"/>
                  </a:moveTo>
                  <a:lnTo>
                    <a:pt x="47971" y="635000"/>
                  </a:lnTo>
                  <a:lnTo>
                    <a:pt x="46439" y="622300"/>
                  </a:lnTo>
                  <a:lnTo>
                    <a:pt x="469276" y="622300"/>
                  </a:lnTo>
                  <a:lnTo>
                    <a:pt x="468969" y="627380"/>
                  </a:lnTo>
                  <a:lnTo>
                    <a:pt x="467935" y="635000"/>
                  </a:lnTo>
                  <a:close/>
                </a:path>
                <a:path w="1094740" h="2160270">
                  <a:moveTo>
                    <a:pt x="469371" y="635000"/>
                  </a:moveTo>
                  <a:lnTo>
                    <a:pt x="468509" y="635000"/>
                  </a:lnTo>
                  <a:lnTo>
                    <a:pt x="468969" y="627380"/>
                  </a:lnTo>
                  <a:lnTo>
                    <a:pt x="469659" y="622300"/>
                  </a:lnTo>
                  <a:lnTo>
                    <a:pt x="469371" y="635000"/>
                  </a:lnTo>
                  <a:close/>
                </a:path>
                <a:path w="1094740" h="2160270">
                  <a:moveTo>
                    <a:pt x="1079976" y="635000"/>
                  </a:moveTo>
                  <a:lnTo>
                    <a:pt x="779701" y="635000"/>
                  </a:lnTo>
                  <a:lnTo>
                    <a:pt x="780084" y="622300"/>
                  </a:lnTo>
                  <a:lnTo>
                    <a:pt x="1080550" y="622300"/>
                  </a:lnTo>
                  <a:lnTo>
                    <a:pt x="1079976" y="635000"/>
                  </a:lnTo>
                  <a:close/>
                </a:path>
                <a:path w="1094740" h="2160270">
                  <a:moveTo>
                    <a:pt x="1080742" y="635000"/>
                  </a:moveTo>
                  <a:lnTo>
                    <a:pt x="1079976" y="635000"/>
                  </a:lnTo>
                  <a:lnTo>
                    <a:pt x="1081029" y="622300"/>
                  </a:lnTo>
                  <a:lnTo>
                    <a:pt x="1081316" y="622300"/>
                  </a:lnTo>
                  <a:lnTo>
                    <a:pt x="1080742" y="635000"/>
                  </a:lnTo>
                  <a:close/>
                </a:path>
                <a:path w="1094740" h="2160270">
                  <a:moveTo>
                    <a:pt x="468509" y="635000"/>
                  </a:moveTo>
                  <a:lnTo>
                    <a:pt x="467935" y="635000"/>
                  </a:lnTo>
                  <a:lnTo>
                    <a:pt x="468969" y="627380"/>
                  </a:lnTo>
                  <a:lnTo>
                    <a:pt x="468509" y="635000"/>
                  </a:lnTo>
                  <a:close/>
                </a:path>
                <a:path w="1094740" h="2160270">
                  <a:moveTo>
                    <a:pt x="54386" y="647700"/>
                  </a:moveTo>
                  <a:lnTo>
                    <a:pt x="52950" y="647700"/>
                  </a:lnTo>
                  <a:lnTo>
                    <a:pt x="53237" y="635000"/>
                  </a:lnTo>
                  <a:lnTo>
                    <a:pt x="54386" y="647700"/>
                  </a:lnTo>
                  <a:close/>
                </a:path>
                <a:path w="1094740" h="2160270">
                  <a:moveTo>
                    <a:pt x="464871" y="647700"/>
                  </a:moveTo>
                  <a:lnTo>
                    <a:pt x="55056" y="647700"/>
                  </a:lnTo>
                  <a:lnTo>
                    <a:pt x="53333" y="635000"/>
                  </a:lnTo>
                  <a:lnTo>
                    <a:pt x="465445" y="635000"/>
                  </a:lnTo>
                  <a:lnTo>
                    <a:pt x="464871" y="647700"/>
                  </a:lnTo>
                  <a:close/>
                </a:path>
                <a:path w="1094740" h="2160270">
                  <a:moveTo>
                    <a:pt x="770892" y="647700"/>
                  </a:moveTo>
                  <a:lnTo>
                    <a:pt x="769551" y="647700"/>
                  </a:lnTo>
                  <a:lnTo>
                    <a:pt x="770317" y="635000"/>
                  </a:lnTo>
                  <a:lnTo>
                    <a:pt x="771371" y="635000"/>
                  </a:lnTo>
                  <a:lnTo>
                    <a:pt x="770892" y="647700"/>
                  </a:lnTo>
                  <a:close/>
                </a:path>
                <a:path w="1094740" h="2160270">
                  <a:moveTo>
                    <a:pt x="1077103" y="647700"/>
                  </a:moveTo>
                  <a:lnTo>
                    <a:pt x="771754" y="647700"/>
                  </a:lnTo>
                  <a:lnTo>
                    <a:pt x="773381" y="635000"/>
                  </a:lnTo>
                  <a:lnTo>
                    <a:pt x="1077486" y="635000"/>
                  </a:lnTo>
                  <a:lnTo>
                    <a:pt x="1077103" y="647700"/>
                  </a:lnTo>
                  <a:close/>
                </a:path>
                <a:path w="1094740" h="2160270">
                  <a:moveTo>
                    <a:pt x="61184" y="660400"/>
                  </a:moveTo>
                  <a:lnTo>
                    <a:pt x="60610" y="660400"/>
                  </a:lnTo>
                  <a:lnTo>
                    <a:pt x="58503" y="647700"/>
                  </a:lnTo>
                  <a:lnTo>
                    <a:pt x="60514" y="647700"/>
                  </a:lnTo>
                  <a:lnTo>
                    <a:pt x="61184" y="660400"/>
                  </a:lnTo>
                  <a:close/>
                </a:path>
                <a:path w="1094740" h="2160270">
                  <a:moveTo>
                    <a:pt x="63004" y="660400"/>
                  </a:moveTo>
                  <a:lnTo>
                    <a:pt x="61855" y="660400"/>
                  </a:lnTo>
                  <a:lnTo>
                    <a:pt x="61184" y="647700"/>
                  </a:lnTo>
                  <a:lnTo>
                    <a:pt x="62333" y="647700"/>
                  </a:lnTo>
                  <a:lnTo>
                    <a:pt x="63004" y="660400"/>
                  </a:lnTo>
                  <a:close/>
                </a:path>
                <a:path w="1094740" h="2160270">
                  <a:moveTo>
                    <a:pt x="456207" y="665201"/>
                  </a:moveTo>
                  <a:lnTo>
                    <a:pt x="456062" y="660400"/>
                  </a:lnTo>
                  <a:lnTo>
                    <a:pt x="63482" y="660400"/>
                  </a:lnTo>
                  <a:lnTo>
                    <a:pt x="62333" y="647700"/>
                  </a:lnTo>
                  <a:lnTo>
                    <a:pt x="460371" y="647700"/>
                  </a:lnTo>
                  <a:lnTo>
                    <a:pt x="457977" y="660400"/>
                  </a:lnTo>
                  <a:lnTo>
                    <a:pt x="457705" y="662653"/>
                  </a:lnTo>
                  <a:lnTo>
                    <a:pt x="456207" y="665201"/>
                  </a:lnTo>
                  <a:close/>
                </a:path>
                <a:path w="1094740" h="2160270">
                  <a:moveTo>
                    <a:pt x="764572" y="660400"/>
                  </a:moveTo>
                  <a:lnTo>
                    <a:pt x="761700" y="660400"/>
                  </a:lnTo>
                  <a:lnTo>
                    <a:pt x="763710" y="647700"/>
                  </a:lnTo>
                  <a:lnTo>
                    <a:pt x="764572" y="660400"/>
                  </a:lnTo>
                  <a:close/>
                </a:path>
                <a:path w="1094740" h="2160270">
                  <a:moveTo>
                    <a:pt x="1074614" y="660400"/>
                  </a:moveTo>
                  <a:lnTo>
                    <a:pt x="764668" y="660400"/>
                  </a:lnTo>
                  <a:lnTo>
                    <a:pt x="764764" y="647700"/>
                  </a:lnTo>
                  <a:lnTo>
                    <a:pt x="1073561" y="647700"/>
                  </a:lnTo>
                  <a:lnTo>
                    <a:pt x="1074614" y="660400"/>
                  </a:lnTo>
                  <a:close/>
                </a:path>
                <a:path w="1094740" h="2160270">
                  <a:moveTo>
                    <a:pt x="451562" y="673100"/>
                  </a:moveTo>
                  <a:lnTo>
                    <a:pt x="74973" y="673100"/>
                  </a:lnTo>
                  <a:lnTo>
                    <a:pt x="72100" y="660400"/>
                  </a:lnTo>
                  <a:lnTo>
                    <a:pt x="454434" y="660400"/>
                  </a:lnTo>
                  <a:lnTo>
                    <a:pt x="453838" y="668161"/>
                  </a:lnTo>
                  <a:lnTo>
                    <a:pt x="453242" y="670242"/>
                  </a:lnTo>
                  <a:lnTo>
                    <a:pt x="451562" y="673100"/>
                  </a:lnTo>
                  <a:close/>
                </a:path>
                <a:path w="1094740" h="2160270">
                  <a:moveTo>
                    <a:pt x="453860" y="668019"/>
                  </a:moveTo>
                  <a:lnTo>
                    <a:pt x="454434" y="660400"/>
                  </a:lnTo>
                  <a:lnTo>
                    <a:pt x="455009" y="660400"/>
                  </a:lnTo>
                  <a:lnTo>
                    <a:pt x="453860" y="668019"/>
                  </a:lnTo>
                  <a:close/>
                </a:path>
                <a:path w="1094740" h="2160270">
                  <a:moveTo>
                    <a:pt x="453853" y="668110"/>
                  </a:moveTo>
                  <a:lnTo>
                    <a:pt x="455009" y="660400"/>
                  </a:lnTo>
                  <a:lnTo>
                    <a:pt x="456062" y="660400"/>
                  </a:lnTo>
                  <a:lnTo>
                    <a:pt x="453853" y="668110"/>
                  </a:lnTo>
                  <a:close/>
                </a:path>
                <a:path w="1094740" h="2160270">
                  <a:moveTo>
                    <a:pt x="453758" y="669364"/>
                  </a:moveTo>
                  <a:lnTo>
                    <a:pt x="453879" y="668019"/>
                  </a:lnTo>
                  <a:lnTo>
                    <a:pt x="456062" y="660400"/>
                  </a:lnTo>
                  <a:lnTo>
                    <a:pt x="456207" y="665201"/>
                  </a:lnTo>
                  <a:lnTo>
                    <a:pt x="453758" y="669364"/>
                  </a:lnTo>
                  <a:close/>
                </a:path>
                <a:path w="1094740" h="2160270">
                  <a:moveTo>
                    <a:pt x="457705" y="662653"/>
                  </a:moveTo>
                  <a:lnTo>
                    <a:pt x="457977" y="660400"/>
                  </a:lnTo>
                  <a:lnTo>
                    <a:pt x="457889" y="662340"/>
                  </a:lnTo>
                  <a:lnTo>
                    <a:pt x="457705" y="662653"/>
                  </a:lnTo>
                  <a:close/>
                </a:path>
                <a:path w="1094740" h="2160270">
                  <a:moveTo>
                    <a:pt x="457889" y="662340"/>
                  </a:moveTo>
                  <a:lnTo>
                    <a:pt x="457977" y="660400"/>
                  </a:lnTo>
                  <a:lnTo>
                    <a:pt x="459030" y="660400"/>
                  </a:lnTo>
                  <a:lnTo>
                    <a:pt x="457889" y="662340"/>
                  </a:lnTo>
                  <a:close/>
                </a:path>
                <a:path w="1094740" h="2160270">
                  <a:moveTo>
                    <a:pt x="1070305" y="673100"/>
                  </a:moveTo>
                  <a:lnTo>
                    <a:pt x="751550" y="673100"/>
                  </a:lnTo>
                  <a:lnTo>
                    <a:pt x="755189" y="660400"/>
                  </a:lnTo>
                  <a:lnTo>
                    <a:pt x="1070784" y="660400"/>
                  </a:lnTo>
                  <a:lnTo>
                    <a:pt x="1070305" y="673100"/>
                  </a:lnTo>
                  <a:close/>
                </a:path>
                <a:path w="1094740" h="2160270">
                  <a:moveTo>
                    <a:pt x="457402" y="673100"/>
                  </a:moveTo>
                  <a:lnTo>
                    <a:pt x="456445" y="673100"/>
                  </a:lnTo>
                  <a:lnTo>
                    <a:pt x="457705" y="662653"/>
                  </a:lnTo>
                  <a:lnTo>
                    <a:pt x="457889" y="662340"/>
                  </a:lnTo>
                  <a:lnTo>
                    <a:pt x="457402" y="673100"/>
                  </a:lnTo>
                  <a:close/>
                </a:path>
                <a:path w="1094740" h="2160270">
                  <a:moveTo>
                    <a:pt x="456445" y="673100"/>
                  </a:moveTo>
                  <a:lnTo>
                    <a:pt x="453477" y="673100"/>
                  </a:lnTo>
                  <a:lnTo>
                    <a:pt x="453758" y="669364"/>
                  </a:lnTo>
                  <a:lnTo>
                    <a:pt x="456207" y="665201"/>
                  </a:lnTo>
                  <a:lnTo>
                    <a:pt x="456445" y="673100"/>
                  </a:lnTo>
                  <a:close/>
                </a:path>
                <a:path w="1094740" h="2160270">
                  <a:moveTo>
                    <a:pt x="453622" y="669596"/>
                  </a:moveTo>
                  <a:lnTo>
                    <a:pt x="453853" y="668110"/>
                  </a:lnTo>
                  <a:lnTo>
                    <a:pt x="453758" y="669364"/>
                  </a:lnTo>
                  <a:lnTo>
                    <a:pt x="453622" y="669596"/>
                  </a:lnTo>
                  <a:close/>
                </a:path>
                <a:path w="1094740" h="2160270">
                  <a:moveTo>
                    <a:pt x="453242" y="670242"/>
                  </a:moveTo>
                  <a:lnTo>
                    <a:pt x="453838" y="668161"/>
                  </a:lnTo>
                  <a:lnTo>
                    <a:pt x="453622" y="669596"/>
                  </a:lnTo>
                  <a:lnTo>
                    <a:pt x="453242" y="670242"/>
                  </a:lnTo>
                  <a:close/>
                </a:path>
                <a:path w="1094740" h="2160270">
                  <a:moveTo>
                    <a:pt x="453094" y="673100"/>
                  </a:moveTo>
                  <a:lnTo>
                    <a:pt x="452423" y="673100"/>
                  </a:lnTo>
                  <a:lnTo>
                    <a:pt x="453242" y="670242"/>
                  </a:lnTo>
                  <a:lnTo>
                    <a:pt x="453622" y="669596"/>
                  </a:lnTo>
                  <a:lnTo>
                    <a:pt x="453094" y="673100"/>
                  </a:lnTo>
                  <a:close/>
                </a:path>
                <a:path w="1094740" h="2160270">
                  <a:moveTo>
                    <a:pt x="84548" y="685800"/>
                  </a:moveTo>
                  <a:lnTo>
                    <a:pt x="83973" y="685800"/>
                  </a:lnTo>
                  <a:lnTo>
                    <a:pt x="81675" y="673100"/>
                  </a:lnTo>
                  <a:lnTo>
                    <a:pt x="81867" y="673100"/>
                  </a:lnTo>
                  <a:lnTo>
                    <a:pt x="84548" y="685800"/>
                  </a:lnTo>
                  <a:close/>
                </a:path>
                <a:path w="1094740" h="2160270">
                  <a:moveTo>
                    <a:pt x="84548" y="685800"/>
                  </a:moveTo>
                  <a:lnTo>
                    <a:pt x="81867" y="673100"/>
                  </a:lnTo>
                  <a:lnTo>
                    <a:pt x="82633" y="673100"/>
                  </a:lnTo>
                  <a:lnTo>
                    <a:pt x="84548" y="685800"/>
                  </a:lnTo>
                  <a:close/>
                </a:path>
                <a:path w="1094740" h="2160270">
                  <a:moveTo>
                    <a:pt x="444763" y="685800"/>
                  </a:moveTo>
                  <a:lnTo>
                    <a:pt x="84548" y="685800"/>
                  </a:lnTo>
                  <a:lnTo>
                    <a:pt x="82633" y="673100"/>
                  </a:lnTo>
                  <a:lnTo>
                    <a:pt x="446200" y="673100"/>
                  </a:lnTo>
                  <a:lnTo>
                    <a:pt x="444763" y="685800"/>
                  </a:lnTo>
                  <a:close/>
                </a:path>
                <a:path w="1094740" h="2160270">
                  <a:moveTo>
                    <a:pt x="446200" y="685800"/>
                  </a:moveTo>
                  <a:lnTo>
                    <a:pt x="447636" y="673100"/>
                  </a:lnTo>
                  <a:lnTo>
                    <a:pt x="448785" y="673100"/>
                  </a:lnTo>
                  <a:lnTo>
                    <a:pt x="446200" y="685800"/>
                  </a:lnTo>
                  <a:close/>
                </a:path>
                <a:path w="1094740" h="2160270">
                  <a:moveTo>
                    <a:pt x="1064560" y="685800"/>
                  </a:moveTo>
                  <a:lnTo>
                    <a:pt x="741113" y="685800"/>
                  </a:lnTo>
                  <a:lnTo>
                    <a:pt x="744752" y="673100"/>
                  </a:lnTo>
                  <a:lnTo>
                    <a:pt x="1066571" y="673100"/>
                  </a:lnTo>
                  <a:lnTo>
                    <a:pt x="1064560" y="685800"/>
                  </a:lnTo>
                  <a:close/>
                </a:path>
                <a:path w="1094740" h="2160270">
                  <a:moveTo>
                    <a:pt x="434518" y="698500"/>
                  </a:moveTo>
                  <a:lnTo>
                    <a:pt x="99006" y="698500"/>
                  </a:lnTo>
                  <a:lnTo>
                    <a:pt x="94985" y="685800"/>
                  </a:lnTo>
                  <a:lnTo>
                    <a:pt x="438540" y="685800"/>
                  </a:lnTo>
                  <a:lnTo>
                    <a:pt x="434518" y="698500"/>
                  </a:lnTo>
                  <a:close/>
                </a:path>
                <a:path w="1094740" h="2160270">
                  <a:moveTo>
                    <a:pt x="1059964" y="698500"/>
                  </a:moveTo>
                  <a:lnTo>
                    <a:pt x="735751" y="698500"/>
                  </a:lnTo>
                  <a:lnTo>
                    <a:pt x="736804" y="685800"/>
                  </a:lnTo>
                  <a:lnTo>
                    <a:pt x="1064464" y="685800"/>
                  </a:lnTo>
                  <a:lnTo>
                    <a:pt x="1059964" y="698500"/>
                  </a:lnTo>
                  <a:close/>
                </a:path>
                <a:path w="1094740" h="2160270">
                  <a:moveTo>
                    <a:pt x="110192" y="710095"/>
                  </a:moveTo>
                  <a:lnTo>
                    <a:pt x="108007" y="698500"/>
                  </a:lnTo>
                  <a:lnTo>
                    <a:pt x="110018" y="698500"/>
                  </a:lnTo>
                  <a:lnTo>
                    <a:pt x="110192" y="710095"/>
                  </a:lnTo>
                  <a:close/>
                </a:path>
                <a:path w="1094740" h="2160270">
                  <a:moveTo>
                    <a:pt x="111178" y="703262"/>
                  </a:moveTo>
                  <a:lnTo>
                    <a:pt x="110209" y="698500"/>
                  </a:lnTo>
                  <a:lnTo>
                    <a:pt x="110784" y="698500"/>
                  </a:lnTo>
                  <a:lnTo>
                    <a:pt x="111178" y="703262"/>
                  </a:lnTo>
                  <a:close/>
                </a:path>
                <a:path w="1094740" h="2160270">
                  <a:moveTo>
                    <a:pt x="417570" y="711200"/>
                  </a:moveTo>
                  <a:lnTo>
                    <a:pt x="115858" y="711200"/>
                  </a:lnTo>
                  <a:lnTo>
                    <a:pt x="114231" y="698500"/>
                  </a:lnTo>
                  <a:lnTo>
                    <a:pt x="418911" y="698500"/>
                  </a:lnTo>
                  <a:lnTo>
                    <a:pt x="418272" y="706966"/>
                  </a:lnTo>
                  <a:lnTo>
                    <a:pt x="417570" y="711200"/>
                  </a:lnTo>
                  <a:close/>
                </a:path>
                <a:path w="1094740" h="2160270">
                  <a:moveTo>
                    <a:pt x="418272" y="706966"/>
                  </a:moveTo>
                  <a:lnTo>
                    <a:pt x="418911" y="698500"/>
                  </a:lnTo>
                  <a:lnTo>
                    <a:pt x="419677" y="698500"/>
                  </a:lnTo>
                  <a:lnTo>
                    <a:pt x="418272" y="706966"/>
                  </a:lnTo>
                  <a:close/>
                </a:path>
                <a:path w="1094740" h="2160270">
                  <a:moveTo>
                    <a:pt x="419198" y="711200"/>
                  </a:moveTo>
                  <a:lnTo>
                    <a:pt x="417953" y="711200"/>
                  </a:lnTo>
                  <a:lnTo>
                    <a:pt x="418272" y="706966"/>
                  </a:lnTo>
                  <a:lnTo>
                    <a:pt x="419677" y="698500"/>
                  </a:lnTo>
                  <a:lnTo>
                    <a:pt x="419868" y="698500"/>
                  </a:lnTo>
                  <a:lnTo>
                    <a:pt x="419317" y="710670"/>
                  </a:lnTo>
                  <a:lnTo>
                    <a:pt x="419198" y="711200"/>
                  </a:lnTo>
                  <a:close/>
                </a:path>
                <a:path w="1094740" h="2160270">
                  <a:moveTo>
                    <a:pt x="419294" y="711200"/>
                  </a:moveTo>
                  <a:lnTo>
                    <a:pt x="419317" y="710670"/>
                  </a:lnTo>
                  <a:lnTo>
                    <a:pt x="422070" y="698500"/>
                  </a:lnTo>
                  <a:lnTo>
                    <a:pt x="419294" y="711200"/>
                  </a:lnTo>
                  <a:close/>
                </a:path>
                <a:path w="1094740" h="2160270">
                  <a:moveTo>
                    <a:pt x="1059102" y="711200"/>
                  </a:moveTo>
                  <a:lnTo>
                    <a:pt x="727229" y="711200"/>
                  </a:lnTo>
                  <a:lnTo>
                    <a:pt x="729814" y="698500"/>
                  </a:lnTo>
                  <a:lnTo>
                    <a:pt x="1058336" y="698500"/>
                  </a:lnTo>
                  <a:lnTo>
                    <a:pt x="1059102" y="711200"/>
                  </a:lnTo>
                  <a:close/>
                </a:path>
                <a:path w="1094740" h="2160270">
                  <a:moveTo>
                    <a:pt x="112794" y="711200"/>
                  </a:moveTo>
                  <a:lnTo>
                    <a:pt x="111837" y="711200"/>
                  </a:lnTo>
                  <a:lnTo>
                    <a:pt x="111178" y="703262"/>
                  </a:lnTo>
                  <a:lnTo>
                    <a:pt x="112794" y="711200"/>
                  </a:lnTo>
                  <a:close/>
                </a:path>
                <a:path w="1094740" h="2160270">
                  <a:moveTo>
                    <a:pt x="110401" y="711200"/>
                  </a:moveTo>
                  <a:lnTo>
                    <a:pt x="110209" y="711200"/>
                  </a:lnTo>
                  <a:lnTo>
                    <a:pt x="110192" y="710095"/>
                  </a:lnTo>
                  <a:lnTo>
                    <a:pt x="110401" y="711200"/>
                  </a:lnTo>
                  <a:close/>
                </a:path>
                <a:path w="1094740" h="2160270">
                  <a:moveTo>
                    <a:pt x="134626" y="723900"/>
                  </a:moveTo>
                  <a:lnTo>
                    <a:pt x="133955" y="723900"/>
                  </a:lnTo>
                  <a:lnTo>
                    <a:pt x="133285" y="711200"/>
                  </a:lnTo>
                  <a:lnTo>
                    <a:pt x="134626" y="723900"/>
                  </a:lnTo>
                  <a:close/>
                </a:path>
                <a:path w="1094740" h="2160270">
                  <a:moveTo>
                    <a:pt x="403782" y="723900"/>
                  </a:moveTo>
                  <a:lnTo>
                    <a:pt x="135775" y="723900"/>
                  </a:lnTo>
                  <a:lnTo>
                    <a:pt x="135104" y="711200"/>
                  </a:lnTo>
                  <a:lnTo>
                    <a:pt x="404931" y="711200"/>
                  </a:lnTo>
                  <a:lnTo>
                    <a:pt x="403782" y="723900"/>
                  </a:lnTo>
                  <a:close/>
                </a:path>
                <a:path w="1094740" h="2160270">
                  <a:moveTo>
                    <a:pt x="717367" y="723900"/>
                  </a:moveTo>
                  <a:lnTo>
                    <a:pt x="716218" y="723900"/>
                  </a:lnTo>
                  <a:lnTo>
                    <a:pt x="718133" y="711200"/>
                  </a:lnTo>
                  <a:lnTo>
                    <a:pt x="718188" y="714828"/>
                  </a:lnTo>
                  <a:lnTo>
                    <a:pt x="717367" y="723900"/>
                  </a:lnTo>
                  <a:close/>
                </a:path>
                <a:path w="1094740" h="2160270">
                  <a:moveTo>
                    <a:pt x="718275" y="720607"/>
                  </a:moveTo>
                  <a:lnTo>
                    <a:pt x="718194" y="714756"/>
                  </a:lnTo>
                  <a:lnTo>
                    <a:pt x="718516" y="711200"/>
                  </a:lnTo>
                  <a:lnTo>
                    <a:pt x="719090" y="711200"/>
                  </a:lnTo>
                  <a:lnTo>
                    <a:pt x="718851" y="717549"/>
                  </a:lnTo>
                  <a:lnTo>
                    <a:pt x="718275" y="720607"/>
                  </a:lnTo>
                  <a:close/>
                </a:path>
                <a:path w="1094740" h="2160270">
                  <a:moveTo>
                    <a:pt x="719378" y="714756"/>
                  </a:moveTo>
                  <a:lnTo>
                    <a:pt x="719378" y="711200"/>
                  </a:lnTo>
                  <a:lnTo>
                    <a:pt x="720048" y="711200"/>
                  </a:lnTo>
                  <a:lnTo>
                    <a:pt x="719378" y="714756"/>
                  </a:lnTo>
                  <a:close/>
                </a:path>
                <a:path w="1094740" h="2160270">
                  <a:moveTo>
                    <a:pt x="719665" y="723900"/>
                  </a:moveTo>
                  <a:lnTo>
                    <a:pt x="719378" y="723900"/>
                  </a:lnTo>
                  <a:lnTo>
                    <a:pt x="719378" y="714756"/>
                  </a:lnTo>
                  <a:lnTo>
                    <a:pt x="720048" y="711200"/>
                  </a:lnTo>
                  <a:lnTo>
                    <a:pt x="719665" y="723900"/>
                  </a:lnTo>
                  <a:close/>
                </a:path>
                <a:path w="1094740" h="2160270">
                  <a:moveTo>
                    <a:pt x="1052591" y="723900"/>
                  </a:moveTo>
                  <a:lnTo>
                    <a:pt x="719665" y="723900"/>
                  </a:lnTo>
                  <a:lnTo>
                    <a:pt x="720048" y="711200"/>
                  </a:lnTo>
                  <a:lnTo>
                    <a:pt x="1052974" y="711200"/>
                  </a:lnTo>
                  <a:lnTo>
                    <a:pt x="1052591" y="723900"/>
                  </a:lnTo>
                  <a:close/>
                </a:path>
                <a:path w="1094740" h="2160270">
                  <a:moveTo>
                    <a:pt x="719378" y="723900"/>
                  </a:moveTo>
                  <a:lnTo>
                    <a:pt x="718612" y="723900"/>
                  </a:lnTo>
                  <a:lnTo>
                    <a:pt x="718851" y="717549"/>
                  </a:lnTo>
                  <a:lnTo>
                    <a:pt x="719378" y="714756"/>
                  </a:lnTo>
                  <a:lnTo>
                    <a:pt x="719378" y="723900"/>
                  </a:lnTo>
                  <a:close/>
                </a:path>
                <a:path w="1094740" h="2160270">
                  <a:moveTo>
                    <a:pt x="717654" y="723900"/>
                  </a:moveTo>
                  <a:lnTo>
                    <a:pt x="717367" y="723900"/>
                  </a:lnTo>
                  <a:lnTo>
                    <a:pt x="718188" y="714828"/>
                  </a:lnTo>
                  <a:lnTo>
                    <a:pt x="718275" y="720607"/>
                  </a:lnTo>
                  <a:lnTo>
                    <a:pt x="717654" y="723900"/>
                  </a:lnTo>
                  <a:close/>
                </a:path>
                <a:path w="1094740" h="2160270">
                  <a:moveTo>
                    <a:pt x="718612" y="723900"/>
                  </a:moveTo>
                  <a:lnTo>
                    <a:pt x="718324" y="723900"/>
                  </a:lnTo>
                  <a:lnTo>
                    <a:pt x="718275" y="720607"/>
                  </a:lnTo>
                  <a:lnTo>
                    <a:pt x="718851" y="717549"/>
                  </a:lnTo>
                  <a:lnTo>
                    <a:pt x="718612" y="723900"/>
                  </a:lnTo>
                  <a:close/>
                </a:path>
                <a:path w="1094740" h="2160270">
                  <a:moveTo>
                    <a:pt x="718324" y="723900"/>
                  </a:moveTo>
                  <a:lnTo>
                    <a:pt x="717654" y="723900"/>
                  </a:lnTo>
                  <a:lnTo>
                    <a:pt x="718275" y="720607"/>
                  </a:lnTo>
                  <a:lnTo>
                    <a:pt x="718324" y="723900"/>
                  </a:lnTo>
                  <a:close/>
                </a:path>
                <a:path w="1094740" h="2160270">
                  <a:moveTo>
                    <a:pt x="389898" y="736600"/>
                  </a:moveTo>
                  <a:lnTo>
                    <a:pt x="166032" y="736600"/>
                  </a:lnTo>
                  <a:lnTo>
                    <a:pt x="163255" y="723900"/>
                  </a:lnTo>
                  <a:lnTo>
                    <a:pt x="392004" y="723900"/>
                  </a:lnTo>
                  <a:lnTo>
                    <a:pt x="389898" y="736600"/>
                  </a:lnTo>
                  <a:close/>
                </a:path>
                <a:path w="1094740" h="2160270">
                  <a:moveTo>
                    <a:pt x="707409" y="736600"/>
                  </a:moveTo>
                  <a:lnTo>
                    <a:pt x="705685" y="736600"/>
                  </a:lnTo>
                  <a:lnTo>
                    <a:pt x="707600" y="723900"/>
                  </a:lnTo>
                  <a:lnTo>
                    <a:pt x="708749" y="723900"/>
                  </a:lnTo>
                  <a:lnTo>
                    <a:pt x="707409" y="736600"/>
                  </a:lnTo>
                  <a:close/>
                </a:path>
                <a:path w="1094740" h="2160270">
                  <a:moveTo>
                    <a:pt x="1046272" y="736600"/>
                  </a:moveTo>
                  <a:lnTo>
                    <a:pt x="707409" y="736600"/>
                  </a:lnTo>
                  <a:lnTo>
                    <a:pt x="710090" y="723900"/>
                  </a:lnTo>
                  <a:lnTo>
                    <a:pt x="1047612" y="723900"/>
                  </a:lnTo>
                  <a:lnTo>
                    <a:pt x="1046272" y="736600"/>
                  </a:lnTo>
                  <a:close/>
                </a:path>
                <a:path w="1094740" h="2160270">
                  <a:moveTo>
                    <a:pt x="361651" y="749300"/>
                  </a:moveTo>
                  <a:lnTo>
                    <a:pt x="196576" y="749300"/>
                  </a:lnTo>
                  <a:lnTo>
                    <a:pt x="191693" y="736600"/>
                  </a:lnTo>
                  <a:lnTo>
                    <a:pt x="367492" y="736600"/>
                  </a:lnTo>
                  <a:lnTo>
                    <a:pt x="361651" y="749300"/>
                  </a:lnTo>
                  <a:close/>
                </a:path>
                <a:path w="1094740" h="2160270">
                  <a:moveTo>
                    <a:pt x="694355" y="742526"/>
                  </a:moveTo>
                  <a:lnTo>
                    <a:pt x="694578" y="736600"/>
                  </a:lnTo>
                  <a:lnTo>
                    <a:pt x="694961" y="736600"/>
                  </a:lnTo>
                  <a:lnTo>
                    <a:pt x="694674" y="740409"/>
                  </a:lnTo>
                  <a:lnTo>
                    <a:pt x="694355" y="742526"/>
                  </a:lnTo>
                  <a:close/>
                </a:path>
                <a:path w="1094740" h="2160270">
                  <a:moveTo>
                    <a:pt x="695823" y="749300"/>
                  </a:moveTo>
                  <a:lnTo>
                    <a:pt x="694099" y="749300"/>
                  </a:lnTo>
                  <a:lnTo>
                    <a:pt x="694195" y="746761"/>
                  </a:lnTo>
                  <a:lnTo>
                    <a:pt x="694674" y="740409"/>
                  </a:lnTo>
                  <a:lnTo>
                    <a:pt x="695248" y="736600"/>
                  </a:lnTo>
                  <a:lnTo>
                    <a:pt x="697929" y="736600"/>
                  </a:lnTo>
                  <a:lnTo>
                    <a:pt x="695823" y="749300"/>
                  </a:lnTo>
                  <a:close/>
                </a:path>
                <a:path w="1094740" h="2160270">
                  <a:moveTo>
                    <a:pt x="1041771" y="749300"/>
                  </a:moveTo>
                  <a:lnTo>
                    <a:pt x="695823" y="749300"/>
                  </a:lnTo>
                  <a:lnTo>
                    <a:pt x="697929" y="736600"/>
                  </a:lnTo>
                  <a:lnTo>
                    <a:pt x="1042729" y="736600"/>
                  </a:lnTo>
                  <a:lnTo>
                    <a:pt x="1041771" y="749300"/>
                  </a:lnTo>
                  <a:close/>
                </a:path>
                <a:path w="1094740" h="2160270">
                  <a:moveTo>
                    <a:pt x="694004" y="749300"/>
                  </a:moveTo>
                  <a:lnTo>
                    <a:pt x="693333" y="749300"/>
                  </a:lnTo>
                  <a:lnTo>
                    <a:pt x="694355" y="742526"/>
                  </a:lnTo>
                  <a:lnTo>
                    <a:pt x="694195" y="746761"/>
                  </a:lnTo>
                  <a:lnTo>
                    <a:pt x="694004" y="749300"/>
                  </a:lnTo>
                  <a:close/>
                </a:path>
                <a:path w="1094740" h="2160270">
                  <a:moveTo>
                    <a:pt x="694099" y="749300"/>
                  </a:moveTo>
                  <a:lnTo>
                    <a:pt x="694195" y="746761"/>
                  </a:lnTo>
                  <a:lnTo>
                    <a:pt x="694099" y="749300"/>
                  </a:lnTo>
                  <a:close/>
                </a:path>
                <a:path w="1094740" h="2160270">
                  <a:moveTo>
                    <a:pt x="256900" y="762000"/>
                  </a:moveTo>
                  <a:lnTo>
                    <a:pt x="252591" y="749300"/>
                  </a:lnTo>
                  <a:lnTo>
                    <a:pt x="255655" y="749300"/>
                  </a:lnTo>
                  <a:lnTo>
                    <a:pt x="256900" y="762000"/>
                  </a:lnTo>
                  <a:close/>
                </a:path>
                <a:path w="1094740" h="2160270">
                  <a:moveTo>
                    <a:pt x="273273" y="762000"/>
                  </a:moveTo>
                  <a:lnTo>
                    <a:pt x="266475" y="749300"/>
                  </a:lnTo>
                  <a:lnTo>
                    <a:pt x="273848" y="749300"/>
                  </a:lnTo>
                  <a:lnTo>
                    <a:pt x="275367" y="755226"/>
                  </a:lnTo>
                  <a:lnTo>
                    <a:pt x="273273" y="762000"/>
                  </a:lnTo>
                  <a:close/>
                </a:path>
                <a:path w="1094740" h="2160270">
                  <a:moveTo>
                    <a:pt x="275367" y="755226"/>
                  </a:moveTo>
                  <a:lnTo>
                    <a:pt x="273848" y="749300"/>
                  </a:lnTo>
                  <a:lnTo>
                    <a:pt x="277199" y="749300"/>
                  </a:lnTo>
                  <a:lnTo>
                    <a:pt x="275367" y="755226"/>
                  </a:lnTo>
                  <a:close/>
                </a:path>
                <a:path w="1094740" h="2160270">
                  <a:moveTo>
                    <a:pt x="297881" y="762000"/>
                  </a:moveTo>
                  <a:lnTo>
                    <a:pt x="277103" y="762000"/>
                  </a:lnTo>
                  <a:lnTo>
                    <a:pt x="275367" y="755226"/>
                  </a:lnTo>
                  <a:lnTo>
                    <a:pt x="277199" y="749300"/>
                  </a:lnTo>
                  <a:lnTo>
                    <a:pt x="305062" y="749300"/>
                  </a:lnTo>
                  <a:lnTo>
                    <a:pt x="297881" y="762000"/>
                  </a:lnTo>
                  <a:close/>
                </a:path>
                <a:path w="1094740" h="2160270">
                  <a:moveTo>
                    <a:pt x="317797" y="762000"/>
                  </a:moveTo>
                  <a:lnTo>
                    <a:pt x="318563" y="749300"/>
                  </a:lnTo>
                  <a:lnTo>
                    <a:pt x="321915" y="749300"/>
                  </a:lnTo>
                  <a:lnTo>
                    <a:pt x="317797" y="762000"/>
                  </a:lnTo>
                  <a:close/>
                </a:path>
                <a:path w="1094740" h="2160270">
                  <a:moveTo>
                    <a:pt x="1032005" y="762000"/>
                  </a:moveTo>
                  <a:lnTo>
                    <a:pt x="679757" y="762000"/>
                  </a:lnTo>
                  <a:lnTo>
                    <a:pt x="685290" y="749300"/>
                  </a:lnTo>
                  <a:lnTo>
                    <a:pt x="1036314" y="749300"/>
                  </a:lnTo>
                  <a:lnTo>
                    <a:pt x="1032005" y="762000"/>
                  </a:lnTo>
                  <a:close/>
                </a:path>
                <a:path w="1094740" h="2160270">
                  <a:moveTo>
                    <a:pt x="1027983" y="774700"/>
                  </a:moveTo>
                  <a:lnTo>
                    <a:pt x="668297" y="774700"/>
                  </a:lnTo>
                  <a:lnTo>
                    <a:pt x="673991" y="762000"/>
                  </a:lnTo>
                  <a:lnTo>
                    <a:pt x="1028653" y="762000"/>
                  </a:lnTo>
                  <a:lnTo>
                    <a:pt x="1027983" y="774700"/>
                  </a:lnTo>
                  <a:close/>
                </a:path>
                <a:path w="1094740" h="2160270">
                  <a:moveTo>
                    <a:pt x="655856" y="779780"/>
                  </a:moveTo>
                  <a:lnTo>
                    <a:pt x="656086" y="774700"/>
                  </a:lnTo>
                  <a:lnTo>
                    <a:pt x="656661" y="774700"/>
                  </a:lnTo>
                  <a:lnTo>
                    <a:pt x="655856" y="779780"/>
                  </a:lnTo>
                  <a:close/>
                </a:path>
                <a:path w="1094740" h="2160270">
                  <a:moveTo>
                    <a:pt x="1018983" y="787400"/>
                  </a:moveTo>
                  <a:lnTo>
                    <a:pt x="655511" y="787400"/>
                  </a:lnTo>
                  <a:lnTo>
                    <a:pt x="655693" y="783389"/>
                  </a:lnTo>
                  <a:lnTo>
                    <a:pt x="657331" y="774700"/>
                  </a:lnTo>
                  <a:lnTo>
                    <a:pt x="1020706" y="774700"/>
                  </a:lnTo>
                  <a:lnTo>
                    <a:pt x="1018983" y="787400"/>
                  </a:lnTo>
                  <a:close/>
                </a:path>
                <a:path w="1094740" h="2160270">
                  <a:moveTo>
                    <a:pt x="654937" y="787400"/>
                  </a:moveTo>
                  <a:lnTo>
                    <a:pt x="654650" y="787400"/>
                  </a:lnTo>
                  <a:lnTo>
                    <a:pt x="655856" y="779780"/>
                  </a:lnTo>
                  <a:lnTo>
                    <a:pt x="655693" y="783389"/>
                  </a:lnTo>
                  <a:lnTo>
                    <a:pt x="654937" y="787400"/>
                  </a:lnTo>
                  <a:close/>
                </a:path>
                <a:path w="1094740" h="2160270">
                  <a:moveTo>
                    <a:pt x="655511" y="787400"/>
                  </a:moveTo>
                  <a:lnTo>
                    <a:pt x="654937" y="787400"/>
                  </a:lnTo>
                  <a:lnTo>
                    <a:pt x="655693" y="783389"/>
                  </a:lnTo>
                  <a:lnTo>
                    <a:pt x="655511" y="787400"/>
                  </a:lnTo>
                  <a:close/>
                </a:path>
                <a:path w="1094740" h="2160270">
                  <a:moveTo>
                    <a:pt x="644117" y="800100"/>
                  </a:moveTo>
                  <a:lnTo>
                    <a:pt x="642011" y="800100"/>
                  </a:lnTo>
                  <a:lnTo>
                    <a:pt x="644213" y="787400"/>
                  </a:lnTo>
                  <a:lnTo>
                    <a:pt x="644117" y="800100"/>
                  </a:lnTo>
                  <a:close/>
                </a:path>
                <a:path w="1094740" h="2160270">
                  <a:moveTo>
                    <a:pt x="1005386" y="800100"/>
                  </a:moveTo>
                  <a:lnTo>
                    <a:pt x="644117" y="800100"/>
                  </a:lnTo>
                  <a:lnTo>
                    <a:pt x="646320" y="787400"/>
                  </a:lnTo>
                  <a:lnTo>
                    <a:pt x="1006727" y="787400"/>
                  </a:lnTo>
                  <a:lnTo>
                    <a:pt x="1005386" y="800100"/>
                  </a:lnTo>
                  <a:close/>
                </a:path>
                <a:path w="1094740" h="2160270">
                  <a:moveTo>
                    <a:pt x="1005194" y="812800"/>
                  </a:moveTo>
                  <a:lnTo>
                    <a:pt x="628414" y="812800"/>
                  </a:lnTo>
                  <a:lnTo>
                    <a:pt x="630616" y="800100"/>
                  </a:lnTo>
                  <a:lnTo>
                    <a:pt x="1006727" y="800100"/>
                  </a:lnTo>
                  <a:lnTo>
                    <a:pt x="1005194" y="812800"/>
                  </a:lnTo>
                  <a:close/>
                </a:path>
                <a:path w="1094740" h="2160270">
                  <a:moveTo>
                    <a:pt x="615966" y="825500"/>
                  </a:moveTo>
                  <a:lnTo>
                    <a:pt x="614722" y="825500"/>
                  </a:lnTo>
                  <a:lnTo>
                    <a:pt x="617115" y="812800"/>
                  </a:lnTo>
                  <a:lnTo>
                    <a:pt x="617786" y="812800"/>
                  </a:lnTo>
                  <a:lnTo>
                    <a:pt x="615966" y="825500"/>
                  </a:lnTo>
                  <a:close/>
                </a:path>
                <a:path w="1094740" h="2160270">
                  <a:moveTo>
                    <a:pt x="996673" y="825500"/>
                  </a:moveTo>
                  <a:lnTo>
                    <a:pt x="616349" y="825500"/>
                  </a:lnTo>
                  <a:lnTo>
                    <a:pt x="617786" y="812800"/>
                  </a:lnTo>
                  <a:lnTo>
                    <a:pt x="995619" y="812800"/>
                  </a:lnTo>
                  <a:lnTo>
                    <a:pt x="996673" y="825500"/>
                  </a:lnTo>
                  <a:close/>
                </a:path>
                <a:path w="1094740" h="2160270">
                  <a:moveTo>
                    <a:pt x="987002" y="838200"/>
                  </a:moveTo>
                  <a:lnTo>
                    <a:pt x="603710" y="838200"/>
                  </a:lnTo>
                  <a:lnTo>
                    <a:pt x="604955" y="825500"/>
                  </a:lnTo>
                  <a:lnTo>
                    <a:pt x="993321" y="825500"/>
                  </a:lnTo>
                  <a:lnTo>
                    <a:pt x="987002" y="838200"/>
                  </a:lnTo>
                  <a:close/>
                </a:path>
                <a:path w="1094740" h="2160270">
                  <a:moveTo>
                    <a:pt x="587528" y="850900"/>
                  </a:moveTo>
                  <a:lnTo>
                    <a:pt x="589635" y="838200"/>
                  </a:lnTo>
                  <a:lnTo>
                    <a:pt x="590209" y="838200"/>
                  </a:lnTo>
                  <a:lnTo>
                    <a:pt x="587528" y="850900"/>
                  </a:lnTo>
                  <a:close/>
                </a:path>
                <a:path w="1094740" h="2160270">
                  <a:moveTo>
                    <a:pt x="978288" y="850900"/>
                  </a:moveTo>
                  <a:lnTo>
                    <a:pt x="588582" y="850900"/>
                  </a:lnTo>
                  <a:lnTo>
                    <a:pt x="590688" y="838200"/>
                  </a:lnTo>
                  <a:lnTo>
                    <a:pt x="979533" y="838200"/>
                  </a:lnTo>
                  <a:lnTo>
                    <a:pt x="978288" y="850900"/>
                  </a:lnTo>
                  <a:close/>
                </a:path>
                <a:path w="1094740" h="2160270">
                  <a:moveTo>
                    <a:pt x="575559" y="863600"/>
                  </a:moveTo>
                  <a:lnTo>
                    <a:pt x="572687" y="863600"/>
                  </a:lnTo>
                  <a:lnTo>
                    <a:pt x="576134" y="850900"/>
                  </a:lnTo>
                  <a:lnTo>
                    <a:pt x="576900" y="850900"/>
                  </a:lnTo>
                  <a:lnTo>
                    <a:pt x="575559" y="863600"/>
                  </a:lnTo>
                  <a:close/>
                </a:path>
                <a:path w="1094740" h="2160270">
                  <a:moveTo>
                    <a:pt x="962777" y="863600"/>
                  </a:moveTo>
                  <a:lnTo>
                    <a:pt x="575847" y="863600"/>
                  </a:lnTo>
                  <a:lnTo>
                    <a:pt x="579007" y="850900"/>
                  </a:lnTo>
                  <a:lnTo>
                    <a:pt x="969479" y="850900"/>
                  </a:lnTo>
                  <a:lnTo>
                    <a:pt x="962777" y="863600"/>
                  </a:lnTo>
                  <a:close/>
                </a:path>
                <a:path w="1094740" h="2160270">
                  <a:moveTo>
                    <a:pt x="969958" y="863600"/>
                  </a:moveTo>
                  <a:lnTo>
                    <a:pt x="967756" y="863600"/>
                  </a:lnTo>
                  <a:lnTo>
                    <a:pt x="970341" y="850900"/>
                  </a:lnTo>
                  <a:lnTo>
                    <a:pt x="972735" y="850900"/>
                  </a:lnTo>
                  <a:lnTo>
                    <a:pt x="969958" y="863600"/>
                  </a:lnTo>
                  <a:close/>
                </a:path>
                <a:path w="1094740" h="2160270">
                  <a:moveTo>
                    <a:pt x="562729" y="876300"/>
                  </a:moveTo>
                  <a:lnTo>
                    <a:pt x="563974" y="863600"/>
                  </a:lnTo>
                  <a:lnTo>
                    <a:pt x="565314" y="863600"/>
                  </a:lnTo>
                  <a:lnTo>
                    <a:pt x="564293" y="870373"/>
                  </a:lnTo>
                  <a:lnTo>
                    <a:pt x="562729" y="876300"/>
                  </a:lnTo>
                  <a:close/>
                </a:path>
                <a:path w="1094740" h="2160270">
                  <a:moveTo>
                    <a:pt x="954734" y="876300"/>
                  </a:moveTo>
                  <a:lnTo>
                    <a:pt x="563399" y="876300"/>
                  </a:lnTo>
                  <a:lnTo>
                    <a:pt x="564293" y="870373"/>
                  </a:lnTo>
                  <a:lnTo>
                    <a:pt x="566080" y="863600"/>
                  </a:lnTo>
                  <a:lnTo>
                    <a:pt x="960287" y="863600"/>
                  </a:lnTo>
                  <a:lnTo>
                    <a:pt x="954734" y="876300"/>
                  </a:lnTo>
                  <a:close/>
                </a:path>
                <a:path w="1094740" h="2160270">
                  <a:moveTo>
                    <a:pt x="948127" y="889000"/>
                  </a:moveTo>
                  <a:lnTo>
                    <a:pt x="545302" y="889000"/>
                  </a:lnTo>
                  <a:lnTo>
                    <a:pt x="554973" y="876300"/>
                  </a:lnTo>
                  <a:lnTo>
                    <a:pt x="960479" y="876300"/>
                  </a:lnTo>
                  <a:lnTo>
                    <a:pt x="948127" y="889000"/>
                  </a:lnTo>
                  <a:close/>
                </a:path>
                <a:path w="1094740" h="2160270">
                  <a:moveTo>
                    <a:pt x="937211" y="901700"/>
                  </a:moveTo>
                  <a:lnTo>
                    <a:pt x="535440" y="901700"/>
                  </a:lnTo>
                  <a:lnTo>
                    <a:pt x="542430" y="889000"/>
                  </a:lnTo>
                  <a:lnTo>
                    <a:pt x="945637" y="889000"/>
                  </a:lnTo>
                  <a:lnTo>
                    <a:pt x="937211" y="901700"/>
                  </a:lnTo>
                  <a:close/>
                </a:path>
                <a:path w="1094740" h="2160270">
                  <a:moveTo>
                    <a:pt x="926774" y="914400"/>
                  </a:moveTo>
                  <a:lnTo>
                    <a:pt x="523184" y="914400"/>
                  </a:lnTo>
                  <a:lnTo>
                    <a:pt x="528641" y="901700"/>
                  </a:lnTo>
                  <a:lnTo>
                    <a:pt x="927923" y="901700"/>
                  </a:lnTo>
                  <a:lnTo>
                    <a:pt x="926774" y="914400"/>
                  </a:lnTo>
                  <a:close/>
                </a:path>
                <a:path w="1094740" h="2160270">
                  <a:moveTo>
                    <a:pt x="513704" y="927100"/>
                  </a:moveTo>
                  <a:lnTo>
                    <a:pt x="515715" y="914400"/>
                  </a:lnTo>
                  <a:lnTo>
                    <a:pt x="516864" y="914400"/>
                  </a:lnTo>
                  <a:lnTo>
                    <a:pt x="516457" y="919797"/>
                  </a:lnTo>
                  <a:lnTo>
                    <a:pt x="513704" y="927100"/>
                  </a:lnTo>
                  <a:close/>
                </a:path>
                <a:path w="1094740" h="2160270">
                  <a:moveTo>
                    <a:pt x="908103" y="927100"/>
                  </a:moveTo>
                  <a:lnTo>
                    <a:pt x="515907" y="927100"/>
                  </a:lnTo>
                  <a:lnTo>
                    <a:pt x="516457" y="919797"/>
                  </a:lnTo>
                  <a:lnTo>
                    <a:pt x="518492" y="914400"/>
                  </a:lnTo>
                  <a:lnTo>
                    <a:pt x="918157" y="914400"/>
                  </a:lnTo>
                  <a:lnTo>
                    <a:pt x="908103" y="927100"/>
                  </a:lnTo>
                  <a:close/>
                </a:path>
                <a:path w="1094740" h="2160270">
                  <a:moveTo>
                    <a:pt x="502980" y="939800"/>
                  </a:moveTo>
                  <a:lnTo>
                    <a:pt x="501352" y="939800"/>
                  </a:lnTo>
                  <a:lnTo>
                    <a:pt x="503938" y="927100"/>
                  </a:lnTo>
                  <a:lnTo>
                    <a:pt x="504799" y="927100"/>
                  </a:lnTo>
                  <a:lnTo>
                    <a:pt x="503878" y="935831"/>
                  </a:lnTo>
                  <a:lnTo>
                    <a:pt x="502980" y="939800"/>
                  </a:lnTo>
                  <a:close/>
                </a:path>
                <a:path w="1094740" h="2160270">
                  <a:moveTo>
                    <a:pt x="503831" y="936272"/>
                  </a:moveTo>
                  <a:lnTo>
                    <a:pt x="503878" y="935831"/>
                  </a:lnTo>
                  <a:lnTo>
                    <a:pt x="505853" y="927100"/>
                  </a:lnTo>
                  <a:lnTo>
                    <a:pt x="505607" y="928914"/>
                  </a:lnTo>
                  <a:lnTo>
                    <a:pt x="503831" y="936272"/>
                  </a:lnTo>
                  <a:close/>
                </a:path>
                <a:path w="1094740" h="2160270">
                  <a:moveTo>
                    <a:pt x="894985" y="939800"/>
                  </a:moveTo>
                  <a:lnTo>
                    <a:pt x="504129" y="939800"/>
                  </a:lnTo>
                  <a:lnTo>
                    <a:pt x="505607" y="928914"/>
                  </a:lnTo>
                  <a:lnTo>
                    <a:pt x="506044" y="927100"/>
                  </a:lnTo>
                  <a:lnTo>
                    <a:pt x="897474" y="927100"/>
                  </a:lnTo>
                  <a:lnTo>
                    <a:pt x="894985" y="939800"/>
                  </a:lnTo>
                  <a:close/>
                </a:path>
                <a:path w="1094740" h="2160270">
                  <a:moveTo>
                    <a:pt x="898240" y="939800"/>
                  </a:moveTo>
                  <a:lnTo>
                    <a:pt x="895942" y="939800"/>
                  </a:lnTo>
                  <a:lnTo>
                    <a:pt x="897857" y="927100"/>
                  </a:lnTo>
                  <a:lnTo>
                    <a:pt x="899294" y="927100"/>
                  </a:lnTo>
                  <a:lnTo>
                    <a:pt x="898666" y="936272"/>
                  </a:lnTo>
                  <a:lnTo>
                    <a:pt x="898240" y="939800"/>
                  </a:lnTo>
                  <a:close/>
                </a:path>
                <a:path w="1094740" h="2160270">
                  <a:moveTo>
                    <a:pt x="898911" y="939800"/>
                  </a:moveTo>
                  <a:lnTo>
                    <a:pt x="898432" y="939800"/>
                  </a:lnTo>
                  <a:lnTo>
                    <a:pt x="898671" y="936272"/>
                  </a:lnTo>
                  <a:lnTo>
                    <a:pt x="899772" y="927100"/>
                  </a:lnTo>
                  <a:lnTo>
                    <a:pt x="898911" y="939800"/>
                  </a:lnTo>
                  <a:close/>
                </a:path>
                <a:path w="1094740" h="2160270">
                  <a:moveTo>
                    <a:pt x="898432" y="939800"/>
                  </a:moveTo>
                  <a:lnTo>
                    <a:pt x="898240" y="939800"/>
                  </a:lnTo>
                  <a:lnTo>
                    <a:pt x="898678" y="936169"/>
                  </a:lnTo>
                  <a:lnTo>
                    <a:pt x="898432" y="939800"/>
                  </a:lnTo>
                  <a:close/>
                </a:path>
                <a:path w="1094740" h="2160270">
                  <a:moveTo>
                    <a:pt x="503459" y="939800"/>
                  </a:moveTo>
                  <a:lnTo>
                    <a:pt x="502980" y="939800"/>
                  </a:lnTo>
                  <a:lnTo>
                    <a:pt x="503831" y="936272"/>
                  </a:lnTo>
                  <a:lnTo>
                    <a:pt x="503459" y="939800"/>
                  </a:lnTo>
                  <a:close/>
                </a:path>
                <a:path w="1094740" h="2160270">
                  <a:moveTo>
                    <a:pt x="495703" y="952500"/>
                  </a:moveTo>
                  <a:lnTo>
                    <a:pt x="494554" y="952500"/>
                  </a:lnTo>
                  <a:lnTo>
                    <a:pt x="495895" y="939800"/>
                  </a:lnTo>
                  <a:lnTo>
                    <a:pt x="496565" y="939800"/>
                  </a:lnTo>
                  <a:lnTo>
                    <a:pt x="495703" y="952500"/>
                  </a:lnTo>
                  <a:close/>
                </a:path>
                <a:path w="1094740" h="2160270">
                  <a:moveTo>
                    <a:pt x="495703" y="952500"/>
                  </a:moveTo>
                  <a:lnTo>
                    <a:pt x="496565" y="939800"/>
                  </a:lnTo>
                  <a:lnTo>
                    <a:pt x="496852" y="939800"/>
                  </a:lnTo>
                  <a:lnTo>
                    <a:pt x="495703" y="952500"/>
                  </a:lnTo>
                  <a:close/>
                </a:path>
                <a:path w="1094740" h="2160270">
                  <a:moveTo>
                    <a:pt x="883878" y="952500"/>
                  </a:moveTo>
                  <a:lnTo>
                    <a:pt x="495703" y="952500"/>
                  </a:lnTo>
                  <a:lnTo>
                    <a:pt x="496852" y="939800"/>
                  </a:lnTo>
                  <a:lnTo>
                    <a:pt x="885027" y="939800"/>
                  </a:lnTo>
                  <a:lnTo>
                    <a:pt x="883878" y="952500"/>
                  </a:lnTo>
                  <a:close/>
                </a:path>
                <a:path w="1094740" h="2160270">
                  <a:moveTo>
                    <a:pt x="885524" y="951290"/>
                  </a:moveTo>
                  <a:lnTo>
                    <a:pt x="885697" y="939800"/>
                  </a:lnTo>
                  <a:lnTo>
                    <a:pt x="887516" y="939800"/>
                  </a:lnTo>
                  <a:lnTo>
                    <a:pt x="885524" y="951290"/>
                  </a:lnTo>
                  <a:close/>
                </a:path>
                <a:path w="1094740" h="2160270">
                  <a:moveTo>
                    <a:pt x="885506" y="952500"/>
                  </a:moveTo>
                  <a:lnTo>
                    <a:pt x="885314" y="952500"/>
                  </a:lnTo>
                  <a:lnTo>
                    <a:pt x="885524" y="951290"/>
                  </a:lnTo>
                  <a:lnTo>
                    <a:pt x="885506" y="952500"/>
                  </a:lnTo>
                  <a:close/>
                </a:path>
                <a:path w="1094740" h="2160270">
                  <a:moveTo>
                    <a:pt x="485266" y="965200"/>
                  </a:moveTo>
                  <a:lnTo>
                    <a:pt x="484979" y="965200"/>
                  </a:lnTo>
                  <a:lnTo>
                    <a:pt x="485841" y="952500"/>
                  </a:lnTo>
                  <a:lnTo>
                    <a:pt x="486032" y="952500"/>
                  </a:lnTo>
                  <a:lnTo>
                    <a:pt x="485266" y="965200"/>
                  </a:lnTo>
                  <a:close/>
                </a:path>
                <a:path w="1094740" h="2160270">
                  <a:moveTo>
                    <a:pt x="860308" y="977900"/>
                  </a:moveTo>
                  <a:lnTo>
                    <a:pt x="470616" y="977900"/>
                  </a:lnTo>
                  <a:lnTo>
                    <a:pt x="475212" y="965200"/>
                  </a:lnTo>
                  <a:lnTo>
                    <a:pt x="485841" y="965200"/>
                  </a:lnTo>
                  <a:lnTo>
                    <a:pt x="486032" y="952500"/>
                  </a:lnTo>
                  <a:lnTo>
                    <a:pt x="874330" y="952500"/>
                  </a:lnTo>
                  <a:lnTo>
                    <a:pt x="867193" y="965200"/>
                  </a:lnTo>
                  <a:lnTo>
                    <a:pt x="860308" y="977900"/>
                  </a:lnTo>
                  <a:close/>
                </a:path>
                <a:path w="1094740" h="2160270">
                  <a:moveTo>
                    <a:pt x="461616" y="990600"/>
                  </a:moveTo>
                  <a:lnTo>
                    <a:pt x="460179" y="990600"/>
                  </a:lnTo>
                  <a:lnTo>
                    <a:pt x="462669" y="977900"/>
                  </a:lnTo>
                  <a:lnTo>
                    <a:pt x="463435" y="977900"/>
                  </a:lnTo>
                  <a:lnTo>
                    <a:pt x="461616" y="990600"/>
                  </a:lnTo>
                  <a:close/>
                </a:path>
                <a:path w="1094740" h="2160270">
                  <a:moveTo>
                    <a:pt x="463148" y="990600"/>
                  </a:moveTo>
                  <a:lnTo>
                    <a:pt x="464393" y="977900"/>
                  </a:lnTo>
                  <a:lnTo>
                    <a:pt x="464225" y="981074"/>
                  </a:lnTo>
                  <a:lnTo>
                    <a:pt x="463148" y="990600"/>
                  </a:lnTo>
                  <a:close/>
                </a:path>
                <a:path w="1094740" h="2160270">
                  <a:moveTo>
                    <a:pt x="846248" y="990600"/>
                  </a:moveTo>
                  <a:lnTo>
                    <a:pt x="463722" y="990600"/>
                  </a:lnTo>
                  <a:lnTo>
                    <a:pt x="464225" y="981074"/>
                  </a:lnTo>
                  <a:lnTo>
                    <a:pt x="464584" y="977900"/>
                  </a:lnTo>
                  <a:lnTo>
                    <a:pt x="849982" y="977900"/>
                  </a:lnTo>
                  <a:lnTo>
                    <a:pt x="848412" y="985078"/>
                  </a:lnTo>
                  <a:lnTo>
                    <a:pt x="846248" y="990600"/>
                  </a:lnTo>
                  <a:close/>
                </a:path>
                <a:path w="1094740" h="2160270">
                  <a:moveTo>
                    <a:pt x="848412" y="985078"/>
                  </a:moveTo>
                  <a:lnTo>
                    <a:pt x="849982" y="977900"/>
                  </a:lnTo>
                  <a:lnTo>
                    <a:pt x="850939" y="977900"/>
                  </a:lnTo>
                  <a:lnTo>
                    <a:pt x="850909" y="978710"/>
                  </a:lnTo>
                  <a:lnTo>
                    <a:pt x="848412" y="985078"/>
                  </a:lnTo>
                  <a:close/>
                </a:path>
                <a:path w="1094740" h="2160270">
                  <a:moveTo>
                    <a:pt x="850909" y="978710"/>
                  </a:moveTo>
                  <a:lnTo>
                    <a:pt x="850939" y="977900"/>
                  </a:lnTo>
                  <a:lnTo>
                    <a:pt x="851227" y="977900"/>
                  </a:lnTo>
                  <a:lnTo>
                    <a:pt x="850909" y="978710"/>
                  </a:lnTo>
                  <a:close/>
                </a:path>
                <a:path w="1094740" h="2160270">
                  <a:moveTo>
                    <a:pt x="850461" y="990600"/>
                  </a:moveTo>
                  <a:lnTo>
                    <a:pt x="847205" y="990600"/>
                  </a:lnTo>
                  <a:lnTo>
                    <a:pt x="848412" y="985078"/>
                  </a:lnTo>
                  <a:lnTo>
                    <a:pt x="850909" y="978710"/>
                  </a:lnTo>
                  <a:lnTo>
                    <a:pt x="850461" y="990600"/>
                  </a:lnTo>
                  <a:close/>
                </a:path>
                <a:path w="1094740" h="2160270">
                  <a:moveTo>
                    <a:pt x="834183" y="1003300"/>
                  </a:moveTo>
                  <a:lnTo>
                    <a:pt x="451370" y="1003300"/>
                  </a:lnTo>
                  <a:lnTo>
                    <a:pt x="451370" y="990600"/>
                  </a:lnTo>
                  <a:lnTo>
                    <a:pt x="834470" y="990600"/>
                  </a:lnTo>
                  <a:lnTo>
                    <a:pt x="834183" y="1003300"/>
                  </a:lnTo>
                  <a:close/>
                </a:path>
                <a:path w="1094740" h="2160270">
                  <a:moveTo>
                    <a:pt x="836768" y="1003300"/>
                  </a:moveTo>
                  <a:lnTo>
                    <a:pt x="835811" y="1003300"/>
                  </a:lnTo>
                  <a:lnTo>
                    <a:pt x="836002" y="990600"/>
                  </a:lnTo>
                  <a:lnTo>
                    <a:pt x="839258" y="990600"/>
                  </a:lnTo>
                  <a:lnTo>
                    <a:pt x="836768" y="1003300"/>
                  </a:lnTo>
                  <a:close/>
                </a:path>
                <a:path w="1094740" h="2160270">
                  <a:moveTo>
                    <a:pt x="441125" y="1016000"/>
                  </a:moveTo>
                  <a:lnTo>
                    <a:pt x="440455" y="1016000"/>
                  </a:lnTo>
                  <a:lnTo>
                    <a:pt x="443902" y="1003300"/>
                  </a:lnTo>
                  <a:lnTo>
                    <a:pt x="441125" y="1016000"/>
                  </a:lnTo>
                  <a:close/>
                </a:path>
                <a:path w="1094740" h="2160270">
                  <a:moveTo>
                    <a:pt x="444764" y="1016000"/>
                  </a:moveTo>
                  <a:lnTo>
                    <a:pt x="441125" y="1016000"/>
                  </a:lnTo>
                  <a:lnTo>
                    <a:pt x="444572" y="1003300"/>
                  </a:lnTo>
                  <a:lnTo>
                    <a:pt x="445051" y="1003300"/>
                  </a:lnTo>
                  <a:lnTo>
                    <a:pt x="445051" y="1012536"/>
                  </a:lnTo>
                  <a:lnTo>
                    <a:pt x="444764" y="1016000"/>
                  </a:lnTo>
                  <a:close/>
                </a:path>
                <a:path w="1094740" h="2160270">
                  <a:moveTo>
                    <a:pt x="445290" y="1009650"/>
                  </a:moveTo>
                  <a:lnTo>
                    <a:pt x="445242" y="1003300"/>
                  </a:lnTo>
                  <a:lnTo>
                    <a:pt x="445817" y="1003300"/>
                  </a:lnTo>
                  <a:lnTo>
                    <a:pt x="445290" y="1009650"/>
                  </a:lnTo>
                  <a:close/>
                </a:path>
                <a:path w="1094740" h="2160270">
                  <a:moveTo>
                    <a:pt x="445338" y="1016000"/>
                  </a:moveTo>
                  <a:lnTo>
                    <a:pt x="445290" y="1009650"/>
                  </a:lnTo>
                  <a:lnTo>
                    <a:pt x="445817" y="1003300"/>
                  </a:lnTo>
                  <a:lnTo>
                    <a:pt x="447253" y="1003300"/>
                  </a:lnTo>
                  <a:lnTo>
                    <a:pt x="445338" y="1016000"/>
                  </a:lnTo>
                  <a:close/>
                </a:path>
                <a:path w="1094740" h="2160270">
                  <a:moveTo>
                    <a:pt x="821927" y="1016000"/>
                  </a:moveTo>
                  <a:lnTo>
                    <a:pt x="445338" y="1016000"/>
                  </a:lnTo>
                  <a:lnTo>
                    <a:pt x="447253" y="1003300"/>
                  </a:lnTo>
                  <a:lnTo>
                    <a:pt x="825565" y="1003300"/>
                  </a:lnTo>
                  <a:lnTo>
                    <a:pt x="821927" y="1016000"/>
                  </a:lnTo>
                  <a:close/>
                </a:path>
                <a:path w="1094740" h="2160270">
                  <a:moveTo>
                    <a:pt x="445338" y="1016000"/>
                  </a:moveTo>
                  <a:lnTo>
                    <a:pt x="445051" y="1016000"/>
                  </a:lnTo>
                  <a:lnTo>
                    <a:pt x="445051" y="1012536"/>
                  </a:lnTo>
                  <a:lnTo>
                    <a:pt x="445290" y="1009650"/>
                  </a:lnTo>
                  <a:lnTo>
                    <a:pt x="445338" y="1016000"/>
                  </a:lnTo>
                  <a:close/>
                </a:path>
                <a:path w="1094740" h="2160270">
                  <a:moveTo>
                    <a:pt x="445051" y="1016000"/>
                  </a:moveTo>
                  <a:lnTo>
                    <a:pt x="444764" y="1016000"/>
                  </a:lnTo>
                  <a:lnTo>
                    <a:pt x="445051" y="1012536"/>
                  </a:lnTo>
                  <a:lnTo>
                    <a:pt x="445051" y="1016000"/>
                  </a:lnTo>
                  <a:close/>
                </a:path>
                <a:path w="1094740" h="2160270">
                  <a:moveTo>
                    <a:pt x="812352" y="1028700"/>
                  </a:moveTo>
                  <a:lnTo>
                    <a:pt x="434518" y="1028700"/>
                  </a:lnTo>
                  <a:lnTo>
                    <a:pt x="436242" y="1016000"/>
                  </a:lnTo>
                  <a:lnTo>
                    <a:pt x="813596" y="1016000"/>
                  </a:lnTo>
                  <a:lnTo>
                    <a:pt x="812352" y="1028700"/>
                  </a:lnTo>
                  <a:close/>
                </a:path>
                <a:path w="1094740" h="2160270">
                  <a:moveTo>
                    <a:pt x="812352" y="1028700"/>
                  </a:moveTo>
                  <a:lnTo>
                    <a:pt x="813596" y="1016000"/>
                  </a:lnTo>
                  <a:lnTo>
                    <a:pt x="813884" y="1016000"/>
                  </a:lnTo>
                  <a:lnTo>
                    <a:pt x="812352" y="1028700"/>
                  </a:lnTo>
                  <a:close/>
                </a:path>
                <a:path w="1094740" h="2160270">
                  <a:moveTo>
                    <a:pt x="812639" y="1028700"/>
                  </a:moveTo>
                  <a:lnTo>
                    <a:pt x="812352" y="1028700"/>
                  </a:lnTo>
                  <a:lnTo>
                    <a:pt x="813884" y="1016000"/>
                  </a:lnTo>
                  <a:lnTo>
                    <a:pt x="814362" y="1016000"/>
                  </a:lnTo>
                  <a:lnTo>
                    <a:pt x="812639" y="1028700"/>
                  </a:lnTo>
                  <a:close/>
                </a:path>
                <a:path w="1094740" h="2160270">
                  <a:moveTo>
                    <a:pt x="426379" y="1041400"/>
                  </a:moveTo>
                  <a:lnTo>
                    <a:pt x="423985" y="1041400"/>
                  </a:lnTo>
                  <a:lnTo>
                    <a:pt x="425805" y="1028700"/>
                  </a:lnTo>
                  <a:lnTo>
                    <a:pt x="426379" y="1041400"/>
                  </a:lnTo>
                  <a:close/>
                </a:path>
                <a:path w="1094740" h="2160270">
                  <a:moveTo>
                    <a:pt x="794925" y="1041400"/>
                  </a:moveTo>
                  <a:lnTo>
                    <a:pt x="426379" y="1041400"/>
                  </a:lnTo>
                  <a:lnTo>
                    <a:pt x="430305" y="1028700"/>
                  </a:lnTo>
                  <a:lnTo>
                    <a:pt x="798468" y="1028700"/>
                  </a:lnTo>
                  <a:lnTo>
                    <a:pt x="794925" y="1041400"/>
                  </a:lnTo>
                  <a:close/>
                </a:path>
                <a:path w="1094740" h="2160270">
                  <a:moveTo>
                    <a:pt x="796170" y="1041400"/>
                  </a:moveTo>
                  <a:lnTo>
                    <a:pt x="794925" y="1041400"/>
                  </a:lnTo>
                  <a:lnTo>
                    <a:pt x="798468" y="1028700"/>
                  </a:lnTo>
                  <a:lnTo>
                    <a:pt x="796170" y="1041400"/>
                  </a:lnTo>
                  <a:close/>
                </a:path>
                <a:path w="1094740" h="2160270">
                  <a:moveTo>
                    <a:pt x="796840" y="1041400"/>
                  </a:moveTo>
                  <a:lnTo>
                    <a:pt x="796170" y="1041400"/>
                  </a:lnTo>
                  <a:lnTo>
                    <a:pt x="798468" y="1028700"/>
                  </a:lnTo>
                  <a:lnTo>
                    <a:pt x="798755" y="1028700"/>
                  </a:lnTo>
                  <a:lnTo>
                    <a:pt x="798066" y="1036320"/>
                  </a:lnTo>
                  <a:lnTo>
                    <a:pt x="796840" y="1041400"/>
                  </a:lnTo>
                  <a:close/>
                </a:path>
                <a:path w="1094740" h="2160270">
                  <a:moveTo>
                    <a:pt x="798718" y="1033616"/>
                  </a:moveTo>
                  <a:lnTo>
                    <a:pt x="798755" y="1028700"/>
                  </a:lnTo>
                  <a:lnTo>
                    <a:pt x="799904" y="1028700"/>
                  </a:lnTo>
                  <a:lnTo>
                    <a:pt x="798718" y="1033616"/>
                  </a:lnTo>
                  <a:close/>
                </a:path>
                <a:path w="1094740" h="2160270">
                  <a:moveTo>
                    <a:pt x="799138" y="1041400"/>
                  </a:moveTo>
                  <a:lnTo>
                    <a:pt x="799904" y="1028700"/>
                  </a:lnTo>
                  <a:lnTo>
                    <a:pt x="802394" y="1028700"/>
                  </a:lnTo>
                  <a:lnTo>
                    <a:pt x="799138" y="1041400"/>
                  </a:lnTo>
                  <a:close/>
                </a:path>
                <a:path w="1094740" h="2160270">
                  <a:moveTo>
                    <a:pt x="798659" y="1041400"/>
                  </a:moveTo>
                  <a:lnTo>
                    <a:pt x="797606" y="1041400"/>
                  </a:lnTo>
                  <a:lnTo>
                    <a:pt x="798066" y="1036320"/>
                  </a:lnTo>
                  <a:lnTo>
                    <a:pt x="798718" y="1033616"/>
                  </a:lnTo>
                  <a:lnTo>
                    <a:pt x="798659" y="1041400"/>
                  </a:lnTo>
                  <a:close/>
                </a:path>
                <a:path w="1094740" h="2160270">
                  <a:moveTo>
                    <a:pt x="417570" y="1054100"/>
                  </a:moveTo>
                  <a:lnTo>
                    <a:pt x="416804" y="1054100"/>
                  </a:lnTo>
                  <a:lnTo>
                    <a:pt x="418528" y="1041400"/>
                  </a:lnTo>
                  <a:lnTo>
                    <a:pt x="417932" y="1051277"/>
                  </a:lnTo>
                  <a:lnTo>
                    <a:pt x="417570" y="1054100"/>
                  </a:lnTo>
                  <a:close/>
                </a:path>
                <a:path w="1094740" h="2160270">
                  <a:moveTo>
                    <a:pt x="784775" y="1054100"/>
                  </a:moveTo>
                  <a:lnTo>
                    <a:pt x="417762" y="1054100"/>
                  </a:lnTo>
                  <a:lnTo>
                    <a:pt x="417932" y="1051277"/>
                  </a:lnTo>
                  <a:lnTo>
                    <a:pt x="419198" y="1041400"/>
                  </a:lnTo>
                  <a:lnTo>
                    <a:pt x="786116" y="1041400"/>
                  </a:lnTo>
                  <a:lnTo>
                    <a:pt x="784775" y="1054100"/>
                  </a:lnTo>
                  <a:close/>
                </a:path>
                <a:path w="1094740" h="2160270">
                  <a:moveTo>
                    <a:pt x="786978" y="1054100"/>
                  </a:moveTo>
                  <a:lnTo>
                    <a:pt x="788031" y="1041400"/>
                  </a:lnTo>
                  <a:lnTo>
                    <a:pt x="786978" y="1054100"/>
                  </a:lnTo>
                  <a:close/>
                </a:path>
                <a:path w="1094740" h="2160270">
                  <a:moveTo>
                    <a:pt x="417762" y="1054100"/>
                  </a:moveTo>
                  <a:lnTo>
                    <a:pt x="417570" y="1054100"/>
                  </a:lnTo>
                  <a:lnTo>
                    <a:pt x="417932" y="1051277"/>
                  </a:lnTo>
                  <a:lnTo>
                    <a:pt x="417762" y="1054100"/>
                  </a:lnTo>
                  <a:close/>
                </a:path>
                <a:path w="1094740" h="2160270">
                  <a:moveTo>
                    <a:pt x="760359" y="1079500"/>
                  </a:moveTo>
                  <a:lnTo>
                    <a:pt x="405314" y="1079500"/>
                  </a:lnTo>
                  <a:lnTo>
                    <a:pt x="408474" y="1066800"/>
                  </a:lnTo>
                  <a:lnTo>
                    <a:pt x="409910" y="1054100"/>
                  </a:lnTo>
                  <a:lnTo>
                    <a:pt x="411921" y="1054100"/>
                  </a:lnTo>
                  <a:lnTo>
                    <a:pt x="410772" y="1066800"/>
                  </a:lnTo>
                  <a:lnTo>
                    <a:pt x="765434" y="1066800"/>
                  </a:lnTo>
                  <a:lnTo>
                    <a:pt x="764234" y="1074032"/>
                  </a:lnTo>
                  <a:lnTo>
                    <a:pt x="760359" y="1079500"/>
                  </a:lnTo>
                  <a:close/>
                </a:path>
                <a:path w="1094740" h="2160270">
                  <a:moveTo>
                    <a:pt x="410772" y="1066800"/>
                  </a:moveTo>
                  <a:lnTo>
                    <a:pt x="411921" y="1054100"/>
                  </a:lnTo>
                  <a:lnTo>
                    <a:pt x="410772" y="1066800"/>
                  </a:lnTo>
                  <a:close/>
                </a:path>
                <a:path w="1094740" h="2160270">
                  <a:moveTo>
                    <a:pt x="772041" y="1066800"/>
                  </a:moveTo>
                  <a:lnTo>
                    <a:pt x="410772" y="1066800"/>
                  </a:lnTo>
                  <a:lnTo>
                    <a:pt x="411921" y="1054100"/>
                  </a:lnTo>
                  <a:lnTo>
                    <a:pt x="776062" y="1054100"/>
                  </a:lnTo>
                  <a:lnTo>
                    <a:pt x="772041" y="1066800"/>
                  </a:lnTo>
                  <a:close/>
                </a:path>
                <a:path w="1094740" h="2160270">
                  <a:moveTo>
                    <a:pt x="774913" y="1066800"/>
                  </a:moveTo>
                  <a:lnTo>
                    <a:pt x="776062" y="1054100"/>
                  </a:lnTo>
                  <a:lnTo>
                    <a:pt x="774913" y="1066800"/>
                  </a:lnTo>
                  <a:close/>
                </a:path>
                <a:path w="1094740" h="2160270">
                  <a:moveTo>
                    <a:pt x="405314" y="1079500"/>
                  </a:moveTo>
                  <a:lnTo>
                    <a:pt x="404356" y="1079500"/>
                  </a:lnTo>
                  <a:lnTo>
                    <a:pt x="404356" y="1066800"/>
                  </a:lnTo>
                  <a:lnTo>
                    <a:pt x="406750" y="1066800"/>
                  </a:lnTo>
                  <a:lnTo>
                    <a:pt x="405314" y="1079500"/>
                  </a:lnTo>
                  <a:close/>
                </a:path>
                <a:path w="1094740" h="2160270">
                  <a:moveTo>
                    <a:pt x="764234" y="1074032"/>
                  </a:moveTo>
                  <a:lnTo>
                    <a:pt x="765434" y="1066800"/>
                  </a:lnTo>
                  <a:lnTo>
                    <a:pt x="764439" y="1073742"/>
                  </a:lnTo>
                  <a:lnTo>
                    <a:pt x="764234" y="1074032"/>
                  </a:lnTo>
                  <a:close/>
                </a:path>
                <a:path w="1094740" h="2160270">
                  <a:moveTo>
                    <a:pt x="764439" y="1073742"/>
                  </a:moveTo>
                  <a:lnTo>
                    <a:pt x="765434" y="1066800"/>
                  </a:lnTo>
                  <a:lnTo>
                    <a:pt x="769360" y="1066800"/>
                  </a:lnTo>
                  <a:lnTo>
                    <a:pt x="764439" y="1073742"/>
                  </a:lnTo>
                  <a:close/>
                </a:path>
                <a:path w="1094740" h="2160270">
                  <a:moveTo>
                    <a:pt x="763614" y="1079500"/>
                  </a:moveTo>
                  <a:lnTo>
                    <a:pt x="763327" y="1079500"/>
                  </a:lnTo>
                  <a:lnTo>
                    <a:pt x="764234" y="1074032"/>
                  </a:lnTo>
                  <a:lnTo>
                    <a:pt x="764439" y="1073742"/>
                  </a:lnTo>
                  <a:lnTo>
                    <a:pt x="763614" y="1079500"/>
                  </a:lnTo>
                  <a:close/>
                </a:path>
                <a:path w="1094740" h="2160270">
                  <a:moveTo>
                    <a:pt x="752986" y="1092200"/>
                  </a:moveTo>
                  <a:lnTo>
                    <a:pt x="395739" y="1092200"/>
                  </a:lnTo>
                  <a:lnTo>
                    <a:pt x="397271" y="1079500"/>
                  </a:lnTo>
                  <a:lnTo>
                    <a:pt x="754422" y="1079500"/>
                  </a:lnTo>
                  <a:lnTo>
                    <a:pt x="752986" y="1092200"/>
                  </a:lnTo>
                  <a:close/>
                </a:path>
                <a:path w="1094740" h="2160270">
                  <a:moveTo>
                    <a:pt x="754135" y="1092200"/>
                  </a:moveTo>
                  <a:lnTo>
                    <a:pt x="755667" y="1079500"/>
                  </a:lnTo>
                  <a:lnTo>
                    <a:pt x="756912" y="1079500"/>
                  </a:lnTo>
                  <a:lnTo>
                    <a:pt x="754135" y="1092200"/>
                  </a:lnTo>
                  <a:close/>
                </a:path>
                <a:path w="1094740" h="2160270">
                  <a:moveTo>
                    <a:pt x="743219" y="1104900"/>
                  </a:moveTo>
                  <a:lnTo>
                    <a:pt x="391526" y="1104900"/>
                  </a:lnTo>
                  <a:lnTo>
                    <a:pt x="393824" y="1092200"/>
                  </a:lnTo>
                  <a:lnTo>
                    <a:pt x="747337" y="1092200"/>
                  </a:lnTo>
                  <a:lnTo>
                    <a:pt x="743219" y="1104900"/>
                  </a:lnTo>
                  <a:close/>
                </a:path>
                <a:path w="1094740" h="2160270">
                  <a:moveTo>
                    <a:pt x="385589" y="1117600"/>
                  </a:moveTo>
                  <a:lnTo>
                    <a:pt x="384344" y="1117600"/>
                  </a:lnTo>
                  <a:lnTo>
                    <a:pt x="385398" y="1104900"/>
                  </a:lnTo>
                  <a:lnTo>
                    <a:pt x="386355" y="1104900"/>
                  </a:lnTo>
                  <a:lnTo>
                    <a:pt x="385589" y="1117600"/>
                  </a:lnTo>
                  <a:close/>
                </a:path>
                <a:path w="1094740" h="2160270">
                  <a:moveTo>
                    <a:pt x="386068" y="1117600"/>
                  </a:moveTo>
                  <a:lnTo>
                    <a:pt x="385589" y="1117600"/>
                  </a:lnTo>
                  <a:lnTo>
                    <a:pt x="386355" y="1104900"/>
                  </a:lnTo>
                  <a:lnTo>
                    <a:pt x="386068" y="1117600"/>
                  </a:lnTo>
                  <a:close/>
                </a:path>
                <a:path w="1094740" h="2160270">
                  <a:moveTo>
                    <a:pt x="729335" y="1117600"/>
                  </a:moveTo>
                  <a:lnTo>
                    <a:pt x="386068" y="1117600"/>
                  </a:lnTo>
                  <a:lnTo>
                    <a:pt x="386355" y="1104900"/>
                  </a:lnTo>
                  <a:lnTo>
                    <a:pt x="730676" y="1104900"/>
                  </a:lnTo>
                  <a:lnTo>
                    <a:pt x="729335" y="1117600"/>
                  </a:lnTo>
                  <a:close/>
                </a:path>
                <a:path w="1094740" h="2160270">
                  <a:moveTo>
                    <a:pt x="730676" y="1117600"/>
                  </a:moveTo>
                  <a:lnTo>
                    <a:pt x="730676" y="1104900"/>
                  </a:lnTo>
                  <a:lnTo>
                    <a:pt x="731346" y="1104900"/>
                  </a:lnTo>
                  <a:lnTo>
                    <a:pt x="730676" y="1117600"/>
                  </a:lnTo>
                  <a:close/>
                </a:path>
                <a:path w="1094740" h="2160270">
                  <a:moveTo>
                    <a:pt x="379365" y="1121127"/>
                  </a:moveTo>
                  <a:lnTo>
                    <a:pt x="379365" y="1117600"/>
                  </a:lnTo>
                  <a:lnTo>
                    <a:pt x="379844" y="1117600"/>
                  </a:lnTo>
                  <a:lnTo>
                    <a:pt x="379365" y="1121127"/>
                  </a:lnTo>
                  <a:close/>
                </a:path>
                <a:path w="1094740" h="2160270">
                  <a:moveTo>
                    <a:pt x="379748" y="1130300"/>
                  </a:moveTo>
                  <a:lnTo>
                    <a:pt x="379365" y="1130300"/>
                  </a:lnTo>
                  <a:lnTo>
                    <a:pt x="379365" y="1128346"/>
                  </a:lnTo>
                  <a:lnTo>
                    <a:pt x="380419" y="1117600"/>
                  </a:lnTo>
                  <a:lnTo>
                    <a:pt x="381376" y="1117600"/>
                  </a:lnTo>
                  <a:lnTo>
                    <a:pt x="379748" y="1130300"/>
                  </a:lnTo>
                  <a:close/>
                </a:path>
                <a:path w="1094740" h="2160270">
                  <a:moveTo>
                    <a:pt x="382027" y="1122680"/>
                  </a:moveTo>
                  <a:lnTo>
                    <a:pt x="382334" y="1117600"/>
                  </a:lnTo>
                  <a:lnTo>
                    <a:pt x="382525" y="1117600"/>
                  </a:lnTo>
                  <a:lnTo>
                    <a:pt x="382027" y="1122680"/>
                  </a:lnTo>
                  <a:close/>
                </a:path>
                <a:path w="1094740" h="2160270">
                  <a:moveTo>
                    <a:pt x="722441" y="1130300"/>
                  </a:moveTo>
                  <a:lnTo>
                    <a:pt x="381759" y="1130300"/>
                  </a:lnTo>
                  <a:lnTo>
                    <a:pt x="382525" y="1117600"/>
                  </a:lnTo>
                  <a:lnTo>
                    <a:pt x="722441" y="1117600"/>
                  </a:lnTo>
                  <a:lnTo>
                    <a:pt x="722441" y="1130300"/>
                  </a:lnTo>
                  <a:close/>
                </a:path>
                <a:path w="1094740" h="2160270">
                  <a:moveTo>
                    <a:pt x="379174" y="1130300"/>
                  </a:moveTo>
                  <a:lnTo>
                    <a:pt x="378121" y="1130300"/>
                  </a:lnTo>
                  <a:lnTo>
                    <a:pt x="379365" y="1121127"/>
                  </a:lnTo>
                  <a:lnTo>
                    <a:pt x="379365" y="1128346"/>
                  </a:lnTo>
                  <a:lnTo>
                    <a:pt x="379174" y="1130300"/>
                  </a:lnTo>
                  <a:close/>
                </a:path>
                <a:path w="1094740" h="2160270">
                  <a:moveTo>
                    <a:pt x="381568" y="1130300"/>
                  </a:moveTo>
                  <a:lnTo>
                    <a:pt x="381280" y="1130300"/>
                  </a:lnTo>
                  <a:lnTo>
                    <a:pt x="382027" y="1122680"/>
                  </a:lnTo>
                  <a:lnTo>
                    <a:pt x="381568" y="1130300"/>
                  </a:lnTo>
                  <a:close/>
                </a:path>
                <a:path w="1094740" h="2160270">
                  <a:moveTo>
                    <a:pt x="379365" y="1130300"/>
                  </a:moveTo>
                  <a:lnTo>
                    <a:pt x="379174" y="1130300"/>
                  </a:lnTo>
                  <a:lnTo>
                    <a:pt x="379365" y="1128346"/>
                  </a:lnTo>
                  <a:lnTo>
                    <a:pt x="379365" y="1130300"/>
                  </a:lnTo>
                  <a:close/>
                </a:path>
                <a:path w="1094740" h="2160270">
                  <a:moveTo>
                    <a:pt x="375823" y="1143000"/>
                  </a:moveTo>
                  <a:lnTo>
                    <a:pt x="374865" y="1143000"/>
                  </a:lnTo>
                  <a:lnTo>
                    <a:pt x="376110" y="1130300"/>
                  </a:lnTo>
                  <a:lnTo>
                    <a:pt x="377546" y="1130300"/>
                  </a:lnTo>
                  <a:lnTo>
                    <a:pt x="376627" y="1137919"/>
                  </a:lnTo>
                  <a:lnTo>
                    <a:pt x="375823" y="1143000"/>
                  </a:lnTo>
                  <a:close/>
                </a:path>
                <a:path w="1094740" h="2160270">
                  <a:moveTo>
                    <a:pt x="376627" y="1137919"/>
                  </a:moveTo>
                  <a:lnTo>
                    <a:pt x="377546" y="1130300"/>
                  </a:lnTo>
                  <a:lnTo>
                    <a:pt x="377833" y="1130300"/>
                  </a:lnTo>
                  <a:lnTo>
                    <a:pt x="376627" y="1137919"/>
                  </a:lnTo>
                  <a:close/>
                </a:path>
                <a:path w="1094740" h="2160270">
                  <a:moveTo>
                    <a:pt x="711334" y="1143000"/>
                  </a:moveTo>
                  <a:lnTo>
                    <a:pt x="376014" y="1143000"/>
                  </a:lnTo>
                  <a:lnTo>
                    <a:pt x="376627" y="1137919"/>
                  </a:lnTo>
                  <a:lnTo>
                    <a:pt x="377833" y="1130300"/>
                  </a:lnTo>
                  <a:lnTo>
                    <a:pt x="712292" y="1130300"/>
                  </a:lnTo>
                  <a:lnTo>
                    <a:pt x="711334" y="1143000"/>
                  </a:lnTo>
                  <a:close/>
                </a:path>
                <a:path w="1094740" h="2160270">
                  <a:moveTo>
                    <a:pt x="712579" y="1143000"/>
                  </a:moveTo>
                  <a:lnTo>
                    <a:pt x="712004" y="1143000"/>
                  </a:lnTo>
                  <a:lnTo>
                    <a:pt x="713536" y="1130300"/>
                  </a:lnTo>
                  <a:lnTo>
                    <a:pt x="712579" y="1143000"/>
                  </a:lnTo>
                  <a:close/>
                </a:path>
                <a:path w="1094740" h="2160270">
                  <a:moveTo>
                    <a:pt x="704919" y="1155700"/>
                  </a:moveTo>
                  <a:lnTo>
                    <a:pt x="370365" y="1155700"/>
                  </a:lnTo>
                  <a:lnTo>
                    <a:pt x="372663" y="1143000"/>
                  </a:lnTo>
                  <a:lnTo>
                    <a:pt x="707408" y="1143000"/>
                  </a:lnTo>
                  <a:lnTo>
                    <a:pt x="704919" y="1155700"/>
                  </a:lnTo>
                  <a:close/>
                </a:path>
                <a:path w="1094740" h="2160270">
                  <a:moveTo>
                    <a:pt x="365769" y="1168400"/>
                  </a:moveTo>
                  <a:lnTo>
                    <a:pt x="363949" y="1168400"/>
                  </a:lnTo>
                  <a:lnTo>
                    <a:pt x="366056" y="1155700"/>
                  </a:lnTo>
                  <a:lnTo>
                    <a:pt x="365769" y="1168400"/>
                  </a:lnTo>
                  <a:close/>
                </a:path>
                <a:path w="1094740" h="2160270">
                  <a:moveTo>
                    <a:pt x="694769" y="1168400"/>
                  </a:moveTo>
                  <a:lnTo>
                    <a:pt x="365864" y="1168400"/>
                  </a:lnTo>
                  <a:lnTo>
                    <a:pt x="366726" y="1155700"/>
                  </a:lnTo>
                  <a:lnTo>
                    <a:pt x="696110" y="1155700"/>
                  </a:lnTo>
                  <a:lnTo>
                    <a:pt x="694769" y="1168400"/>
                  </a:lnTo>
                  <a:close/>
                </a:path>
                <a:path w="1094740" h="2160270">
                  <a:moveTo>
                    <a:pt x="361152" y="1180192"/>
                  </a:moveTo>
                  <a:lnTo>
                    <a:pt x="362130" y="1168400"/>
                  </a:lnTo>
                  <a:lnTo>
                    <a:pt x="362513" y="1168400"/>
                  </a:lnTo>
                  <a:lnTo>
                    <a:pt x="361221" y="1179829"/>
                  </a:lnTo>
                  <a:lnTo>
                    <a:pt x="361152" y="1180192"/>
                  </a:lnTo>
                  <a:close/>
                </a:path>
                <a:path w="1094740" h="2160270">
                  <a:moveTo>
                    <a:pt x="362493" y="1173078"/>
                  </a:moveTo>
                  <a:lnTo>
                    <a:pt x="362705" y="1168400"/>
                  </a:lnTo>
                  <a:lnTo>
                    <a:pt x="363375" y="1168400"/>
                  </a:lnTo>
                  <a:lnTo>
                    <a:pt x="362493" y="1173078"/>
                  </a:lnTo>
                  <a:close/>
                </a:path>
                <a:path w="1094740" h="2160270">
                  <a:moveTo>
                    <a:pt x="362130" y="1181100"/>
                  </a:moveTo>
                  <a:lnTo>
                    <a:pt x="362493" y="1173078"/>
                  </a:lnTo>
                  <a:lnTo>
                    <a:pt x="363375" y="1168400"/>
                  </a:lnTo>
                  <a:lnTo>
                    <a:pt x="362130" y="1181100"/>
                  </a:lnTo>
                  <a:close/>
                </a:path>
                <a:path w="1094740" h="2160270">
                  <a:moveTo>
                    <a:pt x="691226" y="1181100"/>
                  </a:moveTo>
                  <a:lnTo>
                    <a:pt x="362130" y="1181100"/>
                  </a:lnTo>
                  <a:lnTo>
                    <a:pt x="363375" y="1168400"/>
                  </a:lnTo>
                  <a:lnTo>
                    <a:pt x="692280" y="1168400"/>
                  </a:lnTo>
                  <a:lnTo>
                    <a:pt x="692120" y="1172633"/>
                  </a:lnTo>
                  <a:lnTo>
                    <a:pt x="691226" y="1181100"/>
                  </a:lnTo>
                  <a:close/>
                </a:path>
                <a:path w="1094740" h="2160270">
                  <a:moveTo>
                    <a:pt x="692120" y="1172633"/>
                  </a:moveTo>
                  <a:lnTo>
                    <a:pt x="692280" y="1168400"/>
                  </a:lnTo>
                  <a:lnTo>
                    <a:pt x="692567" y="1168400"/>
                  </a:lnTo>
                  <a:lnTo>
                    <a:pt x="692120" y="1172633"/>
                  </a:lnTo>
                  <a:close/>
                </a:path>
                <a:path w="1094740" h="2160270">
                  <a:moveTo>
                    <a:pt x="692040" y="1174749"/>
                  </a:moveTo>
                  <a:lnTo>
                    <a:pt x="692120" y="1172633"/>
                  </a:lnTo>
                  <a:lnTo>
                    <a:pt x="692567" y="1168400"/>
                  </a:lnTo>
                  <a:lnTo>
                    <a:pt x="692854" y="1168400"/>
                  </a:lnTo>
                  <a:lnTo>
                    <a:pt x="692040" y="1174749"/>
                  </a:lnTo>
                  <a:close/>
                </a:path>
                <a:path w="1094740" h="2160270">
                  <a:moveTo>
                    <a:pt x="362130" y="1181100"/>
                  </a:moveTo>
                  <a:lnTo>
                    <a:pt x="361077" y="1181100"/>
                  </a:lnTo>
                  <a:lnTo>
                    <a:pt x="361221" y="1179829"/>
                  </a:lnTo>
                  <a:lnTo>
                    <a:pt x="362493" y="1173078"/>
                  </a:lnTo>
                  <a:lnTo>
                    <a:pt x="362130" y="1181100"/>
                  </a:lnTo>
                  <a:close/>
                </a:path>
                <a:path w="1094740" h="2160270">
                  <a:moveTo>
                    <a:pt x="691801" y="1181100"/>
                  </a:moveTo>
                  <a:lnTo>
                    <a:pt x="691226" y="1181100"/>
                  </a:lnTo>
                  <a:lnTo>
                    <a:pt x="692040" y="1174749"/>
                  </a:lnTo>
                  <a:lnTo>
                    <a:pt x="691801" y="1181100"/>
                  </a:lnTo>
                  <a:close/>
                </a:path>
                <a:path w="1094740" h="2160270">
                  <a:moveTo>
                    <a:pt x="361077" y="1181100"/>
                  </a:moveTo>
                  <a:lnTo>
                    <a:pt x="361152" y="1180192"/>
                  </a:lnTo>
                  <a:lnTo>
                    <a:pt x="361221" y="1179829"/>
                  </a:lnTo>
                  <a:lnTo>
                    <a:pt x="361077" y="1181100"/>
                  </a:lnTo>
                  <a:close/>
                </a:path>
                <a:path w="1094740" h="2160270">
                  <a:moveTo>
                    <a:pt x="361077" y="1181100"/>
                  </a:moveTo>
                  <a:lnTo>
                    <a:pt x="361152" y="1180192"/>
                  </a:lnTo>
                  <a:lnTo>
                    <a:pt x="361077" y="1181100"/>
                  </a:lnTo>
                  <a:close/>
                </a:path>
                <a:path w="1094740" h="2160270">
                  <a:moveTo>
                    <a:pt x="359832" y="1193800"/>
                  </a:moveTo>
                  <a:lnTo>
                    <a:pt x="359449" y="1193800"/>
                  </a:lnTo>
                  <a:lnTo>
                    <a:pt x="360215" y="1181100"/>
                  </a:lnTo>
                  <a:lnTo>
                    <a:pt x="360694" y="1181100"/>
                  </a:lnTo>
                  <a:lnTo>
                    <a:pt x="360183" y="1189567"/>
                  </a:lnTo>
                  <a:lnTo>
                    <a:pt x="359832" y="1193800"/>
                  </a:lnTo>
                  <a:close/>
                </a:path>
                <a:path w="1094740" h="2160270">
                  <a:moveTo>
                    <a:pt x="684141" y="1193800"/>
                  </a:moveTo>
                  <a:lnTo>
                    <a:pt x="359928" y="1193800"/>
                  </a:lnTo>
                  <a:lnTo>
                    <a:pt x="360183" y="1189567"/>
                  </a:lnTo>
                  <a:lnTo>
                    <a:pt x="360885" y="1181100"/>
                  </a:lnTo>
                  <a:lnTo>
                    <a:pt x="685769" y="1181100"/>
                  </a:lnTo>
                  <a:lnTo>
                    <a:pt x="684141" y="1193800"/>
                  </a:lnTo>
                  <a:close/>
                </a:path>
                <a:path w="1094740" h="2160270">
                  <a:moveTo>
                    <a:pt x="359928" y="1193800"/>
                  </a:moveTo>
                  <a:lnTo>
                    <a:pt x="360183" y="1189567"/>
                  </a:lnTo>
                  <a:lnTo>
                    <a:pt x="359928" y="1193800"/>
                  </a:lnTo>
                  <a:close/>
                </a:path>
                <a:path w="1094740" h="2160270">
                  <a:moveTo>
                    <a:pt x="676289" y="1206500"/>
                  </a:moveTo>
                  <a:lnTo>
                    <a:pt x="354566" y="1206500"/>
                  </a:lnTo>
                  <a:lnTo>
                    <a:pt x="355906" y="1193800"/>
                  </a:lnTo>
                  <a:lnTo>
                    <a:pt x="677247" y="1193800"/>
                  </a:lnTo>
                  <a:lnTo>
                    <a:pt x="676289" y="1206500"/>
                  </a:lnTo>
                  <a:close/>
                </a:path>
                <a:path w="1094740" h="2160270">
                  <a:moveTo>
                    <a:pt x="668342" y="1219200"/>
                  </a:moveTo>
                  <a:lnTo>
                    <a:pt x="353130" y="1219200"/>
                  </a:lnTo>
                  <a:lnTo>
                    <a:pt x="354662" y="1206500"/>
                  </a:lnTo>
                  <a:lnTo>
                    <a:pt x="669587" y="1206500"/>
                  </a:lnTo>
                  <a:lnTo>
                    <a:pt x="668342" y="1219200"/>
                  </a:lnTo>
                  <a:close/>
                </a:path>
                <a:path w="1094740" h="2160270">
                  <a:moveTo>
                    <a:pt x="669204" y="1219200"/>
                  </a:moveTo>
                  <a:lnTo>
                    <a:pt x="668533" y="1219200"/>
                  </a:lnTo>
                  <a:lnTo>
                    <a:pt x="669970" y="1206500"/>
                  </a:lnTo>
                  <a:lnTo>
                    <a:pt x="669204" y="1219200"/>
                  </a:lnTo>
                  <a:close/>
                </a:path>
                <a:path w="1094740" h="2160270">
                  <a:moveTo>
                    <a:pt x="665661" y="1231900"/>
                  </a:moveTo>
                  <a:lnTo>
                    <a:pt x="349491" y="1231900"/>
                  </a:lnTo>
                  <a:lnTo>
                    <a:pt x="351215" y="1219200"/>
                  </a:lnTo>
                  <a:lnTo>
                    <a:pt x="666235" y="1219200"/>
                  </a:lnTo>
                  <a:lnTo>
                    <a:pt x="665661" y="1231900"/>
                  </a:lnTo>
                  <a:close/>
                </a:path>
                <a:path w="1094740" h="2160270">
                  <a:moveTo>
                    <a:pt x="348629" y="1244600"/>
                  </a:moveTo>
                  <a:lnTo>
                    <a:pt x="348629" y="1231900"/>
                  </a:lnTo>
                  <a:lnTo>
                    <a:pt x="349395" y="1231900"/>
                  </a:lnTo>
                  <a:lnTo>
                    <a:pt x="348629" y="1244600"/>
                  </a:lnTo>
                  <a:close/>
                </a:path>
                <a:path w="1094740" h="2160270">
                  <a:moveTo>
                    <a:pt x="661639" y="1244600"/>
                  </a:moveTo>
                  <a:lnTo>
                    <a:pt x="348917" y="1244600"/>
                  </a:lnTo>
                  <a:lnTo>
                    <a:pt x="349395" y="1231900"/>
                  </a:lnTo>
                  <a:lnTo>
                    <a:pt x="661448" y="1231900"/>
                  </a:lnTo>
                  <a:lnTo>
                    <a:pt x="661639" y="1244600"/>
                  </a:lnTo>
                  <a:close/>
                </a:path>
                <a:path w="1094740" h="2160270">
                  <a:moveTo>
                    <a:pt x="663746" y="1244600"/>
                  </a:moveTo>
                  <a:lnTo>
                    <a:pt x="661639" y="1244600"/>
                  </a:lnTo>
                  <a:lnTo>
                    <a:pt x="662118" y="1231900"/>
                  </a:lnTo>
                  <a:lnTo>
                    <a:pt x="663842" y="1231900"/>
                  </a:lnTo>
                  <a:lnTo>
                    <a:pt x="663746" y="1244600"/>
                  </a:lnTo>
                  <a:close/>
                </a:path>
                <a:path w="1094740" h="2160270">
                  <a:moveTo>
                    <a:pt x="658479" y="1257300"/>
                  </a:moveTo>
                  <a:lnTo>
                    <a:pt x="345086" y="1257300"/>
                  </a:lnTo>
                  <a:lnTo>
                    <a:pt x="345086" y="1244600"/>
                  </a:lnTo>
                  <a:lnTo>
                    <a:pt x="659437" y="1244600"/>
                  </a:lnTo>
                  <a:lnTo>
                    <a:pt x="659489" y="1251479"/>
                  </a:lnTo>
                  <a:lnTo>
                    <a:pt x="658479" y="1257300"/>
                  </a:lnTo>
                  <a:close/>
                </a:path>
                <a:path w="1094740" h="2160270">
                  <a:moveTo>
                    <a:pt x="660094" y="1247986"/>
                  </a:moveTo>
                  <a:lnTo>
                    <a:pt x="660299" y="1244600"/>
                  </a:lnTo>
                  <a:lnTo>
                    <a:pt x="660682" y="1244600"/>
                  </a:lnTo>
                  <a:lnTo>
                    <a:pt x="660094" y="1247986"/>
                  </a:lnTo>
                  <a:close/>
                </a:path>
                <a:path w="1094740" h="2160270">
                  <a:moveTo>
                    <a:pt x="659533" y="1257300"/>
                  </a:moveTo>
                  <a:lnTo>
                    <a:pt x="659489" y="1251479"/>
                  </a:lnTo>
                  <a:lnTo>
                    <a:pt x="660094" y="1247986"/>
                  </a:lnTo>
                  <a:lnTo>
                    <a:pt x="659533" y="1257300"/>
                  </a:lnTo>
                  <a:close/>
                </a:path>
                <a:path w="1094740" h="2160270">
                  <a:moveTo>
                    <a:pt x="345374" y="1270000"/>
                  </a:moveTo>
                  <a:lnTo>
                    <a:pt x="344799" y="1270000"/>
                  </a:lnTo>
                  <a:lnTo>
                    <a:pt x="345182" y="1257300"/>
                  </a:lnTo>
                  <a:lnTo>
                    <a:pt x="345948" y="1257300"/>
                  </a:lnTo>
                  <a:lnTo>
                    <a:pt x="345565" y="1267459"/>
                  </a:lnTo>
                  <a:lnTo>
                    <a:pt x="345374" y="1270000"/>
                  </a:lnTo>
                  <a:close/>
                </a:path>
                <a:path w="1094740" h="2160270">
                  <a:moveTo>
                    <a:pt x="654745" y="1270000"/>
                  </a:moveTo>
                  <a:lnTo>
                    <a:pt x="345469" y="1270000"/>
                  </a:lnTo>
                  <a:lnTo>
                    <a:pt x="345565" y="1267459"/>
                  </a:lnTo>
                  <a:lnTo>
                    <a:pt x="346331" y="1257300"/>
                  </a:lnTo>
                  <a:lnTo>
                    <a:pt x="655990" y="1257300"/>
                  </a:lnTo>
                  <a:lnTo>
                    <a:pt x="654745" y="1270000"/>
                  </a:lnTo>
                  <a:close/>
                </a:path>
                <a:path w="1094740" h="2160270">
                  <a:moveTo>
                    <a:pt x="345469" y="1270000"/>
                  </a:moveTo>
                  <a:lnTo>
                    <a:pt x="345565" y="1267459"/>
                  </a:lnTo>
                  <a:lnTo>
                    <a:pt x="345469" y="1270000"/>
                  </a:lnTo>
                  <a:close/>
                </a:path>
                <a:path w="1094740" h="2160270">
                  <a:moveTo>
                    <a:pt x="345469" y="1282700"/>
                  </a:moveTo>
                  <a:lnTo>
                    <a:pt x="344608" y="1282700"/>
                  </a:lnTo>
                  <a:lnTo>
                    <a:pt x="344799" y="1270000"/>
                  </a:lnTo>
                  <a:lnTo>
                    <a:pt x="345469" y="1282700"/>
                  </a:lnTo>
                  <a:close/>
                </a:path>
                <a:path w="1094740" h="2160270">
                  <a:moveTo>
                    <a:pt x="345565" y="1282700"/>
                  </a:moveTo>
                  <a:lnTo>
                    <a:pt x="345852" y="1270000"/>
                  </a:lnTo>
                  <a:lnTo>
                    <a:pt x="346714" y="1270000"/>
                  </a:lnTo>
                  <a:lnTo>
                    <a:pt x="346561" y="1272539"/>
                  </a:lnTo>
                  <a:lnTo>
                    <a:pt x="345565" y="1282700"/>
                  </a:lnTo>
                  <a:close/>
                </a:path>
                <a:path w="1094740" h="2160270">
                  <a:moveTo>
                    <a:pt x="346561" y="1272539"/>
                  </a:moveTo>
                  <a:lnTo>
                    <a:pt x="346714" y="1270000"/>
                  </a:lnTo>
                  <a:lnTo>
                    <a:pt x="346561" y="1272539"/>
                  </a:lnTo>
                  <a:close/>
                </a:path>
                <a:path w="1094740" h="2160270">
                  <a:moveTo>
                    <a:pt x="650149" y="1282700"/>
                  </a:moveTo>
                  <a:lnTo>
                    <a:pt x="345948" y="1282700"/>
                  </a:lnTo>
                  <a:lnTo>
                    <a:pt x="346561" y="1272539"/>
                  </a:lnTo>
                  <a:lnTo>
                    <a:pt x="346810" y="1270000"/>
                  </a:lnTo>
                  <a:lnTo>
                    <a:pt x="650724" y="1270000"/>
                  </a:lnTo>
                  <a:lnTo>
                    <a:pt x="650149" y="1282700"/>
                  </a:lnTo>
                  <a:close/>
                </a:path>
                <a:path w="1094740" h="2160270">
                  <a:moveTo>
                    <a:pt x="342693" y="1295399"/>
                  </a:moveTo>
                  <a:lnTo>
                    <a:pt x="341161" y="1282700"/>
                  </a:lnTo>
                  <a:lnTo>
                    <a:pt x="342022" y="1282700"/>
                  </a:lnTo>
                  <a:lnTo>
                    <a:pt x="342693" y="1295399"/>
                  </a:lnTo>
                  <a:close/>
                </a:path>
                <a:path w="1094740" h="2160270">
                  <a:moveTo>
                    <a:pt x="344320" y="1295400"/>
                  </a:moveTo>
                  <a:lnTo>
                    <a:pt x="342980" y="1295400"/>
                  </a:lnTo>
                  <a:lnTo>
                    <a:pt x="343363" y="1282700"/>
                  </a:lnTo>
                  <a:lnTo>
                    <a:pt x="344033" y="1282700"/>
                  </a:lnTo>
                  <a:lnTo>
                    <a:pt x="344320" y="1295400"/>
                  </a:lnTo>
                  <a:close/>
                </a:path>
                <a:path w="1094740" h="2160270">
                  <a:moveTo>
                    <a:pt x="646128" y="1295400"/>
                  </a:moveTo>
                  <a:lnTo>
                    <a:pt x="344512" y="1295400"/>
                  </a:lnTo>
                  <a:lnTo>
                    <a:pt x="344991" y="1282700"/>
                  </a:lnTo>
                  <a:lnTo>
                    <a:pt x="647372" y="1282700"/>
                  </a:lnTo>
                  <a:lnTo>
                    <a:pt x="646338" y="1294129"/>
                  </a:lnTo>
                  <a:lnTo>
                    <a:pt x="646128" y="1295400"/>
                  </a:lnTo>
                  <a:close/>
                </a:path>
                <a:path w="1094740" h="2160270">
                  <a:moveTo>
                    <a:pt x="646338" y="1294129"/>
                  </a:moveTo>
                  <a:lnTo>
                    <a:pt x="647372" y="1282700"/>
                  </a:lnTo>
                  <a:lnTo>
                    <a:pt x="647372" y="1287895"/>
                  </a:lnTo>
                  <a:lnTo>
                    <a:pt x="646338" y="1294129"/>
                  </a:lnTo>
                  <a:close/>
                </a:path>
                <a:path w="1094740" h="2160270">
                  <a:moveTo>
                    <a:pt x="647372" y="1287895"/>
                  </a:moveTo>
                  <a:lnTo>
                    <a:pt x="647372" y="1282700"/>
                  </a:lnTo>
                  <a:lnTo>
                    <a:pt x="648138" y="1282700"/>
                  </a:lnTo>
                  <a:lnTo>
                    <a:pt x="648084" y="1283606"/>
                  </a:lnTo>
                  <a:lnTo>
                    <a:pt x="647372" y="1287895"/>
                  </a:lnTo>
                  <a:close/>
                </a:path>
                <a:path w="1094740" h="2160270">
                  <a:moveTo>
                    <a:pt x="648102" y="1283493"/>
                  </a:moveTo>
                  <a:lnTo>
                    <a:pt x="648138" y="1282700"/>
                  </a:lnTo>
                  <a:lnTo>
                    <a:pt x="648102" y="1283493"/>
                  </a:lnTo>
                  <a:close/>
                </a:path>
                <a:path w="1094740" h="2160270">
                  <a:moveTo>
                    <a:pt x="647564" y="1295400"/>
                  </a:moveTo>
                  <a:lnTo>
                    <a:pt x="647372" y="1295400"/>
                  </a:lnTo>
                  <a:lnTo>
                    <a:pt x="648102" y="1283493"/>
                  </a:lnTo>
                  <a:lnTo>
                    <a:pt x="647564" y="1295400"/>
                  </a:lnTo>
                  <a:close/>
                </a:path>
                <a:path w="1094740" h="2160270">
                  <a:moveTo>
                    <a:pt x="647372" y="1295400"/>
                  </a:moveTo>
                  <a:lnTo>
                    <a:pt x="646223" y="1295400"/>
                  </a:lnTo>
                  <a:lnTo>
                    <a:pt x="646338" y="1294129"/>
                  </a:lnTo>
                  <a:lnTo>
                    <a:pt x="647372" y="1287895"/>
                  </a:lnTo>
                  <a:lnTo>
                    <a:pt x="647372" y="1295400"/>
                  </a:lnTo>
                  <a:close/>
                </a:path>
                <a:path w="1094740" h="2160270">
                  <a:moveTo>
                    <a:pt x="644404" y="1308100"/>
                  </a:moveTo>
                  <a:lnTo>
                    <a:pt x="342980" y="1308100"/>
                  </a:lnTo>
                  <a:lnTo>
                    <a:pt x="344225" y="1295400"/>
                  </a:lnTo>
                  <a:lnTo>
                    <a:pt x="644979" y="1295400"/>
                  </a:lnTo>
                  <a:lnTo>
                    <a:pt x="644404" y="1308100"/>
                  </a:lnTo>
                  <a:close/>
                </a:path>
                <a:path w="1094740" h="2160270">
                  <a:moveTo>
                    <a:pt x="641053" y="1333500"/>
                  </a:moveTo>
                  <a:lnTo>
                    <a:pt x="341927" y="1333500"/>
                  </a:lnTo>
                  <a:lnTo>
                    <a:pt x="341257" y="1320800"/>
                  </a:lnTo>
                  <a:lnTo>
                    <a:pt x="342693" y="1320800"/>
                  </a:lnTo>
                  <a:lnTo>
                    <a:pt x="343172" y="1308100"/>
                  </a:lnTo>
                  <a:lnTo>
                    <a:pt x="641723" y="1308100"/>
                  </a:lnTo>
                  <a:lnTo>
                    <a:pt x="640095" y="1320800"/>
                  </a:lnTo>
                  <a:lnTo>
                    <a:pt x="641053" y="1333500"/>
                  </a:lnTo>
                  <a:close/>
                </a:path>
                <a:path w="1094740" h="2160270">
                  <a:moveTo>
                    <a:pt x="641819" y="1320800"/>
                  </a:moveTo>
                  <a:lnTo>
                    <a:pt x="641723" y="1308100"/>
                  </a:lnTo>
                  <a:lnTo>
                    <a:pt x="642393" y="1308100"/>
                  </a:lnTo>
                  <a:lnTo>
                    <a:pt x="641819" y="1320800"/>
                  </a:lnTo>
                  <a:close/>
                </a:path>
                <a:path w="1094740" h="2160270">
                  <a:moveTo>
                    <a:pt x="636936" y="1346200"/>
                  </a:moveTo>
                  <a:lnTo>
                    <a:pt x="341640" y="1346200"/>
                  </a:lnTo>
                  <a:lnTo>
                    <a:pt x="342023" y="1333500"/>
                  </a:lnTo>
                  <a:lnTo>
                    <a:pt x="636457" y="1333500"/>
                  </a:lnTo>
                  <a:lnTo>
                    <a:pt x="636840" y="1341968"/>
                  </a:lnTo>
                  <a:lnTo>
                    <a:pt x="636936" y="1346200"/>
                  </a:lnTo>
                  <a:close/>
                </a:path>
                <a:path w="1094740" h="2160270">
                  <a:moveTo>
                    <a:pt x="638180" y="1346200"/>
                  </a:moveTo>
                  <a:lnTo>
                    <a:pt x="637031" y="1346200"/>
                  </a:lnTo>
                  <a:lnTo>
                    <a:pt x="636840" y="1341968"/>
                  </a:lnTo>
                  <a:lnTo>
                    <a:pt x="636648" y="1333500"/>
                  </a:lnTo>
                  <a:lnTo>
                    <a:pt x="639138" y="1333500"/>
                  </a:lnTo>
                  <a:lnTo>
                    <a:pt x="638180" y="1346200"/>
                  </a:lnTo>
                  <a:close/>
                </a:path>
                <a:path w="1094740" h="2160270">
                  <a:moveTo>
                    <a:pt x="637031" y="1346200"/>
                  </a:moveTo>
                  <a:lnTo>
                    <a:pt x="636840" y="1341968"/>
                  </a:lnTo>
                  <a:lnTo>
                    <a:pt x="637031" y="1346200"/>
                  </a:lnTo>
                  <a:close/>
                </a:path>
                <a:path w="1094740" h="2160270">
                  <a:moveTo>
                    <a:pt x="635882" y="1358900"/>
                  </a:moveTo>
                  <a:lnTo>
                    <a:pt x="340491" y="1358900"/>
                  </a:lnTo>
                  <a:lnTo>
                    <a:pt x="341065" y="1346200"/>
                  </a:lnTo>
                  <a:lnTo>
                    <a:pt x="636840" y="1346200"/>
                  </a:lnTo>
                  <a:lnTo>
                    <a:pt x="635882" y="1358900"/>
                  </a:lnTo>
                  <a:close/>
                </a:path>
                <a:path w="1094740" h="2160270">
                  <a:moveTo>
                    <a:pt x="634446" y="1371600"/>
                  </a:moveTo>
                  <a:lnTo>
                    <a:pt x="338001" y="1371600"/>
                  </a:lnTo>
                  <a:lnTo>
                    <a:pt x="338863" y="1358900"/>
                  </a:lnTo>
                  <a:lnTo>
                    <a:pt x="633201" y="1358900"/>
                  </a:lnTo>
                  <a:lnTo>
                    <a:pt x="634446" y="1371600"/>
                  </a:lnTo>
                  <a:close/>
                </a:path>
                <a:path w="1094740" h="2160270">
                  <a:moveTo>
                    <a:pt x="635404" y="1371600"/>
                  </a:moveTo>
                  <a:lnTo>
                    <a:pt x="634925" y="1371600"/>
                  </a:lnTo>
                  <a:lnTo>
                    <a:pt x="635308" y="1358900"/>
                  </a:lnTo>
                  <a:lnTo>
                    <a:pt x="635404" y="1371600"/>
                  </a:lnTo>
                  <a:close/>
                </a:path>
                <a:path w="1094740" h="2160270">
                  <a:moveTo>
                    <a:pt x="338767" y="1397000"/>
                  </a:moveTo>
                  <a:lnTo>
                    <a:pt x="337427" y="1397000"/>
                  </a:lnTo>
                  <a:lnTo>
                    <a:pt x="337618" y="1384300"/>
                  </a:lnTo>
                  <a:lnTo>
                    <a:pt x="337905" y="1384300"/>
                  </a:lnTo>
                  <a:lnTo>
                    <a:pt x="338288" y="1371600"/>
                  </a:lnTo>
                  <a:lnTo>
                    <a:pt x="338671" y="1384300"/>
                  </a:lnTo>
                  <a:lnTo>
                    <a:pt x="338767" y="1397000"/>
                  </a:lnTo>
                  <a:close/>
                </a:path>
                <a:path w="1094740" h="2160270">
                  <a:moveTo>
                    <a:pt x="632531" y="1384300"/>
                  </a:moveTo>
                  <a:lnTo>
                    <a:pt x="339342" y="1384300"/>
                  </a:lnTo>
                  <a:lnTo>
                    <a:pt x="339150" y="1371600"/>
                  </a:lnTo>
                  <a:lnTo>
                    <a:pt x="632723" y="1371600"/>
                  </a:lnTo>
                  <a:lnTo>
                    <a:pt x="632531" y="1384300"/>
                  </a:lnTo>
                  <a:close/>
                </a:path>
                <a:path w="1094740" h="2160270">
                  <a:moveTo>
                    <a:pt x="337139" y="1397000"/>
                  </a:moveTo>
                  <a:lnTo>
                    <a:pt x="336565" y="1397000"/>
                  </a:lnTo>
                  <a:lnTo>
                    <a:pt x="336660" y="1384300"/>
                  </a:lnTo>
                  <a:lnTo>
                    <a:pt x="336948" y="1384300"/>
                  </a:lnTo>
                  <a:lnTo>
                    <a:pt x="337139" y="1397000"/>
                  </a:lnTo>
                  <a:close/>
                </a:path>
                <a:path w="1094740" h="2160270">
                  <a:moveTo>
                    <a:pt x="338959" y="1397000"/>
                  </a:moveTo>
                  <a:lnTo>
                    <a:pt x="338767" y="1384300"/>
                  </a:lnTo>
                  <a:lnTo>
                    <a:pt x="339437" y="1384300"/>
                  </a:lnTo>
                  <a:lnTo>
                    <a:pt x="338959" y="1397000"/>
                  </a:lnTo>
                  <a:close/>
                </a:path>
                <a:path w="1094740" h="2160270">
                  <a:moveTo>
                    <a:pt x="339629" y="1397000"/>
                  </a:moveTo>
                  <a:lnTo>
                    <a:pt x="339437" y="1397000"/>
                  </a:lnTo>
                  <a:lnTo>
                    <a:pt x="339629" y="1384300"/>
                  </a:lnTo>
                  <a:lnTo>
                    <a:pt x="340203" y="1384300"/>
                  </a:lnTo>
                  <a:lnTo>
                    <a:pt x="339629" y="1397000"/>
                  </a:lnTo>
                  <a:close/>
                </a:path>
                <a:path w="1094740" h="2160270">
                  <a:moveTo>
                    <a:pt x="628031" y="1397000"/>
                  </a:moveTo>
                  <a:lnTo>
                    <a:pt x="340395" y="1397000"/>
                  </a:lnTo>
                  <a:lnTo>
                    <a:pt x="340778" y="1384300"/>
                  </a:lnTo>
                  <a:lnTo>
                    <a:pt x="629850" y="1384300"/>
                  </a:lnTo>
                  <a:lnTo>
                    <a:pt x="629799" y="1391138"/>
                  </a:lnTo>
                  <a:lnTo>
                    <a:pt x="628031" y="1397000"/>
                  </a:lnTo>
                  <a:close/>
                </a:path>
                <a:path w="1094740" h="2160270">
                  <a:moveTo>
                    <a:pt x="629799" y="1391138"/>
                  </a:moveTo>
                  <a:lnTo>
                    <a:pt x="629850" y="1384300"/>
                  </a:lnTo>
                  <a:lnTo>
                    <a:pt x="631191" y="1384300"/>
                  </a:lnTo>
                  <a:lnTo>
                    <a:pt x="631173" y="1386579"/>
                  </a:lnTo>
                  <a:lnTo>
                    <a:pt x="629799" y="1391138"/>
                  </a:lnTo>
                  <a:close/>
                </a:path>
                <a:path w="1094740" h="2160270">
                  <a:moveTo>
                    <a:pt x="631173" y="1386579"/>
                  </a:moveTo>
                  <a:lnTo>
                    <a:pt x="631191" y="1384300"/>
                  </a:lnTo>
                  <a:lnTo>
                    <a:pt x="631861" y="1384300"/>
                  </a:lnTo>
                  <a:lnTo>
                    <a:pt x="631173" y="1386579"/>
                  </a:lnTo>
                  <a:close/>
                </a:path>
                <a:path w="1094740" h="2160270">
                  <a:moveTo>
                    <a:pt x="632244" y="1397000"/>
                  </a:moveTo>
                  <a:lnTo>
                    <a:pt x="631095" y="1397000"/>
                  </a:lnTo>
                  <a:lnTo>
                    <a:pt x="631861" y="1384300"/>
                  </a:lnTo>
                  <a:lnTo>
                    <a:pt x="632627" y="1384300"/>
                  </a:lnTo>
                  <a:lnTo>
                    <a:pt x="632244" y="1397000"/>
                  </a:lnTo>
                  <a:close/>
                </a:path>
                <a:path w="1094740" h="2160270">
                  <a:moveTo>
                    <a:pt x="631095" y="1397000"/>
                  </a:moveTo>
                  <a:lnTo>
                    <a:pt x="629754" y="1397000"/>
                  </a:lnTo>
                  <a:lnTo>
                    <a:pt x="629799" y="1391138"/>
                  </a:lnTo>
                  <a:lnTo>
                    <a:pt x="631173" y="1386579"/>
                  </a:lnTo>
                  <a:lnTo>
                    <a:pt x="631095" y="1397000"/>
                  </a:lnTo>
                  <a:close/>
                </a:path>
                <a:path w="1094740" h="2160270">
                  <a:moveTo>
                    <a:pt x="630999" y="1409700"/>
                  </a:moveTo>
                  <a:lnTo>
                    <a:pt x="341256" y="1409700"/>
                  </a:lnTo>
                  <a:lnTo>
                    <a:pt x="340873" y="1397000"/>
                  </a:lnTo>
                  <a:lnTo>
                    <a:pt x="631191" y="1397000"/>
                  </a:lnTo>
                  <a:lnTo>
                    <a:pt x="630999" y="1409700"/>
                  </a:lnTo>
                  <a:close/>
                </a:path>
                <a:path w="1094740" h="2160270">
                  <a:moveTo>
                    <a:pt x="627073" y="1422400"/>
                  </a:moveTo>
                  <a:lnTo>
                    <a:pt x="344416" y="1422400"/>
                  </a:lnTo>
                  <a:lnTo>
                    <a:pt x="338958" y="1409700"/>
                  </a:lnTo>
                  <a:lnTo>
                    <a:pt x="627456" y="1409700"/>
                  </a:lnTo>
                  <a:lnTo>
                    <a:pt x="627073" y="1422400"/>
                  </a:lnTo>
                  <a:close/>
                </a:path>
                <a:path w="1094740" h="2160270">
                  <a:moveTo>
                    <a:pt x="627552" y="1422400"/>
                  </a:moveTo>
                  <a:lnTo>
                    <a:pt x="627073" y="1422400"/>
                  </a:lnTo>
                  <a:lnTo>
                    <a:pt x="628222" y="1409700"/>
                  </a:lnTo>
                  <a:lnTo>
                    <a:pt x="629946" y="1409700"/>
                  </a:lnTo>
                  <a:lnTo>
                    <a:pt x="629766" y="1414462"/>
                  </a:lnTo>
                  <a:lnTo>
                    <a:pt x="627552" y="1422400"/>
                  </a:lnTo>
                  <a:close/>
                </a:path>
                <a:path w="1094740" h="2160270">
                  <a:moveTo>
                    <a:pt x="629766" y="1414462"/>
                  </a:moveTo>
                  <a:lnTo>
                    <a:pt x="629946" y="1409700"/>
                  </a:lnTo>
                  <a:lnTo>
                    <a:pt x="630233" y="1409700"/>
                  </a:lnTo>
                  <a:lnTo>
                    <a:pt x="630066" y="1413387"/>
                  </a:lnTo>
                  <a:lnTo>
                    <a:pt x="629766" y="1414462"/>
                  </a:lnTo>
                  <a:close/>
                </a:path>
                <a:path w="1094740" h="2160270">
                  <a:moveTo>
                    <a:pt x="629659" y="1422400"/>
                  </a:moveTo>
                  <a:lnTo>
                    <a:pt x="630066" y="1413387"/>
                  </a:lnTo>
                  <a:lnTo>
                    <a:pt x="631095" y="1409700"/>
                  </a:lnTo>
                  <a:lnTo>
                    <a:pt x="629659" y="1422400"/>
                  </a:lnTo>
                  <a:close/>
                </a:path>
                <a:path w="1094740" h="2160270">
                  <a:moveTo>
                    <a:pt x="626786" y="1435100"/>
                  </a:moveTo>
                  <a:lnTo>
                    <a:pt x="342980" y="1435100"/>
                  </a:lnTo>
                  <a:lnTo>
                    <a:pt x="341927" y="1422400"/>
                  </a:lnTo>
                  <a:lnTo>
                    <a:pt x="627839" y="1422400"/>
                  </a:lnTo>
                  <a:lnTo>
                    <a:pt x="626786" y="1435100"/>
                  </a:lnTo>
                  <a:close/>
                </a:path>
                <a:path w="1094740" h="2160270">
                  <a:moveTo>
                    <a:pt x="623531" y="1447800"/>
                  </a:moveTo>
                  <a:lnTo>
                    <a:pt x="343746" y="1447800"/>
                  </a:lnTo>
                  <a:lnTo>
                    <a:pt x="343267" y="1435100"/>
                  </a:lnTo>
                  <a:lnTo>
                    <a:pt x="624009" y="1435100"/>
                  </a:lnTo>
                  <a:lnTo>
                    <a:pt x="623531" y="1447800"/>
                  </a:lnTo>
                  <a:close/>
                </a:path>
                <a:path w="1094740" h="2160270">
                  <a:moveTo>
                    <a:pt x="624775" y="1447800"/>
                  </a:moveTo>
                  <a:lnTo>
                    <a:pt x="623914" y="1447800"/>
                  </a:lnTo>
                  <a:lnTo>
                    <a:pt x="624009" y="1435100"/>
                  </a:lnTo>
                  <a:lnTo>
                    <a:pt x="625158" y="1435100"/>
                  </a:lnTo>
                  <a:lnTo>
                    <a:pt x="624775" y="1447800"/>
                  </a:lnTo>
                  <a:close/>
                </a:path>
                <a:path w="1094740" h="2160270">
                  <a:moveTo>
                    <a:pt x="626020" y="1447800"/>
                  </a:moveTo>
                  <a:lnTo>
                    <a:pt x="625446" y="1447800"/>
                  </a:lnTo>
                  <a:lnTo>
                    <a:pt x="625829" y="1435100"/>
                  </a:lnTo>
                  <a:lnTo>
                    <a:pt x="626978" y="1435100"/>
                  </a:lnTo>
                  <a:lnTo>
                    <a:pt x="626020" y="1447800"/>
                  </a:lnTo>
                  <a:close/>
                </a:path>
                <a:path w="1094740" h="2160270">
                  <a:moveTo>
                    <a:pt x="619413" y="1460500"/>
                  </a:moveTo>
                  <a:lnTo>
                    <a:pt x="344033" y="1460500"/>
                  </a:lnTo>
                  <a:lnTo>
                    <a:pt x="345470" y="1447800"/>
                  </a:lnTo>
                  <a:lnTo>
                    <a:pt x="620467" y="1447800"/>
                  </a:lnTo>
                  <a:lnTo>
                    <a:pt x="619413" y="1460500"/>
                  </a:lnTo>
                  <a:close/>
                </a:path>
                <a:path w="1094740" h="2160270">
                  <a:moveTo>
                    <a:pt x="620179" y="1460500"/>
                  </a:moveTo>
                  <a:lnTo>
                    <a:pt x="620467" y="1447800"/>
                  </a:lnTo>
                  <a:lnTo>
                    <a:pt x="621328" y="1447800"/>
                  </a:lnTo>
                  <a:lnTo>
                    <a:pt x="620179" y="1460500"/>
                  </a:lnTo>
                  <a:close/>
                </a:path>
                <a:path w="1094740" h="2160270">
                  <a:moveTo>
                    <a:pt x="621711" y="1460500"/>
                  </a:moveTo>
                  <a:lnTo>
                    <a:pt x="622190" y="1447800"/>
                  </a:lnTo>
                  <a:lnTo>
                    <a:pt x="621711" y="1460500"/>
                  </a:lnTo>
                  <a:close/>
                </a:path>
                <a:path w="1094740" h="2160270">
                  <a:moveTo>
                    <a:pt x="623626" y="1460500"/>
                  </a:moveTo>
                  <a:lnTo>
                    <a:pt x="623243" y="1460500"/>
                  </a:lnTo>
                  <a:lnTo>
                    <a:pt x="623435" y="1447800"/>
                  </a:lnTo>
                  <a:lnTo>
                    <a:pt x="624105" y="1447800"/>
                  </a:lnTo>
                  <a:lnTo>
                    <a:pt x="623626" y="1460500"/>
                  </a:lnTo>
                  <a:close/>
                </a:path>
                <a:path w="1094740" h="2160270">
                  <a:moveTo>
                    <a:pt x="615105" y="1473200"/>
                  </a:moveTo>
                  <a:lnTo>
                    <a:pt x="349491" y="1473200"/>
                  </a:lnTo>
                  <a:lnTo>
                    <a:pt x="348438" y="1460500"/>
                  </a:lnTo>
                  <a:lnTo>
                    <a:pt x="616349" y="1460500"/>
                  </a:lnTo>
                  <a:lnTo>
                    <a:pt x="615105" y="1473200"/>
                  </a:lnTo>
                  <a:close/>
                </a:path>
                <a:path w="1094740" h="2160270">
                  <a:moveTo>
                    <a:pt x="616924" y="1473200"/>
                  </a:moveTo>
                  <a:lnTo>
                    <a:pt x="616349" y="1473200"/>
                  </a:lnTo>
                  <a:lnTo>
                    <a:pt x="616924" y="1460500"/>
                  </a:lnTo>
                  <a:lnTo>
                    <a:pt x="616924" y="1473200"/>
                  </a:lnTo>
                  <a:close/>
                </a:path>
                <a:path w="1094740" h="2160270">
                  <a:moveTo>
                    <a:pt x="354357" y="1484745"/>
                  </a:moveTo>
                  <a:lnTo>
                    <a:pt x="351310" y="1473200"/>
                  </a:lnTo>
                  <a:lnTo>
                    <a:pt x="352268" y="1473200"/>
                  </a:lnTo>
                  <a:lnTo>
                    <a:pt x="354357" y="1484745"/>
                  </a:lnTo>
                  <a:close/>
                </a:path>
                <a:path w="1094740" h="2160270">
                  <a:moveTo>
                    <a:pt x="612328" y="1485900"/>
                  </a:moveTo>
                  <a:lnTo>
                    <a:pt x="354949" y="1485900"/>
                  </a:lnTo>
                  <a:lnTo>
                    <a:pt x="354374" y="1473200"/>
                  </a:lnTo>
                  <a:lnTo>
                    <a:pt x="613190" y="1473200"/>
                  </a:lnTo>
                  <a:lnTo>
                    <a:pt x="612328" y="1485900"/>
                  </a:lnTo>
                  <a:close/>
                </a:path>
                <a:path w="1094740" h="2160270">
                  <a:moveTo>
                    <a:pt x="613573" y="1485900"/>
                  </a:moveTo>
                  <a:lnTo>
                    <a:pt x="612519" y="1485900"/>
                  </a:lnTo>
                  <a:lnTo>
                    <a:pt x="614147" y="1473200"/>
                  </a:lnTo>
                  <a:lnTo>
                    <a:pt x="613573" y="1485900"/>
                  </a:lnTo>
                  <a:close/>
                </a:path>
                <a:path w="1094740" h="2160270">
                  <a:moveTo>
                    <a:pt x="354662" y="1485900"/>
                  </a:moveTo>
                  <a:lnTo>
                    <a:pt x="354357" y="1484745"/>
                  </a:lnTo>
                  <a:lnTo>
                    <a:pt x="354662" y="1485900"/>
                  </a:lnTo>
                  <a:close/>
                </a:path>
                <a:path w="1094740" h="2160270">
                  <a:moveTo>
                    <a:pt x="608402" y="1498600"/>
                  </a:moveTo>
                  <a:lnTo>
                    <a:pt x="359162" y="1498600"/>
                  </a:lnTo>
                  <a:lnTo>
                    <a:pt x="357630" y="1485900"/>
                  </a:lnTo>
                  <a:lnTo>
                    <a:pt x="609072" y="1485900"/>
                  </a:lnTo>
                  <a:lnTo>
                    <a:pt x="608402" y="1498600"/>
                  </a:lnTo>
                  <a:close/>
                </a:path>
                <a:path w="1094740" h="2160270">
                  <a:moveTo>
                    <a:pt x="610030" y="1498600"/>
                  </a:moveTo>
                  <a:lnTo>
                    <a:pt x="610126" y="1485900"/>
                  </a:lnTo>
                  <a:lnTo>
                    <a:pt x="610796" y="1485900"/>
                  </a:lnTo>
                  <a:lnTo>
                    <a:pt x="610030" y="1498600"/>
                  </a:lnTo>
                  <a:close/>
                </a:path>
                <a:path w="1094740" h="2160270">
                  <a:moveTo>
                    <a:pt x="364237" y="1511300"/>
                  </a:moveTo>
                  <a:lnTo>
                    <a:pt x="362992" y="1511300"/>
                  </a:lnTo>
                  <a:lnTo>
                    <a:pt x="362226" y="1498600"/>
                  </a:lnTo>
                  <a:lnTo>
                    <a:pt x="363184" y="1498600"/>
                  </a:lnTo>
                  <a:lnTo>
                    <a:pt x="364237" y="1511300"/>
                  </a:lnTo>
                  <a:close/>
                </a:path>
                <a:path w="1094740" h="2160270">
                  <a:moveTo>
                    <a:pt x="602466" y="1511300"/>
                  </a:moveTo>
                  <a:lnTo>
                    <a:pt x="365482" y="1511300"/>
                  </a:lnTo>
                  <a:lnTo>
                    <a:pt x="363854" y="1498600"/>
                  </a:lnTo>
                  <a:lnTo>
                    <a:pt x="604189" y="1498600"/>
                  </a:lnTo>
                  <a:lnTo>
                    <a:pt x="602466" y="1511300"/>
                  </a:lnTo>
                  <a:close/>
                </a:path>
                <a:path w="1094740" h="2160270">
                  <a:moveTo>
                    <a:pt x="594039" y="1524000"/>
                  </a:moveTo>
                  <a:lnTo>
                    <a:pt x="375917" y="1524000"/>
                  </a:lnTo>
                  <a:lnTo>
                    <a:pt x="371705" y="1511300"/>
                  </a:lnTo>
                  <a:lnTo>
                    <a:pt x="595093" y="1511300"/>
                  </a:lnTo>
                  <a:lnTo>
                    <a:pt x="594039" y="1524000"/>
                  </a:lnTo>
                  <a:close/>
                </a:path>
                <a:path w="1094740" h="2160270">
                  <a:moveTo>
                    <a:pt x="594805" y="1524000"/>
                  </a:moveTo>
                  <a:lnTo>
                    <a:pt x="594039" y="1524000"/>
                  </a:lnTo>
                  <a:lnTo>
                    <a:pt x="595093" y="1511300"/>
                  </a:lnTo>
                  <a:lnTo>
                    <a:pt x="598061" y="1511300"/>
                  </a:lnTo>
                  <a:lnTo>
                    <a:pt x="597924" y="1513114"/>
                  </a:lnTo>
                  <a:lnTo>
                    <a:pt x="594805" y="1524000"/>
                  </a:lnTo>
                  <a:close/>
                </a:path>
                <a:path w="1094740" h="2160270">
                  <a:moveTo>
                    <a:pt x="597924" y="1513114"/>
                  </a:moveTo>
                  <a:lnTo>
                    <a:pt x="598061" y="1511300"/>
                  </a:lnTo>
                  <a:lnTo>
                    <a:pt x="598444" y="1511300"/>
                  </a:lnTo>
                  <a:lnTo>
                    <a:pt x="597924" y="1513114"/>
                  </a:lnTo>
                  <a:close/>
                </a:path>
                <a:path w="1094740" h="2160270">
                  <a:moveTo>
                    <a:pt x="597332" y="1520976"/>
                  </a:moveTo>
                  <a:lnTo>
                    <a:pt x="597924" y="1513114"/>
                  </a:lnTo>
                  <a:lnTo>
                    <a:pt x="598444" y="1511300"/>
                  </a:lnTo>
                  <a:lnTo>
                    <a:pt x="598731" y="1511300"/>
                  </a:lnTo>
                  <a:lnTo>
                    <a:pt x="598566" y="1515696"/>
                  </a:lnTo>
                  <a:lnTo>
                    <a:pt x="597332" y="1520976"/>
                  </a:lnTo>
                  <a:close/>
                </a:path>
                <a:path w="1094740" h="2160270">
                  <a:moveTo>
                    <a:pt x="598566" y="1515696"/>
                  </a:moveTo>
                  <a:lnTo>
                    <a:pt x="598731" y="1511300"/>
                  </a:lnTo>
                  <a:lnTo>
                    <a:pt x="598643" y="1515364"/>
                  </a:lnTo>
                  <a:lnTo>
                    <a:pt x="598566" y="1515696"/>
                  </a:lnTo>
                  <a:close/>
                </a:path>
                <a:path w="1094740" h="2160270">
                  <a:moveTo>
                    <a:pt x="598643" y="1515364"/>
                  </a:moveTo>
                  <a:lnTo>
                    <a:pt x="598827" y="1511300"/>
                  </a:lnTo>
                  <a:lnTo>
                    <a:pt x="599593" y="1511300"/>
                  </a:lnTo>
                  <a:lnTo>
                    <a:pt x="598643" y="1515364"/>
                  </a:lnTo>
                  <a:close/>
                </a:path>
                <a:path w="1094740" h="2160270">
                  <a:moveTo>
                    <a:pt x="598253" y="1524000"/>
                  </a:moveTo>
                  <a:lnTo>
                    <a:pt x="598566" y="1515696"/>
                  </a:lnTo>
                  <a:lnTo>
                    <a:pt x="598643" y="1515364"/>
                  </a:lnTo>
                  <a:lnTo>
                    <a:pt x="598253" y="1524000"/>
                  </a:lnTo>
                  <a:close/>
                </a:path>
                <a:path w="1094740" h="2160270">
                  <a:moveTo>
                    <a:pt x="597104" y="1524000"/>
                  </a:moveTo>
                  <a:lnTo>
                    <a:pt x="596625" y="1524000"/>
                  </a:lnTo>
                  <a:lnTo>
                    <a:pt x="597332" y="1520976"/>
                  </a:lnTo>
                  <a:lnTo>
                    <a:pt x="597104" y="1524000"/>
                  </a:lnTo>
                  <a:close/>
                </a:path>
                <a:path w="1094740" h="2160270">
                  <a:moveTo>
                    <a:pt x="584847" y="1536700"/>
                  </a:moveTo>
                  <a:lnTo>
                    <a:pt x="389223" y="1536700"/>
                  </a:lnTo>
                  <a:lnTo>
                    <a:pt x="382058" y="1524000"/>
                  </a:lnTo>
                  <a:lnTo>
                    <a:pt x="588869" y="1524000"/>
                  </a:lnTo>
                  <a:lnTo>
                    <a:pt x="584847" y="1536700"/>
                  </a:lnTo>
                  <a:close/>
                </a:path>
                <a:path w="1094740" h="2160270">
                  <a:moveTo>
                    <a:pt x="572591" y="1549400"/>
                  </a:moveTo>
                  <a:lnTo>
                    <a:pt x="406176" y="1549400"/>
                  </a:lnTo>
                  <a:lnTo>
                    <a:pt x="401484" y="1536700"/>
                  </a:lnTo>
                  <a:lnTo>
                    <a:pt x="574985" y="1536700"/>
                  </a:lnTo>
                  <a:lnTo>
                    <a:pt x="572591" y="1549400"/>
                  </a:lnTo>
                  <a:close/>
                </a:path>
                <a:path w="1094740" h="2160270">
                  <a:moveTo>
                    <a:pt x="428869" y="1562100"/>
                  </a:moveTo>
                  <a:lnTo>
                    <a:pt x="427241" y="1562100"/>
                  </a:lnTo>
                  <a:lnTo>
                    <a:pt x="423698" y="1549400"/>
                  </a:lnTo>
                  <a:lnTo>
                    <a:pt x="426762" y="1549400"/>
                  </a:lnTo>
                  <a:lnTo>
                    <a:pt x="427796" y="1553210"/>
                  </a:lnTo>
                  <a:lnTo>
                    <a:pt x="428869" y="1562100"/>
                  </a:lnTo>
                  <a:close/>
                </a:path>
                <a:path w="1094740" h="2160270">
                  <a:moveTo>
                    <a:pt x="427796" y="1553210"/>
                  </a:moveTo>
                  <a:lnTo>
                    <a:pt x="426762" y="1549400"/>
                  </a:lnTo>
                  <a:lnTo>
                    <a:pt x="427337" y="1549400"/>
                  </a:lnTo>
                  <a:lnTo>
                    <a:pt x="427796" y="1553210"/>
                  </a:lnTo>
                  <a:close/>
                </a:path>
                <a:path w="1094740" h="2160270">
                  <a:moveTo>
                    <a:pt x="428486" y="1555750"/>
                  </a:moveTo>
                  <a:lnTo>
                    <a:pt x="427796" y="1553210"/>
                  </a:lnTo>
                  <a:lnTo>
                    <a:pt x="427337" y="1549400"/>
                  </a:lnTo>
                  <a:lnTo>
                    <a:pt x="428103" y="1549400"/>
                  </a:lnTo>
                  <a:lnTo>
                    <a:pt x="428486" y="1555750"/>
                  </a:lnTo>
                  <a:close/>
                </a:path>
                <a:path w="1094740" h="2160270">
                  <a:moveTo>
                    <a:pt x="430209" y="1562100"/>
                  </a:moveTo>
                  <a:lnTo>
                    <a:pt x="428486" y="1555750"/>
                  </a:lnTo>
                  <a:lnTo>
                    <a:pt x="428103" y="1549400"/>
                  </a:lnTo>
                  <a:lnTo>
                    <a:pt x="431346" y="1558750"/>
                  </a:lnTo>
                  <a:lnTo>
                    <a:pt x="430209" y="1562100"/>
                  </a:lnTo>
                  <a:close/>
                </a:path>
                <a:path w="1094740" h="2160270">
                  <a:moveTo>
                    <a:pt x="431346" y="1558750"/>
                  </a:moveTo>
                  <a:lnTo>
                    <a:pt x="428103" y="1549400"/>
                  </a:lnTo>
                  <a:lnTo>
                    <a:pt x="434518" y="1549400"/>
                  </a:lnTo>
                  <a:lnTo>
                    <a:pt x="431346" y="1558750"/>
                  </a:lnTo>
                  <a:close/>
                </a:path>
                <a:path w="1094740" h="2160270">
                  <a:moveTo>
                    <a:pt x="544440" y="1562100"/>
                  </a:moveTo>
                  <a:lnTo>
                    <a:pt x="439593" y="1562100"/>
                  </a:lnTo>
                  <a:lnTo>
                    <a:pt x="434518" y="1549400"/>
                  </a:lnTo>
                  <a:lnTo>
                    <a:pt x="549228" y="1549400"/>
                  </a:lnTo>
                  <a:lnTo>
                    <a:pt x="544440" y="1562100"/>
                  </a:lnTo>
                  <a:close/>
                </a:path>
                <a:path w="1094740" h="2160270">
                  <a:moveTo>
                    <a:pt x="430209" y="1562100"/>
                  </a:moveTo>
                  <a:lnTo>
                    <a:pt x="428869" y="1562100"/>
                  </a:lnTo>
                  <a:lnTo>
                    <a:pt x="428486" y="1555750"/>
                  </a:lnTo>
                  <a:lnTo>
                    <a:pt x="430209" y="1562100"/>
                  </a:lnTo>
                  <a:close/>
                </a:path>
                <a:path w="1094740" h="2160270">
                  <a:moveTo>
                    <a:pt x="432507" y="1562100"/>
                  </a:moveTo>
                  <a:lnTo>
                    <a:pt x="430209" y="1562100"/>
                  </a:lnTo>
                  <a:lnTo>
                    <a:pt x="431346" y="1558750"/>
                  </a:lnTo>
                  <a:lnTo>
                    <a:pt x="432507" y="1562100"/>
                  </a:lnTo>
                  <a:close/>
                </a:path>
              </a:pathLst>
            </a:custGeom>
            <a:solidFill>
              <a:srgbClr val="A6A6A6"/>
            </a:solidFill>
          </p:spPr>
          <p:txBody>
            <a:bodyPr wrap="square" lIns="0" tIns="0" rIns="0" bIns="0" rtlCol="0"/>
            <a:lstStyle/>
            <a:p>
              <a:endParaRPr/>
            </a:p>
          </p:txBody>
        </p:sp>
        <p:pic>
          <p:nvPicPr>
            <p:cNvPr id="20" name="object 20"/>
            <p:cNvPicPr/>
            <p:nvPr/>
          </p:nvPicPr>
          <p:blipFill>
            <a:blip r:embed="rId11" cstate="print"/>
            <a:stretch>
              <a:fillRect/>
            </a:stretch>
          </p:blipFill>
          <p:spPr>
            <a:xfrm>
              <a:off x="5930565" y="7275784"/>
              <a:ext cx="1176589" cy="1068967"/>
            </a:xfrm>
            <a:prstGeom prst="rect">
              <a:avLst/>
            </a:prstGeom>
          </p:spPr>
        </p:pic>
      </p:grpSp>
      <p:sp>
        <p:nvSpPr>
          <p:cNvPr id="21" name="object 21"/>
          <p:cNvSpPr/>
          <p:nvPr/>
        </p:nvSpPr>
        <p:spPr>
          <a:xfrm>
            <a:off x="7352956" y="1519448"/>
            <a:ext cx="3687657" cy="858194"/>
          </a:xfrm>
          <a:custGeom>
            <a:avLst/>
            <a:gdLst/>
            <a:ahLst/>
            <a:cxnLst/>
            <a:rect l="l" t="t" r="r" b="b"/>
            <a:pathLst>
              <a:path w="5531484" h="1422400">
                <a:moveTo>
                  <a:pt x="4367932" y="12700"/>
                </a:moveTo>
                <a:lnTo>
                  <a:pt x="3898658" y="12700"/>
                </a:lnTo>
                <a:lnTo>
                  <a:pt x="3899211" y="0"/>
                </a:lnTo>
                <a:lnTo>
                  <a:pt x="4323520" y="0"/>
                </a:lnTo>
                <a:lnTo>
                  <a:pt x="4367932" y="12700"/>
                </a:lnTo>
                <a:close/>
              </a:path>
              <a:path w="5531484" h="1422400">
                <a:moveTo>
                  <a:pt x="5014485" y="25400"/>
                </a:moveTo>
                <a:lnTo>
                  <a:pt x="3442928" y="25400"/>
                </a:lnTo>
                <a:lnTo>
                  <a:pt x="3449347" y="12700"/>
                </a:lnTo>
                <a:lnTo>
                  <a:pt x="4967742" y="12700"/>
                </a:lnTo>
                <a:lnTo>
                  <a:pt x="5014485" y="25400"/>
                </a:lnTo>
                <a:close/>
              </a:path>
              <a:path w="5531484" h="1422400">
                <a:moveTo>
                  <a:pt x="5171252" y="76200"/>
                </a:moveTo>
                <a:lnTo>
                  <a:pt x="1636160" y="76200"/>
                </a:lnTo>
                <a:lnTo>
                  <a:pt x="1642034" y="63500"/>
                </a:lnTo>
                <a:lnTo>
                  <a:pt x="2641997" y="63500"/>
                </a:lnTo>
                <a:lnTo>
                  <a:pt x="2703846" y="50800"/>
                </a:lnTo>
                <a:lnTo>
                  <a:pt x="2742361" y="38100"/>
                </a:lnTo>
                <a:lnTo>
                  <a:pt x="3096953" y="38100"/>
                </a:lnTo>
                <a:lnTo>
                  <a:pt x="3111368" y="25400"/>
                </a:lnTo>
                <a:lnTo>
                  <a:pt x="5061164" y="25400"/>
                </a:lnTo>
                <a:lnTo>
                  <a:pt x="5171252" y="76200"/>
                </a:lnTo>
                <a:close/>
              </a:path>
              <a:path w="5531484" h="1422400">
                <a:moveTo>
                  <a:pt x="2641997" y="63500"/>
                </a:moveTo>
                <a:lnTo>
                  <a:pt x="1666586" y="63500"/>
                </a:lnTo>
                <a:lnTo>
                  <a:pt x="2232515" y="50800"/>
                </a:lnTo>
                <a:lnTo>
                  <a:pt x="2238780" y="50800"/>
                </a:lnTo>
                <a:lnTo>
                  <a:pt x="2246622" y="38100"/>
                </a:lnTo>
                <a:lnTo>
                  <a:pt x="2373914" y="38100"/>
                </a:lnTo>
                <a:lnTo>
                  <a:pt x="2481153" y="50800"/>
                </a:lnTo>
                <a:lnTo>
                  <a:pt x="2641997" y="63500"/>
                </a:lnTo>
                <a:close/>
              </a:path>
              <a:path w="5531484" h="1422400">
                <a:moveTo>
                  <a:pt x="5455600" y="190500"/>
                </a:moveTo>
                <a:lnTo>
                  <a:pt x="480221" y="190500"/>
                </a:lnTo>
                <a:lnTo>
                  <a:pt x="504191" y="177800"/>
                </a:lnTo>
                <a:lnTo>
                  <a:pt x="580091" y="177800"/>
                </a:lnTo>
                <a:lnTo>
                  <a:pt x="615236" y="139700"/>
                </a:lnTo>
                <a:lnTo>
                  <a:pt x="657954" y="127000"/>
                </a:lnTo>
                <a:lnTo>
                  <a:pt x="705278" y="114300"/>
                </a:lnTo>
                <a:lnTo>
                  <a:pt x="754240" y="114300"/>
                </a:lnTo>
                <a:lnTo>
                  <a:pt x="772898" y="101600"/>
                </a:lnTo>
                <a:lnTo>
                  <a:pt x="1083508" y="101600"/>
                </a:lnTo>
                <a:lnTo>
                  <a:pt x="1130276" y="88900"/>
                </a:lnTo>
                <a:lnTo>
                  <a:pt x="1414656" y="88900"/>
                </a:lnTo>
                <a:lnTo>
                  <a:pt x="1429187" y="76200"/>
                </a:lnTo>
                <a:lnTo>
                  <a:pt x="5233612" y="76200"/>
                </a:lnTo>
                <a:lnTo>
                  <a:pt x="5255284" y="88900"/>
                </a:lnTo>
                <a:lnTo>
                  <a:pt x="5270981" y="114300"/>
                </a:lnTo>
                <a:lnTo>
                  <a:pt x="5282778" y="139700"/>
                </a:lnTo>
                <a:lnTo>
                  <a:pt x="5392313" y="139700"/>
                </a:lnTo>
                <a:lnTo>
                  <a:pt x="5392645" y="152400"/>
                </a:lnTo>
                <a:lnTo>
                  <a:pt x="5418193" y="152400"/>
                </a:lnTo>
                <a:lnTo>
                  <a:pt x="5424067" y="165100"/>
                </a:lnTo>
                <a:lnTo>
                  <a:pt x="5455600" y="190500"/>
                </a:lnTo>
                <a:close/>
              </a:path>
              <a:path w="5531484" h="1422400">
                <a:moveTo>
                  <a:pt x="5391539" y="139700"/>
                </a:moveTo>
                <a:lnTo>
                  <a:pt x="5298047" y="139700"/>
                </a:lnTo>
                <a:lnTo>
                  <a:pt x="5319605" y="114300"/>
                </a:lnTo>
                <a:lnTo>
                  <a:pt x="5341391" y="114300"/>
                </a:lnTo>
                <a:lnTo>
                  <a:pt x="5363301" y="127000"/>
                </a:lnTo>
                <a:lnTo>
                  <a:pt x="5389437" y="127000"/>
                </a:lnTo>
                <a:lnTo>
                  <a:pt x="5391539" y="139700"/>
                </a:lnTo>
                <a:close/>
              </a:path>
              <a:path w="5531484" h="1422400">
                <a:moveTo>
                  <a:pt x="5439668" y="254000"/>
                </a:moveTo>
                <a:lnTo>
                  <a:pt x="5376934" y="241300"/>
                </a:lnTo>
                <a:lnTo>
                  <a:pt x="279652" y="241300"/>
                </a:lnTo>
                <a:lnTo>
                  <a:pt x="299284" y="228600"/>
                </a:lnTo>
                <a:lnTo>
                  <a:pt x="410035" y="228600"/>
                </a:lnTo>
                <a:lnTo>
                  <a:pt x="411474" y="215900"/>
                </a:lnTo>
                <a:lnTo>
                  <a:pt x="413023" y="215900"/>
                </a:lnTo>
                <a:lnTo>
                  <a:pt x="433942" y="203200"/>
                </a:lnTo>
                <a:lnTo>
                  <a:pt x="456574" y="190500"/>
                </a:lnTo>
                <a:lnTo>
                  <a:pt x="5466332" y="190500"/>
                </a:lnTo>
                <a:lnTo>
                  <a:pt x="5471643" y="177800"/>
                </a:lnTo>
                <a:lnTo>
                  <a:pt x="5471439" y="203200"/>
                </a:lnTo>
                <a:lnTo>
                  <a:pt x="5463538" y="228600"/>
                </a:lnTo>
                <a:lnTo>
                  <a:pt x="5451696" y="241300"/>
                </a:lnTo>
                <a:lnTo>
                  <a:pt x="5439668" y="254000"/>
                </a:lnTo>
                <a:close/>
              </a:path>
              <a:path w="5531484" h="1422400">
                <a:moveTo>
                  <a:pt x="362681" y="228600"/>
                </a:moveTo>
                <a:lnTo>
                  <a:pt x="315055" y="228600"/>
                </a:lnTo>
                <a:lnTo>
                  <a:pt x="330609" y="215900"/>
                </a:lnTo>
                <a:lnTo>
                  <a:pt x="346349" y="215900"/>
                </a:lnTo>
                <a:lnTo>
                  <a:pt x="362681" y="228600"/>
                </a:lnTo>
                <a:close/>
              </a:path>
              <a:path w="5531484" h="1422400">
                <a:moveTo>
                  <a:pt x="5471311" y="787400"/>
                </a:moveTo>
                <a:lnTo>
                  <a:pt x="110973" y="787400"/>
                </a:lnTo>
                <a:lnTo>
                  <a:pt x="116081" y="749300"/>
                </a:lnTo>
                <a:lnTo>
                  <a:pt x="125204" y="711200"/>
                </a:lnTo>
                <a:lnTo>
                  <a:pt x="126796" y="660400"/>
                </a:lnTo>
                <a:lnTo>
                  <a:pt x="109313" y="622300"/>
                </a:lnTo>
                <a:lnTo>
                  <a:pt x="71280" y="622300"/>
                </a:lnTo>
                <a:lnTo>
                  <a:pt x="60116" y="596900"/>
                </a:lnTo>
                <a:lnTo>
                  <a:pt x="47686" y="584200"/>
                </a:lnTo>
                <a:lnTo>
                  <a:pt x="21671" y="584200"/>
                </a:lnTo>
                <a:lnTo>
                  <a:pt x="15379" y="571500"/>
                </a:lnTo>
                <a:lnTo>
                  <a:pt x="0" y="571500"/>
                </a:lnTo>
                <a:lnTo>
                  <a:pt x="0" y="457200"/>
                </a:lnTo>
                <a:lnTo>
                  <a:pt x="14009" y="444500"/>
                </a:lnTo>
                <a:lnTo>
                  <a:pt x="16236" y="419100"/>
                </a:lnTo>
                <a:lnTo>
                  <a:pt x="21906" y="393700"/>
                </a:lnTo>
                <a:lnTo>
                  <a:pt x="46247" y="381000"/>
                </a:lnTo>
                <a:lnTo>
                  <a:pt x="56653" y="368300"/>
                </a:lnTo>
                <a:lnTo>
                  <a:pt x="68998" y="342900"/>
                </a:lnTo>
                <a:lnTo>
                  <a:pt x="109755" y="342900"/>
                </a:lnTo>
                <a:lnTo>
                  <a:pt x="136479" y="317500"/>
                </a:lnTo>
                <a:lnTo>
                  <a:pt x="160650" y="292100"/>
                </a:lnTo>
                <a:lnTo>
                  <a:pt x="186648" y="266700"/>
                </a:lnTo>
                <a:lnTo>
                  <a:pt x="218848" y="254000"/>
                </a:lnTo>
                <a:lnTo>
                  <a:pt x="236986" y="241300"/>
                </a:lnTo>
                <a:lnTo>
                  <a:pt x="5376934" y="241300"/>
                </a:lnTo>
                <a:lnTo>
                  <a:pt x="5314200" y="254000"/>
                </a:lnTo>
                <a:lnTo>
                  <a:pt x="5314200" y="279400"/>
                </a:lnTo>
                <a:lnTo>
                  <a:pt x="5379028" y="279400"/>
                </a:lnTo>
                <a:lnTo>
                  <a:pt x="5381899" y="304800"/>
                </a:lnTo>
                <a:lnTo>
                  <a:pt x="5374211" y="330200"/>
                </a:lnTo>
                <a:lnTo>
                  <a:pt x="5376491" y="355600"/>
                </a:lnTo>
                <a:lnTo>
                  <a:pt x="5408954" y="381000"/>
                </a:lnTo>
                <a:lnTo>
                  <a:pt x="5433720" y="419100"/>
                </a:lnTo>
                <a:lnTo>
                  <a:pt x="5445915" y="469900"/>
                </a:lnTo>
                <a:lnTo>
                  <a:pt x="5440663" y="508000"/>
                </a:lnTo>
                <a:lnTo>
                  <a:pt x="5455710" y="520700"/>
                </a:lnTo>
                <a:lnTo>
                  <a:pt x="5475145" y="533400"/>
                </a:lnTo>
                <a:lnTo>
                  <a:pt x="5490368" y="546100"/>
                </a:lnTo>
                <a:lnTo>
                  <a:pt x="5503725" y="558800"/>
                </a:lnTo>
                <a:lnTo>
                  <a:pt x="5517558" y="571500"/>
                </a:lnTo>
                <a:lnTo>
                  <a:pt x="5530890" y="596900"/>
                </a:lnTo>
                <a:lnTo>
                  <a:pt x="5529120" y="622300"/>
                </a:lnTo>
                <a:lnTo>
                  <a:pt x="5517558" y="647700"/>
                </a:lnTo>
                <a:lnTo>
                  <a:pt x="5501515" y="660400"/>
                </a:lnTo>
                <a:lnTo>
                  <a:pt x="5496275" y="673100"/>
                </a:lnTo>
                <a:lnTo>
                  <a:pt x="5489220" y="673100"/>
                </a:lnTo>
                <a:lnTo>
                  <a:pt x="5480900" y="685800"/>
                </a:lnTo>
                <a:lnTo>
                  <a:pt x="5471679" y="685800"/>
                </a:lnTo>
                <a:lnTo>
                  <a:pt x="5471463" y="698500"/>
                </a:lnTo>
                <a:lnTo>
                  <a:pt x="5470979" y="711200"/>
                </a:lnTo>
                <a:lnTo>
                  <a:pt x="5490884" y="736600"/>
                </a:lnTo>
                <a:lnTo>
                  <a:pt x="5501018" y="749300"/>
                </a:lnTo>
                <a:lnTo>
                  <a:pt x="5496215" y="774700"/>
                </a:lnTo>
                <a:lnTo>
                  <a:pt x="5471311" y="787400"/>
                </a:lnTo>
                <a:close/>
              </a:path>
              <a:path w="5531484" h="1422400">
                <a:moveTo>
                  <a:pt x="5469430" y="812800"/>
                </a:moveTo>
                <a:lnTo>
                  <a:pt x="81888" y="812800"/>
                </a:lnTo>
                <a:lnTo>
                  <a:pt x="79006" y="787400"/>
                </a:lnTo>
                <a:lnTo>
                  <a:pt x="81321" y="774700"/>
                </a:lnTo>
                <a:lnTo>
                  <a:pt x="88474" y="774700"/>
                </a:lnTo>
                <a:lnTo>
                  <a:pt x="102823" y="787400"/>
                </a:lnTo>
                <a:lnTo>
                  <a:pt x="5471421" y="787400"/>
                </a:lnTo>
                <a:lnTo>
                  <a:pt x="5471753" y="800100"/>
                </a:lnTo>
                <a:lnTo>
                  <a:pt x="5469430" y="812800"/>
                </a:lnTo>
                <a:close/>
              </a:path>
              <a:path w="5531484" h="1422400">
                <a:moveTo>
                  <a:pt x="822201" y="1320800"/>
                </a:moveTo>
                <a:lnTo>
                  <a:pt x="57754" y="1320800"/>
                </a:lnTo>
                <a:lnTo>
                  <a:pt x="56869" y="1308100"/>
                </a:lnTo>
                <a:lnTo>
                  <a:pt x="46960" y="1282700"/>
                </a:lnTo>
                <a:lnTo>
                  <a:pt x="39664" y="1270000"/>
                </a:lnTo>
                <a:lnTo>
                  <a:pt x="35024" y="1244600"/>
                </a:lnTo>
                <a:lnTo>
                  <a:pt x="33081" y="1219200"/>
                </a:lnTo>
                <a:lnTo>
                  <a:pt x="32528" y="1117600"/>
                </a:lnTo>
                <a:lnTo>
                  <a:pt x="24362" y="1066800"/>
                </a:lnTo>
                <a:lnTo>
                  <a:pt x="19369" y="1028700"/>
                </a:lnTo>
                <a:lnTo>
                  <a:pt x="16796" y="977900"/>
                </a:lnTo>
                <a:lnTo>
                  <a:pt x="15887" y="927100"/>
                </a:lnTo>
                <a:lnTo>
                  <a:pt x="15933" y="825500"/>
                </a:lnTo>
                <a:lnTo>
                  <a:pt x="15600" y="787400"/>
                </a:lnTo>
                <a:lnTo>
                  <a:pt x="28490" y="800100"/>
                </a:lnTo>
                <a:lnTo>
                  <a:pt x="31588" y="825500"/>
                </a:lnTo>
                <a:lnTo>
                  <a:pt x="34520" y="838200"/>
                </a:lnTo>
                <a:lnTo>
                  <a:pt x="46911" y="850900"/>
                </a:lnTo>
                <a:lnTo>
                  <a:pt x="5508075" y="850900"/>
                </a:lnTo>
                <a:lnTo>
                  <a:pt x="5509136" y="863600"/>
                </a:lnTo>
                <a:lnTo>
                  <a:pt x="5492649" y="889000"/>
                </a:lnTo>
                <a:lnTo>
                  <a:pt x="5471090" y="914400"/>
                </a:lnTo>
                <a:lnTo>
                  <a:pt x="5453569" y="927100"/>
                </a:lnTo>
                <a:lnTo>
                  <a:pt x="5409772" y="939800"/>
                </a:lnTo>
                <a:lnTo>
                  <a:pt x="5392313" y="952500"/>
                </a:lnTo>
                <a:lnTo>
                  <a:pt x="5399896" y="952500"/>
                </a:lnTo>
                <a:lnTo>
                  <a:pt x="5407416" y="965200"/>
                </a:lnTo>
                <a:lnTo>
                  <a:pt x="5423514" y="965200"/>
                </a:lnTo>
                <a:lnTo>
                  <a:pt x="5443137" y="977900"/>
                </a:lnTo>
                <a:lnTo>
                  <a:pt x="5449722" y="990600"/>
                </a:lnTo>
                <a:lnTo>
                  <a:pt x="5444503" y="990600"/>
                </a:lnTo>
                <a:lnTo>
                  <a:pt x="5428714" y="1003300"/>
                </a:lnTo>
                <a:lnTo>
                  <a:pt x="5424626" y="1016000"/>
                </a:lnTo>
                <a:lnTo>
                  <a:pt x="5425962" y="1028700"/>
                </a:lnTo>
                <a:lnTo>
                  <a:pt x="5431468" y="1028700"/>
                </a:lnTo>
                <a:lnTo>
                  <a:pt x="5439889" y="1041400"/>
                </a:lnTo>
                <a:lnTo>
                  <a:pt x="5458653" y="1054100"/>
                </a:lnTo>
                <a:lnTo>
                  <a:pt x="5478143" y="1066800"/>
                </a:lnTo>
                <a:lnTo>
                  <a:pt x="5494190" y="1079500"/>
                </a:lnTo>
                <a:lnTo>
                  <a:pt x="5502623" y="1104900"/>
                </a:lnTo>
                <a:lnTo>
                  <a:pt x="5498076" y="1155700"/>
                </a:lnTo>
                <a:lnTo>
                  <a:pt x="5484256" y="1181100"/>
                </a:lnTo>
                <a:lnTo>
                  <a:pt x="5158529" y="1181100"/>
                </a:lnTo>
                <a:lnTo>
                  <a:pt x="5106399" y="1193800"/>
                </a:lnTo>
                <a:lnTo>
                  <a:pt x="4544250" y="1193800"/>
                </a:lnTo>
                <a:lnTo>
                  <a:pt x="4494937" y="1206500"/>
                </a:lnTo>
                <a:lnTo>
                  <a:pt x="4347056" y="1206500"/>
                </a:lnTo>
                <a:lnTo>
                  <a:pt x="4297742" y="1219200"/>
                </a:lnTo>
                <a:lnTo>
                  <a:pt x="4248395" y="1219200"/>
                </a:lnTo>
                <a:lnTo>
                  <a:pt x="4201117" y="1231900"/>
                </a:lnTo>
                <a:lnTo>
                  <a:pt x="3914591" y="1231900"/>
                </a:lnTo>
                <a:lnTo>
                  <a:pt x="3895971" y="1244600"/>
                </a:lnTo>
                <a:lnTo>
                  <a:pt x="3620316" y="1244600"/>
                </a:lnTo>
                <a:lnTo>
                  <a:pt x="3567095" y="1257300"/>
                </a:lnTo>
                <a:lnTo>
                  <a:pt x="3354730" y="1257300"/>
                </a:lnTo>
                <a:lnTo>
                  <a:pt x="3301861" y="1270000"/>
                </a:lnTo>
                <a:lnTo>
                  <a:pt x="3200343" y="1270000"/>
                </a:lnTo>
                <a:lnTo>
                  <a:pt x="3149670" y="1282700"/>
                </a:lnTo>
                <a:lnTo>
                  <a:pt x="2796009" y="1282700"/>
                </a:lnTo>
                <a:lnTo>
                  <a:pt x="2745610" y="1295400"/>
                </a:lnTo>
                <a:lnTo>
                  <a:pt x="955945" y="1295400"/>
                </a:lnTo>
                <a:lnTo>
                  <a:pt x="920589" y="1308100"/>
                </a:lnTo>
                <a:lnTo>
                  <a:pt x="848838" y="1308100"/>
                </a:lnTo>
                <a:lnTo>
                  <a:pt x="822201" y="1320800"/>
                </a:lnTo>
                <a:close/>
              </a:path>
              <a:path w="5531484" h="1422400">
                <a:moveTo>
                  <a:pt x="5508075" y="850900"/>
                </a:moveTo>
                <a:lnTo>
                  <a:pt x="48770" y="850900"/>
                </a:lnTo>
                <a:lnTo>
                  <a:pt x="48502" y="838200"/>
                </a:lnTo>
                <a:lnTo>
                  <a:pt x="109313" y="838200"/>
                </a:lnTo>
                <a:lnTo>
                  <a:pt x="109534" y="825500"/>
                </a:lnTo>
                <a:lnTo>
                  <a:pt x="91512" y="812800"/>
                </a:lnTo>
                <a:lnTo>
                  <a:pt x="5472749" y="812800"/>
                </a:lnTo>
                <a:lnTo>
                  <a:pt x="5507015" y="838200"/>
                </a:lnTo>
                <a:lnTo>
                  <a:pt x="5508075" y="850900"/>
                </a:lnTo>
                <a:close/>
              </a:path>
              <a:path w="5531484" h="1422400">
                <a:moveTo>
                  <a:pt x="5266805" y="1193800"/>
                </a:moveTo>
                <a:lnTo>
                  <a:pt x="5219622" y="1193800"/>
                </a:lnTo>
                <a:lnTo>
                  <a:pt x="5172470" y="1181100"/>
                </a:lnTo>
                <a:lnTo>
                  <a:pt x="5314009" y="1181100"/>
                </a:lnTo>
                <a:lnTo>
                  <a:pt x="5266805" y="1193800"/>
                </a:lnTo>
                <a:close/>
              </a:path>
              <a:path w="5531484" h="1422400">
                <a:moveTo>
                  <a:pt x="5396853" y="1193800"/>
                </a:moveTo>
                <a:lnTo>
                  <a:pt x="5373045" y="1193800"/>
                </a:lnTo>
                <a:lnTo>
                  <a:pt x="5361224" y="1181100"/>
                </a:lnTo>
                <a:lnTo>
                  <a:pt x="5408799" y="1181100"/>
                </a:lnTo>
                <a:lnTo>
                  <a:pt x="5396853" y="1193800"/>
                </a:lnTo>
                <a:close/>
              </a:path>
              <a:path w="5531484" h="1422400">
                <a:moveTo>
                  <a:pt x="5456164" y="1193800"/>
                </a:moveTo>
                <a:lnTo>
                  <a:pt x="5408799" y="1181100"/>
                </a:lnTo>
                <a:lnTo>
                  <a:pt x="5484256" y="1181100"/>
                </a:lnTo>
                <a:lnTo>
                  <a:pt x="5456164" y="1193800"/>
                </a:lnTo>
                <a:close/>
              </a:path>
              <a:path w="5531484" h="1422400">
                <a:moveTo>
                  <a:pt x="5001624" y="1206500"/>
                </a:moveTo>
                <a:lnTo>
                  <a:pt x="4791532" y="1206500"/>
                </a:lnTo>
                <a:lnTo>
                  <a:pt x="4741939" y="1193800"/>
                </a:lnTo>
                <a:lnTo>
                  <a:pt x="5054079" y="1193800"/>
                </a:lnTo>
                <a:lnTo>
                  <a:pt x="5001624" y="1206500"/>
                </a:lnTo>
                <a:close/>
              </a:path>
              <a:path w="5531484" h="1422400">
                <a:moveTo>
                  <a:pt x="1120508" y="1333500"/>
                </a:moveTo>
                <a:lnTo>
                  <a:pt x="1080534" y="1320800"/>
                </a:lnTo>
                <a:lnTo>
                  <a:pt x="1042489" y="1308100"/>
                </a:lnTo>
                <a:lnTo>
                  <a:pt x="1005948" y="1295400"/>
                </a:lnTo>
                <a:lnTo>
                  <a:pt x="2173426" y="1295400"/>
                </a:lnTo>
                <a:lnTo>
                  <a:pt x="2130363" y="1308100"/>
                </a:lnTo>
                <a:lnTo>
                  <a:pt x="1997735" y="1308100"/>
                </a:lnTo>
                <a:lnTo>
                  <a:pt x="1964679" y="1320800"/>
                </a:lnTo>
                <a:lnTo>
                  <a:pt x="1162837" y="1320800"/>
                </a:lnTo>
                <a:lnTo>
                  <a:pt x="1120508" y="1333500"/>
                </a:lnTo>
                <a:close/>
              </a:path>
              <a:path w="5531484" h="1422400">
                <a:moveTo>
                  <a:pt x="2086951" y="1320800"/>
                </a:moveTo>
                <a:lnTo>
                  <a:pt x="2042853" y="1320800"/>
                </a:lnTo>
                <a:lnTo>
                  <a:pt x="1997735" y="1308100"/>
                </a:lnTo>
                <a:lnTo>
                  <a:pt x="2130363" y="1308100"/>
                </a:lnTo>
                <a:lnTo>
                  <a:pt x="2086951" y="1320800"/>
                </a:lnTo>
                <a:close/>
              </a:path>
              <a:path w="5531484" h="1422400">
                <a:moveTo>
                  <a:pt x="298730" y="1422400"/>
                </a:moveTo>
                <a:lnTo>
                  <a:pt x="157331" y="1422400"/>
                </a:lnTo>
                <a:lnTo>
                  <a:pt x="157442" y="1409700"/>
                </a:lnTo>
                <a:lnTo>
                  <a:pt x="157220" y="1409700"/>
                </a:lnTo>
                <a:lnTo>
                  <a:pt x="156889" y="1397000"/>
                </a:lnTo>
                <a:lnTo>
                  <a:pt x="126929" y="1384300"/>
                </a:lnTo>
                <a:lnTo>
                  <a:pt x="98857" y="1371600"/>
                </a:lnTo>
                <a:lnTo>
                  <a:pt x="76262" y="1358900"/>
                </a:lnTo>
                <a:lnTo>
                  <a:pt x="62733" y="1320800"/>
                </a:lnTo>
                <a:lnTo>
                  <a:pt x="738307" y="1320800"/>
                </a:lnTo>
                <a:lnTo>
                  <a:pt x="652588" y="1346200"/>
                </a:lnTo>
                <a:lnTo>
                  <a:pt x="609503" y="1371600"/>
                </a:lnTo>
                <a:lnTo>
                  <a:pt x="507865" y="1371600"/>
                </a:lnTo>
                <a:lnTo>
                  <a:pt x="496847" y="1384300"/>
                </a:lnTo>
                <a:lnTo>
                  <a:pt x="377728" y="1384300"/>
                </a:lnTo>
                <a:lnTo>
                  <a:pt x="360079" y="1397000"/>
                </a:lnTo>
                <a:lnTo>
                  <a:pt x="316193" y="1397000"/>
                </a:lnTo>
                <a:lnTo>
                  <a:pt x="298730" y="1422400"/>
                </a:lnTo>
                <a:close/>
              </a:path>
              <a:path w="5531484" h="1422400">
                <a:moveTo>
                  <a:pt x="1218158" y="1371600"/>
                </a:moveTo>
                <a:lnTo>
                  <a:pt x="1186245" y="1358900"/>
                </a:lnTo>
                <a:lnTo>
                  <a:pt x="1162837" y="1320800"/>
                </a:lnTo>
                <a:lnTo>
                  <a:pt x="1808788" y="1320800"/>
                </a:lnTo>
                <a:lnTo>
                  <a:pt x="1756896" y="1333500"/>
                </a:lnTo>
                <a:lnTo>
                  <a:pt x="1653265" y="1333500"/>
                </a:lnTo>
                <a:lnTo>
                  <a:pt x="1601479" y="1346200"/>
                </a:lnTo>
                <a:lnTo>
                  <a:pt x="1549683" y="1346200"/>
                </a:lnTo>
                <a:lnTo>
                  <a:pt x="1497853" y="1358900"/>
                </a:lnTo>
                <a:lnTo>
                  <a:pt x="1254137" y="1358900"/>
                </a:lnTo>
                <a:lnTo>
                  <a:pt x="1218158" y="1371600"/>
                </a:lnTo>
                <a:close/>
              </a:path>
              <a:path w="5531484" h="1422400">
                <a:moveTo>
                  <a:pt x="409261" y="1397000"/>
                </a:moveTo>
                <a:lnTo>
                  <a:pt x="403839" y="1397000"/>
                </a:lnTo>
                <a:lnTo>
                  <a:pt x="398307" y="1384300"/>
                </a:lnTo>
                <a:lnTo>
                  <a:pt x="472437" y="1384300"/>
                </a:lnTo>
                <a:lnTo>
                  <a:pt x="409261" y="1397000"/>
                </a:lnTo>
                <a:close/>
              </a:path>
            </a:pathLst>
          </a:custGeom>
          <a:solidFill>
            <a:srgbClr val="3C5E19"/>
          </a:solidFill>
        </p:spPr>
        <p:txBody>
          <a:bodyPr wrap="square" lIns="0" tIns="0" rIns="0" bIns="0" rtlCol="0"/>
          <a:lstStyle/>
          <a:p>
            <a:endParaRPr/>
          </a:p>
        </p:txBody>
      </p:sp>
      <p:grpSp>
        <p:nvGrpSpPr>
          <p:cNvPr id="22" name="object 22"/>
          <p:cNvGrpSpPr/>
          <p:nvPr/>
        </p:nvGrpSpPr>
        <p:grpSpPr>
          <a:xfrm>
            <a:off x="7077444" y="3009049"/>
            <a:ext cx="1511300" cy="1511300"/>
            <a:chOff x="10616166" y="4513574"/>
            <a:chExt cx="2266950" cy="2266950"/>
          </a:xfrm>
        </p:grpSpPr>
        <p:sp>
          <p:nvSpPr>
            <p:cNvPr id="23" name="object 23"/>
            <p:cNvSpPr/>
            <p:nvPr/>
          </p:nvSpPr>
          <p:spPr>
            <a:xfrm>
              <a:off x="10616166" y="4513574"/>
              <a:ext cx="2266950" cy="2266950"/>
            </a:xfrm>
            <a:custGeom>
              <a:avLst/>
              <a:gdLst/>
              <a:ahLst/>
              <a:cxnLst/>
              <a:rect l="l" t="t" r="r" b="b"/>
              <a:pathLst>
                <a:path w="2266950" h="2266950">
                  <a:moveTo>
                    <a:pt x="1133474" y="2266949"/>
                  </a:moveTo>
                  <a:lnTo>
                    <a:pt x="1085563" y="2265955"/>
                  </a:lnTo>
                  <a:lnTo>
                    <a:pt x="1038158" y="2262998"/>
                  </a:lnTo>
                  <a:lnTo>
                    <a:pt x="991299" y="2258118"/>
                  </a:lnTo>
                  <a:lnTo>
                    <a:pt x="945025" y="2251353"/>
                  </a:lnTo>
                  <a:lnTo>
                    <a:pt x="899376" y="2242744"/>
                  </a:lnTo>
                  <a:lnTo>
                    <a:pt x="854391" y="2232330"/>
                  </a:lnTo>
                  <a:lnTo>
                    <a:pt x="810110" y="2220151"/>
                  </a:lnTo>
                  <a:lnTo>
                    <a:pt x="766572" y="2206244"/>
                  </a:lnTo>
                  <a:lnTo>
                    <a:pt x="723816" y="2190650"/>
                  </a:lnTo>
                  <a:lnTo>
                    <a:pt x="681881" y="2173409"/>
                  </a:lnTo>
                  <a:lnTo>
                    <a:pt x="640807" y="2154559"/>
                  </a:lnTo>
                  <a:lnTo>
                    <a:pt x="600633" y="2134140"/>
                  </a:lnTo>
                  <a:lnTo>
                    <a:pt x="561399" y="2112191"/>
                  </a:lnTo>
                  <a:lnTo>
                    <a:pt x="523144" y="2088752"/>
                  </a:lnTo>
                  <a:lnTo>
                    <a:pt x="485907" y="2063862"/>
                  </a:lnTo>
                  <a:lnTo>
                    <a:pt x="449727" y="2037560"/>
                  </a:lnTo>
                  <a:lnTo>
                    <a:pt x="414645" y="2009885"/>
                  </a:lnTo>
                  <a:lnTo>
                    <a:pt x="380699" y="1980878"/>
                  </a:lnTo>
                  <a:lnTo>
                    <a:pt x="347928" y="1950576"/>
                  </a:lnTo>
                  <a:lnTo>
                    <a:pt x="316372" y="1919021"/>
                  </a:lnTo>
                  <a:lnTo>
                    <a:pt x="286071" y="1886250"/>
                  </a:lnTo>
                  <a:lnTo>
                    <a:pt x="257064" y="1852304"/>
                  </a:lnTo>
                  <a:lnTo>
                    <a:pt x="229389" y="1817222"/>
                  </a:lnTo>
                  <a:lnTo>
                    <a:pt x="203087" y="1781042"/>
                  </a:lnTo>
                  <a:lnTo>
                    <a:pt x="178197" y="1743805"/>
                  </a:lnTo>
                  <a:lnTo>
                    <a:pt x="154758" y="1705550"/>
                  </a:lnTo>
                  <a:lnTo>
                    <a:pt x="132809" y="1666316"/>
                  </a:lnTo>
                  <a:lnTo>
                    <a:pt x="112390" y="1626142"/>
                  </a:lnTo>
                  <a:lnTo>
                    <a:pt x="93540" y="1585068"/>
                  </a:lnTo>
                  <a:lnTo>
                    <a:pt x="76298" y="1543133"/>
                  </a:lnTo>
                  <a:lnTo>
                    <a:pt x="60705" y="1500377"/>
                  </a:lnTo>
                  <a:lnTo>
                    <a:pt x="46798" y="1456839"/>
                  </a:lnTo>
                  <a:lnTo>
                    <a:pt x="34618" y="1412557"/>
                  </a:lnTo>
                  <a:lnTo>
                    <a:pt x="24204" y="1367573"/>
                  </a:lnTo>
                  <a:lnTo>
                    <a:pt x="15596" y="1321924"/>
                  </a:lnTo>
                  <a:lnTo>
                    <a:pt x="8831" y="1275650"/>
                  </a:lnTo>
                  <a:lnTo>
                    <a:pt x="3951" y="1228791"/>
                  </a:lnTo>
                  <a:lnTo>
                    <a:pt x="994" y="1181386"/>
                  </a:lnTo>
                  <a:lnTo>
                    <a:pt x="0" y="1133474"/>
                  </a:lnTo>
                  <a:lnTo>
                    <a:pt x="994" y="1085563"/>
                  </a:lnTo>
                  <a:lnTo>
                    <a:pt x="3951" y="1038158"/>
                  </a:lnTo>
                  <a:lnTo>
                    <a:pt x="8831" y="991299"/>
                  </a:lnTo>
                  <a:lnTo>
                    <a:pt x="15596" y="945025"/>
                  </a:lnTo>
                  <a:lnTo>
                    <a:pt x="24204" y="899376"/>
                  </a:lnTo>
                  <a:lnTo>
                    <a:pt x="34618" y="854391"/>
                  </a:lnTo>
                  <a:lnTo>
                    <a:pt x="46798" y="810110"/>
                  </a:lnTo>
                  <a:lnTo>
                    <a:pt x="60705" y="766572"/>
                  </a:lnTo>
                  <a:lnTo>
                    <a:pt x="76298" y="723816"/>
                  </a:lnTo>
                  <a:lnTo>
                    <a:pt x="93540" y="681881"/>
                  </a:lnTo>
                  <a:lnTo>
                    <a:pt x="112390" y="640807"/>
                  </a:lnTo>
                  <a:lnTo>
                    <a:pt x="132809" y="600633"/>
                  </a:lnTo>
                  <a:lnTo>
                    <a:pt x="154758" y="561399"/>
                  </a:lnTo>
                  <a:lnTo>
                    <a:pt x="178197" y="523144"/>
                  </a:lnTo>
                  <a:lnTo>
                    <a:pt x="203087" y="485907"/>
                  </a:lnTo>
                  <a:lnTo>
                    <a:pt x="229389" y="449727"/>
                  </a:lnTo>
                  <a:lnTo>
                    <a:pt x="257064" y="414645"/>
                  </a:lnTo>
                  <a:lnTo>
                    <a:pt x="286071" y="380699"/>
                  </a:lnTo>
                  <a:lnTo>
                    <a:pt x="316372" y="347928"/>
                  </a:lnTo>
                  <a:lnTo>
                    <a:pt x="347928" y="316372"/>
                  </a:lnTo>
                  <a:lnTo>
                    <a:pt x="380699" y="286071"/>
                  </a:lnTo>
                  <a:lnTo>
                    <a:pt x="414645" y="257064"/>
                  </a:lnTo>
                  <a:lnTo>
                    <a:pt x="449727" y="229389"/>
                  </a:lnTo>
                  <a:lnTo>
                    <a:pt x="485907" y="203087"/>
                  </a:lnTo>
                  <a:lnTo>
                    <a:pt x="523144" y="178197"/>
                  </a:lnTo>
                  <a:lnTo>
                    <a:pt x="561399" y="154758"/>
                  </a:lnTo>
                  <a:lnTo>
                    <a:pt x="600633" y="132809"/>
                  </a:lnTo>
                  <a:lnTo>
                    <a:pt x="640807" y="112390"/>
                  </a:lnTo>
                  <a:lnTo>
                    <a:pt x="681881" y="93540"/>
                  </a:lnTo>
                  <a:lnTo>
                    <a:pt x="723816" y="76298"/>
                  </a:lnTo>
                  <a:lnTo>
                    <a:pt x="766572" y="60705"/>
                  </a:lnTo>
                  <a:lnTo>
                    <a:pt x="810110" y="46798"/>
                  </a:lnTo>
                  <a:lnTo>
                    <a:pt x="854391" y="34618"/>
                  </a:lnTo>
                  <a:lnTo>
                    <a:pt x="899376" y="24204"/>
                  </a:lnTo>
                  <a:lnTo>
                    <a:pt x="945025" y="15596"/>
                  </a:lnTo>
                  <a:lnTo>
                    <a:pt x="991299" y="8831"/>
                  </a:lnTo>
                  <a:lnTo>
                    <a:pt x="1038158" y="3951"/>
                  </a:lnTo>
                  <a:lnTo>
                    <a:pt x="1085563" y="994"/>
                  </a:lnTo>
                  <a:lnTo>
                    <a:pt x="1133474" y="0"/>
                  </a:lnTo>
                  <a:lnTo>
                    <a:pt x="1181386" y="994"/>
                  </a:lnTo>
                  <a:lnTo>
                    <a:pt x="1228791" y="3951"/>
                  </a:lnTo>
                  <a:lnTo>
                    <a:pt x="1275650" y="8831"/>
                  </a:lnTo>
                  <a:lnTo>
                    <a:pt x="1321924" y="15596"/>
                  </a:lnTo>
                  <a:lnTo>
                    <a:pt x="1367573" y="24204"/>
                  </a:lnTo>
                  <a:lnTo>
                    <a:pt x="1412557" y="34618"/>
                  </a:lnTo>
                  <a:lnTo>
                    <a:pt x="1456839" y="46798"/>
                  </a:lnTo>
                  <a:lnTo>
                    <a:pt x="1500377" y="60705"/>
                  </a:lnTo>
                  <a:lnTo>
                    <a:pt x="1543133" y="76298"/>
                  </a:lnTo>
                  <a:lnTo>
                    <a:pt x="1585068" y="93540"/>
                  </a:lnTo>
                  <a:lnTo>
                    <a:pt x="1626142" y="112390"/>
                  </a:lnTo>
                  <a:lnTo>
                    <a:pt x="1666316" y="132809"/>
                  </a:lnTo>
                  <a:lnTo>
                    <a:pt x="1705550" y="154758"/>
                  </a:lnTo>
                  <a:lnTo>
                    <a:pt x="1743805" y="178197"/>
                  </a:lnTo>
                  <a:lnTo>
                    <a:pt x="1781042" y="203087"/>
                  </a:lnTo>
                  <a:lnTo>
                    <a:pt x="1817222" y="229389"/>
                  </a:lnTo>
                  <a:lnTo>
                    <a:pt x="1852304" y="257064"/>
                  </a:lnTo>
                  <a:lnTo>
                    <a:pt x="1886250" y="286071"/>
                  </a:lnTo>
                  <a:lnTo>
                    <a:pt x="1919021" y="316372"/>
                  </a:lnTo>
                  <a:lnTo>
                    <a:pt x="1950576" y="347928"/>
                  </a:lnTo>
                  <a:lnTo>
                    <a:pt x="1980878" y="380699"/>
                  </a:lnTo>
                  <a:lnTo>
                    <a:pt x="2009885" y="414645"/>
                  </a:lnTo>
                  <a:lnTo>
                    <a:pt x="2037560" y="449727"/>
                  </a:lnTo>
                  <a:lnTo>
                    <a:pt x="2063862" y="485907"/>
                  </a:lnTo>
                  <a:lnTo>
                    <a:pt x="2088752" y="523144"/>
                  </a:lnTo>
                  <a:lnTo>
                    <a:pt x="2112191" y="561399"/>
                  </a:lnTo>
                  <a:lnTo>
                    <a:pt x="2134140" y="600633"/>
                  </a:lnTo>
                  <a:lnTo>
                    <a:pt x="2154559" y="640807"/>
                  </a:lnTo>
                  <a:lnTo>
                    <a:pt x="2173409" y="681881"/>
                  </a:lnTo>
                  <a:lnTo>
                    <a:pt x="2190650" y="723816"/>
                  </a:lnTo>
                  <a:lnTo>
                    <a:pt x="2206244" y="766572"/>
                  </a:lnTo>
                  <a:lnTo>
                    <a:pt x="2220151" y="810110"/>
                  </a:lnTo>
                  <a:lnTo>
                    <a:pt x="2232330" y="854391"/>
                  </a:lnTo>
                  <a:lnTo>
                    <a:pt x="2242744" y="899376"/>
                  </a:lnTo>
                  <a:lnTo>
                    <a:pt x="2251353" y="945025"/>
                  </a:lnTo>
                  <a:lnTo>
                    <a:pt x="2258118" y="991299"/>
                  </a:lnTo>
                  <a:lnTo>
                    <a:pt x="2262998" y="1038158"/>
                  </a:lnTo>
                  <a:lnTo>
                    <a:pt x="2265955" y="1085563"/>
                  </a:lnTo>
                  <a:lnTo>
                    <a:pt x="2266949" y="1133474"/>
                  </a:lnTo>
                  <a:lnTo>
                    <a:pt x="2265955" y="1181386"/>
                  </a:lnTo>
                  <a:lnTo>
                    <a:pt x="2262998" y="1228791"/>
                  </a:lnTo>
                  <a:lnTo>
                    <a:pt x="2258118" y="1275650"/>
                  </a:lnTo>
                  <a:lnTo>
                    <a:pt x="2251353" y="1321924"/>
                  </a:lnTo>
                  <a:lnTo>
                    <a:pt x="2242744" y="1367573"/>
                  </a:lnTo>
                  <a:lnTo>
                    <a:pt x="2232330" y="1412557"/>
                  </a:lnTo>
                  <a:lnTo>
                    <a:pt x="2220151" y="1456839"/>
                  </a:lnTo>
                  <a:lnTo>
                    <a:pt x="2206244" y="1500377"/>
                  </a:lnTo>
                  <a:lnTo>
                    <a:pt x="2190650" y="1543133"/>
                  </a:lnTo>
                  <a:lnTo>
                    <a:pt x="2173409" y="1585068"/>
                  </a:lnTo>
                  <a:lnTo>
                    <a:pt x="2154559" y="1626142"/>
                  </a:lnTo>
                  <a:lnTo>
                    <a:pt x="2134140" y="1666316"/>
                  </a:lnTo>
                  <a:lnTo>
                    <a:pt x="2112191" y="1705550"/>
                  </a:lnTo>
                  <a:lnTo>
                    <a:pt x="2088752" y="1743805"/>
                  </a:lnTo>
                  <a:lnTo>
                    <a:pt x="2063862" y="1781042"/>
                  </a:lnTo>
                  <a:lnTo>
                    <a:pt x="2037560" y="1817222"/>
                  </a:lnTo>
                  <a:lnTo>
                    <a:pt x="2009885" y="1852304"/>
                  </a:lnTo>
                  <a:lnTo>
                    <a:pt x="1980878" y="1886250"/>
                  </a:lnTo>
                  <a:lnTo>
                    <a:pt x="1950576" y="1919021"/>
                  </a:lnTo>
                  <a:lnTo>
                    <a:pt x="1919021" y="1950576"/>
                  </a:lnTo>
                  <a:lnTo>
                    <a:pt x="1886250" y="1980878"/>
                  </a:lnTo>
                  <a:lnTo>
                    <a:pt x="1852304" y="2009885"/>
                  </a:lnTo>
                  <a:lnTo>
                    <a:pt x="1817222" y="2037560"/>
                  </a:lnTo>
                  <a:lnTo>
                    <a:pt x="1781042" y="2063862"/>
                  </a:lnTo>
                  <a:lnTo>
                    <a:pt x="1743805" y="2088752"/>
                  </a:lnTo>
                  <a:lnTo>
                    <a:pt x="1705550" y="2112191"/>
                  </a:lnTo>
                  <a:lnTo>
                    <a:pt x="1666316" y="2134140"/>
                  </a:lnTo>
                  <a:lnTo>
                    <a:pt x="1626142" y="2154559"/>
                  </a:lnTo>
                  <a:lnTo>
                    <a:pt x="1585068" y="2173409"/>
                  </a:lnTo>
                  <a:lnTo>
                    <a:pt x="1543133" y="2190650"/>
                  </a:lnTo>
                  <a:lnTo>
                    <a:pt x="1500377" y="2206244"/>
                  </a:lnTo>
                  <a:lnTo>
                    <a:pt x="1456839" y="2220151"/>
                  </a:lnTo>
                  <a:lnTo>
                    <a:pt x="1412557" y="2232330"/>
                  </a:lnTo>
                  <a:lnTo>
                    <a:pt x="1367573" y="2242744"/>
                  </a:lnTo>
                  <a:lnTo>
                    <a:pt x="1321924" y="2251353"/>
                  </a:lnTo>
                  <a:lnTo>
                    <a:pt x="1275650" y="2258118"/>
                  </a:lnTo>
                  <a:lnTo>
                    <a:pt x="1228791" y="2262998"/>
                  </a:lnTo>
                  <a:lnTo>
                    <a:pt x="1181386" y="2265955"/>
                  </a:lnTo>
                  <a:lnTo>
                    <a:pt x="1133474" y="2266949"/>
                  </a:lnTo>
                  <a:close/>
                </a:path>
              </a:pathLst>
            </a:custGeom>
            <a:solidFill>
              <a:srgbClr val="185C85"/>
            </a:solidFill>
          </p:spPr>
          <p:txBody>
            <a:bodyPr wrap="square" lIns="0" tIns="0" rIns="0" bIns="0" rtlCol="0"/>
            <a:lstStyle/>
            <a:p>
              <a:endParaRPr/>
            </a:p>
          </p:txBody>
        </p:sp>
        <p:sp>
          <p:nvSpPr>
            <p:cNvPr id="24" name="object 24"/>
            <p:cNvSpPr/>
            <p:nvPr/>
          </p:nvSpPr>
          <p:spPr>
            <a:xfrm>
              <a:off x="10772508" y="4669915"/>
              <a:ext cx="1954530" cy="1954530"/>
            </a:xfrm>
            <a:custGeom>
              <a:avLst/>
              <a:gdLst/>
              <a:ahLst/>
              <a:cxnLst/>
              <a:rect l="l" t="t" r="r" b="b"/>
              <a:pathLst>
                <a:path w="1954529" h="1954529">
                  <a:moveTo>
                    <a:pt x="977133" y="1954267"/>
                  </a:moveTo>
                  <a:lnTo>
                    <a:pt x="928359" y="1953070"/>
                  </a:lnTo>
                  <a:lnTo>
                    <a:pt x="880205" y="1949520"/>
                  </a:lnTo>
                  <a:lnTo>
                    <a:pt x="832726" y="1943670"/>
                  </a:lnTo>
                  <a:lnTo>
                    <a:pt x="785979" y="1935577"/>
                  </a:lnTo>
                  <a:lnTo>
                    <a:pt x="740019" y="1925298"/>
                  </a:lnTo>
                  <a:lnTo>
                    <a:pt x="694903" y="1912888"/>
                  </a:lnTo>
                  <a:lnTo>
                    <a:pt x="650686" y="1898403"/>
                  </a:lnTo>
                  <a:lnTo>
                    <a:pt x="607424" y="1881900"/>
                  </a:lnTo>
                  <a:lnTo>
                    <a:pt x="565173" y="1863434"/>
                  </a:lnTo>
                  <a:lnTo>
                    <a:pt x="523990" y="1843061"/>
                  </a:lnTo>
                  <a:lnTo>
                    <a:pt x="483929" y="1820838"/>
                  </a:lnTo>
                  <a:lnTo>
                    <a:pt x="445048" y="1796820"/>
                  </a:lnTo>
                  <a:lnTo>
                    <a:pt x="407402" y="1771064"/>
                  </a:lnTo>
                  <a:lnTo>
                    <a:pt x="371047" y="1743625"/>
                  </a:lnTo>
                  <a:lnTo>
                    <a:pt x="336038" y="1714560"/>
                  </a:lnTo>
                  <a:lnTo>
                    <a:pt x="302433" y="1683924"/>
                  </a:lnTo>
                  <a:lnTo>
                    <a:pt x="270286" y="1651774"/>
                  </a:lnTo>
                  <a:lnTo>
                    <a:pt x="239654" y="1618166"/>
                  </a:lnTo>
                  <a:lnTo>
                    <a:pt x="210593" y="1583155"/>
                  </a:lnTo>
                  <a:lnTo>
                    <a:pt x="183159" y="1546798"/>
                  </a:lnTo>
                  <a:lnTo>
                    <a:pt x="157407" y="1509151"/>
                  </a:lnTo>
                  <a:lnTo>
                    <a:pt x="133394" y="1470269"/>
                  </a:lnTo>
                  <a:lnTo>
                    <a:pt x="111175" y="1430209"/>
                  </a:lnTo>
                  <a:lnTo>
                    <a:pt x="90807" y="1389027"/>
                  </a:lnTo>
                  <a:lnTo>
                    <a:pt x="72346" y="1346778"/>
                  </a:lnTo>
                  <a:lnTo>
                    <a:pt x="55847" y="1303520"/>
                  </a:lnTo>
                  <a:lnTo>
                    <a:pt x="41366" y="1259307"/>
                  </a:lnTo>
                  <a:lnTo>
                    <a:pt x="28959" y="1214197"/>
                  </a:lnTo>
                  <a:lnTo>
                    <a:pt x="18683" y="1168244"/>
                  </a:lnTo>
                  <a:lnTo>
                    <a:pt x="10593" y="1121505"/>
                  </a:lnTo>
                  <a:lnTo>
                    <a:pt x="4745" y="1074036"/>
                  </a:lnTo>
                  <a:lnTo>
                    <a:pt x="1195" y="1025894"/>
                  </a:lnTo>
                  <a:lnTo>
                    <a:pt x="0" y="977133"/>
                  </a:lnTo>
                  <a:lnTo>
                    <a:pt x="1195" y="928372"/>
                  </a:lnTo>
                  <a:lnTo>
                    <a:pt x="4745" y="880230"/>
                  </a:lnTo>
                  <a:lnTo>
                    <a:pt x="10593" y="832761"/>
                  </a:lnTo>
                  <a:lnTo>
                    <a:pt x="18683" y="786022"/>
                  </a:lnTo>
                  <a:lnTo>
                    <a:pt x="28959" y="740069"/>
                  </a:lnTo>
                  <a:lnTo>
                    <a:pt x="41366" y="694959"/>
                  </a:lnTo>
                  <a:lnTo>
                    <a:pt x="55847" y="650746"/>
                  </a:lnTo>
                  <a:lnTo>
                    <a:pt x="72346" y="607488"/>
                  </a:lnTo>
                  <a:lnTo>
                    <a:pt x="90807" y="565239"/>
                  </a:lnTo>
                  <a:lnTo>
                    <a:pt x="111175" y="524057"/>
                  </a:lnTo>
                  <a:lnTo>
                    <a:pt x="133394" y="483997"/>
                  </a:lnTo>
                  <a:lnTo>
                    <a:pt x="157407" y="445116"/>
                  </a:lnTo>
                  <a:lnTo>
                    <a:pt x="183159" y="407468"/>
                  </a:lnTo>
                  <a:lnTo>
                    <a:pt x="210593" y="371111"/>
                  </a:lnTo>
                  <a:lnTo>
                    <a:pt x="239654" y="336100"/>
                  </a:lnTo>
                  <a:lnTo>
                    <a:pt x="270286" y="302492"/>
                  </a:lnTo>
                  <a:lnTo>
                    <a:pt x="302433" y="270342"/>
                  </a:lnTo>
                  <a:lnTo>
                    <a:pt x="336038" y="239706"/>
                  </a:lnTo>
                  <a:lnTo>
                    <a:pt x="371047" y="210641"/>
                  </a:lnTo>
                  <a:lnTo>
                    <a:pt x="407402" y="183202"/>
                  </a:lnTo>
                  <a:lnTo>
                    <a:pt x="445048" y="157446"/>
                  </a:lnTo>
                  <a:lnTo>
                    <a:pt x="483929" y="133428"/>
                  </a:lnTo>
                  <a:lnTo>
                    <a:pt x="523990" y="111205"/>
                  </a:lnTo>
                  <a:lnTo>
                    <a:pt x="565173" y="90832"/>
                  </a:lnTo>
                  <a:lnTo>
                    <a:pt x="607424" y="72366"/>
                  </a:lnTo>
                  <a:lnTo>
                    <a:pt x="650686" y="55863"/>
                  </a:lnTo>
                  <a:lnTo>
                    <a:pt x="694903" y="41378"/>
                  </a:lnTo>
                  <a:lnTo>
                    <a:pt x="740019" y="28968"/>
                  </a:lnTo>
                  <a:lnTo>
                    <a:pt x="785979" y="18689"/>
                  </a:lnTo>
                  <a:lnTo>
                    <a:pt x="832726" y="10596"/>
                  </a:lnTo>
                  <a:lnTo>
                    <a:pt x="880205" y="4747"/>
                  </a:lnTo>
                  <a:lnTo>
                    <a:pt x="928359" y="1196"/>
                  </a:lnTo>
                  <a:lnTo>
                    <a:pt x="977133" y="0"/>
                  </a:lnTo>
                  <a:lnTo>
                    <a:pt x="1025907" y="1196"/>
                  </a:lnTo>
                  <a:lnTo>
                    <a:pt x="1074061" y="4747"/>
                  </a:lnTo>
                  <a:lnTo>
                    <a:pt x="1121540" y="10596"/>
                  </a:lnTo>
                  <a:lnTo>
                    <a:pt x="1168287" y="18689"/>
                  </a:lnTo>
                  <a:lnTo>
                    <a:pt x="1214247" y="28968"/>
                  </a:lnTo>
                  <a:lnTo>
                    <a:pt x="1259363" y="41378"/>
                  </a:lnTo>
                  <a:lnTo>
                    <a:pt x="1303580" y="55863"/>
                  </a:lnTo>
                  <a:lnTo>
                    <a:pt x="1346842" y="72366"/>
                  </a:lnTo>
                  <a:lnTo>
                    <a:pt x="1389093" y="90832"/>
                  </a:lnTo>
                  <a:lnTo>
                    <a:pt x="1430276" y="111205"/>
                  </a:lnTo>
                  <a:lnTo>
                    <a:pt x="1470337" y="133428"/>
                  </a:lnTo>
                  <a:lnTo>
                    <a:pt x="1509218" y="157446"/>
                  </a:lnTo>
                  <a:lnTo>
                    <a:pt x="1546864" y="183202"/>
                  </a:lnTo>
                  <a:lnTo>
                    <a:pt x="1583219" y="210641"/>
                  </a:lnTo>
                  <a:lnTo>
                    <a:pt x="1618228" y="239706"/>
                  </a:lnTo>
                  <a:lnTo>
                    <a:pt x="1651833" y="270342"/>
                  </a:lnTo>
                  <a:lnTo>
                    <a:pt x="1683980" y="302492"/>
                  </a:lnTo>
                  <a:lnTo>
                    <a:pt x="1714612" y="336100"/>
                  </a:lnTo>
                  <a:lnTo>
                    <a:pt x="1743673" y="371111"/>
                  </a:lnTo>
                  <a:lnTo>
                    <a:pt x="1771107" y="407468"/>
                  </a:lnTo>
                  <a:lnTo>
                    <a:pt x="1796859" y="445116"/>
                  </a:lnTo>
                  <a:lnTo>
                    <a:pt x="1820872" y="483997"/>
                  </a:lnTo>
                  <a:lnTo>
                    <a:pt x="1843091" y="524057"/>
                  </a:lnTo>
                  <a:lnTo>
                    <a:pt x="1863459" y="565239"/>
                  </a:lnTo>
                  <a:lnTo>
                    <a:pt x="1881920" y="607488"/>
                  </a:lnTo>
                  <a:lnTo>
                    <a:pt x="1898420" y="650746"/>
                  </a:lnTo>
                  <a:lnTo>
                    <a:pt x="1912900" y="694959"/>
                  </a:lnTo>
                  <a:lnTo>
                    <a:pt x="1925307" y="740069"/>
                  </a:lnTo>
                  <a:lnTo>
                    <a:pt x="1935583" y="786022"/>
                  </a:lnTo>
                  <a:lnTo>
                    <a:pt x="1943673" y="832761"/>
                  </a:lnTo>
                  <a:lnTo>
                    <a:pt x="1949521" y="880230"/>
                  </a:lnTo>
                  <a:lnTo>
                    <a:pt x="1953071" y="928372"/>
                  </a:lnTo>
                  <a:lnTo>
                    <a:pt x="1954267" y="977133"/>
                  </a:lnTo>
                  <a:lnTo>
                    <a:pt x="1953071" y="1025894"/>
                  </a:lnTo>
                  <a:lnTo>
                    <a:pt x="1949521" y="1074036"/>
                  </a:lnTo>
                  <a:lnTo>
                    <a:pt x="1943673" y="1121505"/>
                  </a:lnTo>
                  <a:lnTo>
                    <a:pt x="1935583" y="1168244"/>
                  </a:lnTo>
                  <a:lnTo>
                    <a:pt x="1925307" y="1214197"/>
                  </a:lnTo>
                  <a:lnTo>
                    <a:pt x="1912900" y="1259307"/>
                  </a:lnTo>
                  <a:lnTo>
                    <a:pt x="1898420" y="1303520"/>
                  </a:lnTo>
                  <a:lnTo>
                    <a:pt x="1881920" y="1346778"/>
                  </a:lnTo>
                  <a:lnTo>
                    <a:pt x="1863459" y="1389027"/>
                  </a:lnTo>
                  <a:lnTo>
                    <a:pt x="1843091" y="1430209"/>
                  </a:lnTo>
                  <a:lnTo>
                    <a:pt x="1820872" y="1470269"/>
                  </a:lnTo>
                  <a:lnTo>
                    <a:pt x="1796859" y="1509151"/>
                  </a:lnTo>
                  <a:lnTo>
                    <a:pt x="1771107" y="1546798"/>
                  </a:lnTo>
                  <a:lnTo>
                    <a:pt x="1743673" y="1583155"/>
                  </a:lnTo>
                  <a:lnTo>
                    <a:pt x="1714612" y="1618166"/>
                  </a:lnTo>
                  <a:lnTo>
                    <a:pt x="1683980" y="1651774"/>
                  </a:lnTo>
                  <a:lnTo>
                    <a:pt x="1651833" y="1683924"/>
                  </a:lnTo>
                  <a:lnTo>
                    <a:pt x="1618228" y="1714560"/>
                  </a:lnTo>
                  <a:lnTo>
                    <a:pt x="1583219" y="1743625"/>
                  </a:lnTo>
                  <a:lnTo>
                    <a:pt x="1546864" y="1771064"/>
                  </a:lnTo>
                  <a:lnTo>
                    <a:pt x="1509218" y="1796820"/>
                  </a:lnTo>
                  <a:lnTo>
                    <a:pt x="1470337" y="1820838"/>
                  </a:lnTo>
                  <a:lnTo>
                    <a:pt x="1430276" y="1843061"/>
                  </a:lnTo>
                  <a:lnTo>
                    <a:pt x="1389093" y="1863434"/>
                  </a:lnTo>
                  <a:lnTo>
                    <a:pt x="1346842" y="1881900"/>
                  </a:lnTo>
                  <a:lnTo>
                    <a:pt x="1303580" y="1898403"/>
                  </a:lnTo>
                  <a:lnTo>
                    <a:pt x="1259363" y="1912888"/>
                  </a:lnTo>
                  <a:lnTo>
                    <a:pt x="1214247" y="1925298"/>
                  </a:lnTo>
                  <a:lnTo>
                    <a:pt x="1168287" y="1935577"/>
                  </a:lnTo>
                  <a:lnTo>
                    <a:pt x="1121540" y="1943670"/>
                  </a:lnTo>
                  <a:lnTo>
                    <a:pt x="1074061" y="1949520"/>
                  </a:lnTo>
                  <a:lnTo>
                    <a:pt x="1025907" y="1953070"/>
                  </a:lnTo>
                  <a:lnTo>
                    <a:pt x="977133" y="1954267"/>
                  </a:lnTo>
                  <a:close/>
                </a:path>
              </a:pathLst>
            </a:custGeom>
            <a:solidFill>
              <a:srgbClr val="CCEDF5"/>
            </a:solidFill>
          </p:spPr>
          <p:txBody>
            <a:bodyPr wrap="square" lIns="0" tIns="0" rIns="0" bIns="0" rtlCol="0"/>
            <a:lstStyle/>
            <a:p>
              <a:endParaRPr/>
            </a:p>
          </p:txBody>
        </p:sp>
        <p:sp>
          <p:nvSpPr>
            <p:cNvPr id="25" name="object 25"/>
            <p:cNvSpPr/>
            <p:nvPr/>
          </p:nvSpPr>
          <p:spPr>
            <a:xfrm>
              <a:off x="11179543" y="4755883"/>
              <a:ext cx="1351915" cy="1673225"/>
            </a:xfrm>
            <a:custGeom>
              <a:avLst/>
              <a:gdLst/>
              <a:ahLst/>
              <a:cxnLst/>
              <a:rect l="l" t="t" r="r" b="b"/>
              <a:pathLst>
                <a:path w="1351915" h="1673225">
                  <a:moveTo>
                    <a:pt x="1234541" y="1282026"/>
                  </a:moveTo>
                  <a:lnTo>
                    <a:pt x="1000036" y="1282026"/>
                  </a:lnTo>
                  <a:lnTo>
                    <a:pt x="1000036" y="1360195"/>
                  </a:lnTo>
                  <a:lnTo>
                    <a:pt x="1108735" y="1360195"/>
                  </a:lnTo>
                  <a:lnTo>
                    <a:pt x="1071054" y="1396695"/>
                  </a:lnTo>
                  <a:lnTo>
                    <a:pt x="1031760" y="1430261"/>
                  </a:lnTo>
                  <a:lnTo>
                    <a:pt x="990930" y="1460868"/>
                  </a:lnTo>
                  <a:lnTo>
                    <a:pt x="948664" y="1488440"/>
                  </a:lnTo>
                  <a:lnTo>
                    <a:pt x="905052" y="1512963"/>
                  </a:lnTo>
                  <a:lnTo>
                    <a:pt x="860196" y="1534363"/>
                  </a:lnTo>
                  <a:lnTo>
                    <a:pt x="814184" y="1552600"/>
                  </a:lnTo>
                  <a:lnTo>
                    <a:pt x="767118" y="1567637"/>
                  </a:lnTo>
                  <a:lnTo>
                    <a:pt x="719074" y="1579410"/>
                  </a:lnTo>
                  <a:lnTo>
                    <a:pt x="670166" y="1587881"/>
                  </a:lnTo>
                  <a:lnTo>
                    <a:pt x="620471" y="1592986"/>
                  </a:lnTo>
                  <a:lnTo>
                    <a:pt x="570090" y="1594713"/>
                  </a:lnTo>
                  <a:lnTo>
                    <a:pt x="521322" y="1593075"/>
                  </a:lnTo>
                  <a:lnTo>
                    <a:pt x="473252" y="1588198"/>
                  </a:lnTo>
                  <a:lnTo>
                    <a:pt x="425996" y="1580134"/>
                  </a:lnTo>
                  <a:lnTo>
                    <a:pt x="379679" y="1568945"/>
                  </a:lnTo>
                  <a:lnTo>
                    <a:pt x="334416" y="1554657"/>
                  </a:lnTo>
                  <a:lnTo>
                    <a:pt x="290334" y="1537335"/>
                  </a:lnTo>
                  <a:lnTo>
                    <a:pt x="247523" y="1517040"/>
                  </a:lnTo>
                  <a:lnTo>
                    <a:pt x="206133" y="1493812"/>
                  </a:lnTo>
                  <a:lnTo>
                    <a:pt x="166255" y="1467688"/>
                  </a:lnTo>
                  <a:lnTo>
                    <a:pt x="128028" y="1438744"/>
                  </a:lnTo>
                  <a:lnTo>
                    <a:pt x="91541" y="1407020"/>
                  </a:lnTo>
                  <a:lnTo>
                    <a:pt x="56946" y="1372565"/>
                  </a:lnTo>
                  <a:lnTo>
                    <a:pt x="0" y="1425994"/>
                  </a:lnTo>
                  <a:lnTo>
                    <a:pt x="35013" y="1461020"/>
                  </a:lnTo>
                  <a:lnTo>
                    <a:pt x="72034" y="1493596"/>
                  </a:lnTo>
                  <a:lnTo>
                    <a:pt x="110921" y="1523669"/>
                  </a:lnTo>
                  <a:lnTo>
                    <a:pt x="151523" y="1551178"/>
                  </a:lnTo>
                  <a:lnTo>
                    <a:pt x="193687" y="1576057"/>
                  </a:lnTo>
                  <a:lnTo>
                    <a:pt x="237286" y="1598231"/>
                  </a:lnTo>
                  <a:lnTo>
                    <a:pt x="282155" y="1617662"/>
                  </a:lnTo>
                  <a:lnTo>
                    <a:pt x="328155" y="1634274"/>
                  </a:lnTo>
                  <a:lnTo>
                    <a:pt x="375145" y="1648002"/>
                  </a:lnTo>
                  <a:lnTo>
                    <a:pt x="422986" y="1658797"/>
                  </a:lnTo>
                  <a:lnTo>
                    <a:pt x="471525" y="1666582"/>
                  </a:lnTo>
                  <a:lnTo>
                    <a:pt x="520598" y="1671294"/>
                  </a:lnTo>
                  <a:lnTo>
                    <a:pt x="570090" y="1672882"/>
                  </a:lnTo>
                  <a:lnTo>
                    <a:pt x="620712" y="1671320"/>
                  </a:lnTo>
                  <a:lnTo>
                    <a:pt x="670687" y="1666684"/>
                  </a:lnTo>
                  <a:lnTo>
                    <a:pt x="719950" y="1659001"/>
                  </a:lnTo>
                  <a:lnTo>
                    <a:pt x="768413" y="1648320"/>
                  </a:lnTo>
                  <a:lnTo>
                    <a:pt x="816013" y="1634655"/>
                  </a:lnTo>
                  <a:lnTo>
                    <a:pt x="862672" y="1618081"/>
                  </a:lnTo>
                  <a:lnTo>
                    <a:pt x="908304" y="1598599"/>
                  </a:lnTo>
                  <a:lnTo>
                    <a:pt x="952842" y="1576273"/>
                  </a:lnTo>
                  <a:lnTo>
                    <a:pt x="996200" y="1551139"/>
                  </a:lnTo>
                  <a:lnTo>
                    <a:pt x="1038313" y="1523238"/>
                  </a:lnTo>
                  <a:lnTo>
                    <a:pt x="1079093" y="1492592"/>
                  </a:lnTo>
                  <a:lnTo>
                    <a:pt x="1118476" y="1459242"/>
                  </a:lnTo>
                  <a:lnTo>
                    <a:pt x="1156373" y="1423250"/>
                  </a:lnTo>
                  <a:lnTo>
                    <a:pt x="1156373" y="1516532"/>
                  </a:lnTo>
                  <a:lnTo>
                    <a:pt x="1234541" y="1516532"/>
                  </a:lnTo>
                  <a:lnTo>
                    <a:pt x="1234541" y="1282026"/>
                  </a:lnTo>
                  <a:close/>
                </a:path>
                <a:path w="1351915" h="1673225">
                  <a:moveTo>
                    <a:pt x="1351800" y="891171"/>
                  </a:moveTo>
                  <a:lnTo>
                    <a:pt x="1350276" y="842187"/>
                  </a:lnTo>
                  <a:lnTo>
                    <a:pt x="1345780" y="794004"/>
                  </a:lnTo>
                  <a:lnTo>
                    <a:pt x="1338402" y="746709"/>
                  </a:lnTo>
                  <a:lnTo>
                    <a:pt x="1328216" y="700405"/>
                  </a:lnTo>
                  <a:lnTo>
                    <a:pt x="1315339" y="655154"/>
                  </a:lnTo>
                  <a:lnTo>
                    <a:pt x="1299832" y="611073"/>
                  </a:lnTo>
                  <a:lnTo>
                    <a:pt x="1281798" y="568236"/>
                  </a:lnTo>
                  <a:lnTo>
                    <a:pt x="1261338" y="526732"/>
                  </a:lnTo>
                  <a:lnTo>
                    <a:pt x="1238529" y="486651"/>
                  </a:lnTo>
                  <a:lnTo>
                    <a:pt x="1213472" y="448094"/>
                  </a:lnTo>
                  <a:lnTo>
                    <a:pt x="1186243" y="411149"/>
                  </a:lnTo>
                  <a:lnTo>
                    <a:pt x="1156944" y="375881"/>
                  </a:lnTo>
                  <a:lnTo>
                    <a:pt x="1125664" y="342417"/>
                  </a:lnTo>
                  <a:lnTo>
                    <a:pt x="1092492" y="310807"/>
                  </a:lnTo>
                  <a:lnTo>
                    <a:pt x="1057503" y="281178"/>
                  </a:lnTo>
                  <a:lnTo>
                    <a:pt x="1020813" y="253593"/>
                  </a:lnTo>
                  <a:lnTo>
                    <a:pt x="982510" y="228155"/>
                  </a:lnTo>
                  <a:lnTo>
                    <a:pt x="942657" y="204939"/>
                  </a:lnTo>
                  <a:lnTo>
                    <a:pt x="901382" y="184048"/>
                  </a:lnTo>
                  <a:lnTo>
                    <a:pt x="858748" y="165569"/>
                  </a:lnTo>
                  <a:lnTo>
                    <a:pt x="814844" y="149593"/>
                  </a:lnTo>
                  <a:lnTo>
                    <a:pt x="769785" y="136207"/>
                  </a:lnTo>
                  <a:lnTo>
                    <a:pt x="723646" y="125501"/>
                  </a:lnTo>
                  <a:lnTo>
                    <a:pt x="676503" y="117551"/>
                  </a:lnTo>
                  <a:lnTo>
                    <a:pt x="749947" y="62598"/>
                  </a:lnTo>
                  <a:lnTo>
                    <a:pt x="702919" y="0"/>
                  </a:lnTo>
                  <a:lnTo>
                    <a:pt x="515429" y="140766"/>
                  </a:lnTo>
                  <a:lnTo>
                    <a:pt x="656043" y="328256"/>
                  </a:lnTo>
                  <a:lnTo>
                    <a:pt x="718642" y="281533"/>
                  </a:lnTo>
                  <a:lnTo>
                    <a:pt x="652081" y="192824"/>
                  </a:lnTo>
                  <a:lnTo>
                    <a:pt x="699236" y="199961"/>
                  </a:lnTo>
                  <a:lnTo>
                    <a:pt x="745324" y="210159"/>
                  </a:lnTo>
                  <a:lnTo>
                    <a:pt x="790232" y="223329"/>
                  </a:lnTo>
                  <a:lnTo>
                    <a:pt x="833856" y="239344"/>
                  </a:lnTo>
                  <a:lnTo>
                    <a:pt x="876084" y="258114"/>
                  </a:lnTo>
                  <a:lnTo>
                    <a:pt x="916800" y="279514"/>
                  </a:lnTo>
                  <a:lnTo>
                    <a:pt x="955890" y="303441"/>
                  </a:lnTo>
                  <a:lnTo>
                    <a:pt x="993267" y="329780"/>
                  </a:lnTo>
                  <a:lnTo>
                    <a:pt x="1028788" y="358432"/>
                  </a:lnTo>
                  <a:lnTo>
                    <a:pt x="1062380" y="389280"/>
                  </a:lnTo>
                  <a:lnTo>
                    <a:pt x="1093914" y="422224"/>
                  </a:lnTo>
                  <a:lnTo>
                    <a:pt x="1123276" y="457136"/>
                  </a:lnTo>
                  <a:lnTo>
                    <a:pt x="1150353" y="493928"/>
                  </a:lnTo>
                  <a:lnTo>
                    <a:pt x="1175054" y="532485"/>
                  </a:lnTo>
                  <a:lnTo>
                    <a:pt x="1197267" y="572681"/>
                  </a:lnTo>
                  <a:lnTo>
                    <a:pt x="1216863" y="614426"/>
                  </a:lnTo>
                  <a:lnTo>
                    <a:pt x="1233754" y="657606"/>
                  </a:lnTo>
                  <a:lnTo>
                    <a:pt x="1247813" y="702106"/>
                  </a:lnTo>
                  <a:lnTo>
                    <a:pt x="1258938" y="747826"/>
                  </a:lnTo>
                  <a:lnTo>
                    <a:pt x="1267028" y="794651"/>
                  </a:lnTo>
                  <a:lnTo>
                    <a:pt x="1271955" y="842467"/>
                  </a:lnTo>
                  <a:lnTo>
                    <a:pt x="1273632" y="891171"/>
                  </a:lnTo>
                  <a:lnTo>
                    <a:pt x="1271371" y="947915"/>
                  </a:lnTo>
                  <a:lnTo>
                    <a:pt x="1264640" y="1003960"/>
                  </a:lnTo>
                  <a:lnTo>
                    <a:pt x="1253464" y="1059154"/>
                  </a:lnTo>
                  <a:lnTo>
                    <a:pt x="1237907" y="1113320"/>
                  </a:lnTo>
                  <a:lnTo>
                    <a:pt x="1311948" y="1138047"/>
                  </a:lnTo>
                  <a:lnTo>
                    <a:pt x="1326235" y="1089990"/>
                  </a:lnTo>
                  <a:lnTo>
                    <a:pt x="1337386" y="1041171"/>
                  </a:lnTo>
                  <a:lnTo>
                    <a:pt x="1345374" y="991679"/>
                  </a:lnTo>
                  <a:lnTo>
                    <a:pt x="1350187" y="941641"/>
                  </a:lnTo>
                  <a:lnTo>
                    <a:pt x="1351800" y="891171"/>
                  </a:lnTo>
                  <a:close/>
                </a:path>
              </a:pathLst>
            </a:custGeom>
            <a:solidFill>
              <a:srgbClr val="54B46A"/>
            </a:solidFill>
          </p:spPr>
          <p:txBody>
            <a:bodyPr wrap="square" lIns="0" tIns="0" rIns="0" bIns="0" rtlCol="0"/>
            <a:lstStyle/>
            <a:p>
              <a:endParaRPr/>
            </a:p>
          </p:txBody>
        </p:sp>
        <p:sp>
          <p:nvSpPr>
            <p:cNvPr id="26" name="object 26"/>
            <p:cNvSpPr/>
            <p:nvPr/>
          </p:nvSpPr>
          <p:spPr>
            <a:xfrm>
              <a:off x="11280617" y="5490708"/>
              <a:ext cx="469265" cy="625475"/>
            </a:xfrm>
            <a:custGeom>
              <a:avLst/>
              <a:gdLst/>
              <a:ahLst/>
              <a:cxnLst/>
              <a:rect l="l" t="t" r="r" b="b"/>
              <a:pathLst>
                <a:path w="469265" h="625475">
                  <a:moveTo>
                    <a:pt x="234512" y="625365"/>
                  </a:moveTo>
                  <a:lnTo>
                    <a:pt x="187263" y="620599"/>
                  </a:lnTo>
                  <a:lnTo>
                    <a:pt x="143249" y="606929"/>
                  </a:lnTo>
                  <a:lnTo>
                    <a:pt x="103414" y="585302"/>
                  </a:lnTo>
                  <a:lnTo>
                    <a:pt x="68704" y="556660"/>
                  </a:lnTo>
                  <a:lnTo>
                    <a:pt x="40063" y="521950"/>
                  </a:lnTo>
                  <a:lnTo>
                    <a:pt x="18435" y="482116"/>
                  </a:lnTo>
                  <a:lnTo>
                    <a:pt x="4766" y="438102"/>
                  </a:lnTo>
                  <a:lnTo>
                    <a:pt x="0" y="390853"/>
                  </a:lnTo>
                  <a:lnTo>
                    <a:pt x="36642" y="275162"/>
                  </a:lnTo>
                  <a:lnTo>
                    <a:pt x="117256" y="146875"/>
                  </a:lnTo>
                  <a:lnTo>
                    <a:pt x="197869" y="42864"/>
                  </a:lnTo>
                  <a:lnTo>
                    <a:pt x="234512" y="0"/>
                  </a:lnTo>
                  <a:lnTo>
                    <a:pt x="271154" y="42864"/>
                  </a:lnTo>
                  <a:lnTo>
                    <a:pt x="351768" y="146875"/>
                  </a:lnTo>
                  <a:lnTo>
                    <a:pt x="432381" y="275162"/>
                  </a:lnTo>
                  <a:lnTo>
                    <a:pt x="469024" y="390853"/>
                  </a:lnTo>
                  <a:lnTo>
                    <a:pt x="464257" y="438102"/>
                  </a:lnTo>
                  <a:lnTo>
                    <a:pt x="450588" y="482116"/>
                  </a:lnTo>
                  <a:lnTo>
                    <a:pt x="428960" y="521950"/>
                  </a:lnTo>
                  <a:lnTo>
                    <a:pt x="400319" y="556660"/>
                  </a:lnTo>
                  <a:lnTo>
                    <a:pt x="365609" y="585302"/>
                  </a:lnTo>
                  <a:lnTo>
                    <a:pt x="325774" y="606929"/>
                  </a:lnTo>
                  <a:lnTo>
                    <a:pt x="281760" y="620599"/>
                  </a:lnTo>
                  <a:lnTo>
                    <a:pt x="234512" y="625365"/>
                  </a:lnTo>
                  <a:close/>
                </a:path>
              </a:pathLst>
            </a:custGeom>
            <a:solidFill>
              <a:srgbClr val="86CDE8"/>
            </a:solidFill>
          </p:spPr>
          <p:txBody>
            <a:bodyPr wrap="square" lIns="0" tIns="0" rIns="0" bIns="0" rtlCol="0"/>
            <a:lstStyle/>
            <a:p>
              <a:endParaRPr/>
            </a:p>
          </p:txBody>
        </p:sp>
        <p:sp>
          <p:nvSpPr>
            <p:cNvPr id="27" name="object 27"/>
            <p:cNvSpPr/>
            <p:nvPr/>
          </p:nvSpPr>
          <p:spPr>
            <a:xfrm>
              <a:off x="10872206" y="4905191"/>
              <a:ext cx="655320" cy="1065530"/>
            </a:xfrm>
            <a:custGeom>
              <a:avLst/>
              <a:gdLst/>
              <a:ahLst/>
              <a:cxnLst/>
              <a:rect l="l" t="t" r="r" b="b"/>
              <a:pathLst>
                <a:path w="655320" h="1065529">
                  <a:moveTo>
                    <a:pt x="185655" y="1065075"/>
                  </a:moveTo>
                  <a:lnTo>
                    <a:pt x="0" y="972247"/>
                  </a:lnTo>
                  <a:lnTo>
                    <a:pt x="35115" y="902321"/>
                  </a:lnTo>
                  <a:lnTo>
                    <a:pt x="111759" y="940643"/>
                  </a:lnTo>
                  <a:lnTo>
                    <a:pt x="103651" y="890904"/>
                  </a:lnTo>
                  <a:lnTo>
                    <a:pt x="98762" y="840907"/>
                  </a:lnTo>
                  <a:lnTo>
                    <a:pt x="96365" y="791082"/>
                  </a:lnTo>
                  <a:lnTo>
                    <a:pt x="95728" y="741858"/>
                  </a:lnTo>
                  <a:lnTo>
                    <a:pt x="97179" y="693939"/>
                  </a:lnTo>
                  <a:lnTo>
                    <a:pt x="101482" y="646653"/>
                  </a:lnTo>
                  <a:lnTo>
                    <a:pt x="108569" y="600098"/>
                  </a:lnTo>
                  <a:lnTo>
                    <a:pt x="118365" y="554374"/>
                  </a:lnTo>
                  <a:lnTo>
                    <a:pt x="130802" y="509580"/>
                  </a:lnTo>
                  <a:lnTo>
                    <a:pt x="145806" y="465814"/>
                  </a:lnTo>
                  <a:lnTo>
                    <a:pt x="163307" y="423175"/>
                  </a:lnTo>
                  <a:lnTo>
                    <a:pt x="183234" y="381763"/>
                  </a:lnTo>
                  <a:lnTo>
                    <a:pt x="205515" y="341676"/>
                  </a:lnTo>
                  <a:lnTo>
                    <a:pt x="230079" y="303013"/>
                  </a:lnTo>
                  <a:lnTo>
                    <a:pt x="256855" y="265873"/>
                  </a:lnTo>
                  <a:lnTo>
                    <a:pt x="285771" y="230355"/>
                  </a:lnTo>
                  <a:lnTo>
                    <a:pt x="316755" y="196557"/>
                  </a:lnTo>
                  <a:lnTo>
                    <a:pt x="349738" y="164580"/>
                  </a:lnTo>
                  <a:lnTo>
                    <a:pt x="384646" y="134521"/>
                  </a:lnTo>
                  <a:lnTo>
                    <a:pt x="421410" y="106480"/>
                  </a:lnTo>
                  <a:lnTo>
                    <a:pt x="459957" y="80555"/>
                  </a:lnTo>
                  <a:lnTo>
                    <a:pt x="500216" y="56846"/>
                  </a:lnTo>
                  <a:lnTo>
                    <a:pt x="542117" y="35451"/>
                  </a:lnTo>
                  <a:lnTo>
                    <a:pt x="585587" y="16469"/>
                  </a:lnTo>
                  <a:lnTo>
                    <a:pt x="630556" y="0"/>
                  </a:lnTo>
                  <a:lnTo>
                    <a:pt x="655290" y="74048"/>
                  </a:lnTo>
                  <a:lnTo>
                    <a:pt x="608190" y="91578"/>
                  </a:lnTo>
                  <a:lnTo>
                    <a:pt x="562943" y="112164"/>
                  </a:lnTo>
                  <a:lnTo>
                    <a:pt x="519649" y="135666"/>
                  </a:lnTo>
                  <a:lnTo>
                    <a:pt x="478410" y="161941"/>
                  </a:lnTo>
                  <a:lnTo>
                    <a:pt x="439329" y="190848"/>
                  </a:lnTo>
                  <a:lnTo>
                    <a:pt x="402507" y="222246"/>
                  </a:lnTo>
                  <a:lnTo>
                    <a:pt x="368046" y="255994"/>
                  </a:lnTo>
                  <a:lnTo>
                    <a:pt x="336047" y="291950"/>
                  </a:lnTo>
                  <a:lnTo>
                    <a:pt x="306613" y="329973"/>
                  </a:lnTo>
                  <a:lnTo>
                    <a:pt x="279845" y="369921"/>
                  </a:lnTo>
                  <a:lnTo>
                    <a:pt x="255845" y="411653"/>
                  </a:lnTo>
                  <a:lnTo>
                    <a:pt x="234715" y="455028"/>
                  </a:lnTo>
                  <a:lnTo>
                    <a:pt x="216556" y="499904"/>
                  </a:lnTo>
                  <a:lnTo>
                    <a:pt x="201471" y="546141"/>
                  </a:lnTo>
                  <a:lnTo>
                    <a:pt x="189561" y="593595"/>
                  </a:lnTo>
                  <a:lnTo>
                    <a:pt x="180928" y="642127"/>
                  </a:lnTo>
                  <a:lnTo>
                    <a:pt x="175673" y="691595"/>
                  </a:lnTo>
                  <a:lnTo>
                    <a:pt x="173899" y="741858"/>
                  </a:lnTo>
                  <a:lnTo>
                    <a:pt x="174483" y="788894"/>
                  </a:lnTo>
                  <a:lnTo>
                    <a:pt x="176742" y="836231"/>
                  </a:lnTo>
                  <a:lnTo>
                    <a:pt x="181435" y="883368"/>
                  </a:lnTo>
                  <a:lnTo>
                    <a:pt x="189319" y="929803"/>
                  </a:lnTo>
                  <a:lnTo>
                    <a:pt x="259856" y="835754"/>
                  </a:lnTo>
                  <a:lnTo>
                    <a:pt x="322454" y="882473"/>
                  </a:lnTo>
                  <a:lnTo>
                    <a:pt x="185655" y="1065075"/>
                  </a:lnTo>
                  <a:close/>
                </a:path>
              </a:pathLst>
            </a:custGeom>
            <a:solidFill>
              <a:srgbClr val="54B46A"/>
            </a:solidFill>
          </p:spPr>
          <p:txBody>
            <a:bodyPr wrap="square" lIns="0" tIns="0" rIns="0" bIns="0" rtlCol="0"/>
            <a:lstStyle/>
            <a:p>
              <a:endParaRPr/>
            </a:p>
          </p:txBody>
        </p:sp>
        <p:sp>
          <p:nvSpPr>
            <p:cNvPr id="28" name="object 28"/>
            <p:cNvSpPr/>
            <p:nvPr/>
          </p:nvSpPr>
          <p:spPr>
            <a:xfrm>
              <a:off x="11632374" y="5178031"/>
              <a:ext cx="664845" cy="703580"/>
            </a:xfrm>
            <a:custGeom>
              <a:avLst/>
              <a:gdLst/>
              <a:ahLst/>
              <a:cxnLst/>
              <a:rect l="l" t="t" r="r" b="b"/>
              <a:pathLst>
                <a:path w="664845" h="703579">
                  <a:moveTo>
                    <a:pt x="234518" y="195427"/>
                  </a:moveTo>
                  <a:lnTo>
                    <a:pt x="216192" y="137579"/>
                  </a:lnTo>
                  <a:lnTo>
                    <a:pt x="175895" y="73444"/>
                  </a:lnTo>
                  <a:lnTo>
                    <a:pt x="135585" y="21437"/>
                  </a:lnTo>
                  <a:lnTo>
                    <a:pt x="117259" y="0"/>
                  </a:lnTo>
                  <a:lnTo>
                    <a:pt x="98945" y="21437"/>
                  </a:lnTo>
                  <a:lnTo>
                    <a:pt x="58635" y="73444"/>
                  </a:lnTo>
                  <a:lnTo>
                    <a:pt x="18326" y="137579"/>
                  </a:lnTo>
                  <a:lnTo>
                    <a:pt x="0" y="195427"/>
                  </a:lnTo>
                  <a:lnTo>
                    <a:pt x="9220" y="241058"/>
                  </a:lnTo>
                  <a:lnTo>
                    <a:pt x="34353" y="278333"/>
                  </a:lnTo>
                  <a:lnTo>
                    <a:pt x="71628" y="303466"/>
                  </a:lnTo>
                  <a:lnTo>
                    <a:pt x="117259" y="312686"/>
                  </a:lnTo>
                  <a:lnTo>
                    <a:pt x="162890" y="303466"/>
                  </a:lnTo>
                  <a:lnTo>
                    <a:pt x="200164" y="278333"/>
                  </a:lnTo>
                  <a:lnTo>
                    <a:pt x="225298" y="241058"/>
                  </a:lnTo>
                  <a:lnTo>
                    <a:pt x="234518" y="195427"/>
                  </a:lnTo>
                  <a:close/>
                </a:path>
                <a:path w="664845" h="703579">
                  <a:moveTo>
                    <a:pt x="664451" y="508114"/>
                  </a:moveTo>
                  <a:lnTo>
                    <a:pt x="633920" y="407606"/>
                  </a:lnTo>
                  <a:lnTo>
                    <a:pt x="566737" y="291744"/>
                  </a:lnTo>
                  <a:lnTo>
                    <a:pt x="499567" y="196126"/>
                  </a:lnTo>
                  <a:lnTo>
                    <a:pt x="469023" y="156337"/>
                  </a:lnTo>
                  <a:lnTo>
                    <a:pt x="438492" y="196126"/>
                  </a:lnTo>
                  <a:lnTo>
                    <a:pt x="371309" y="291744"/>
                  </a:lnTo>
                  <a:lnTo>
                    <a:pt x="304139" y="407606"/>
                  </a:lnTo>
                  <a:lnTo>
                    <a:pt x="273596" y="508114"/>
                  </a:lnTo>
                  <a:lnTo>
                    <a:pt x="278765" y="552919"/>
                  </a:lnTo>
                  <a:lnTo>
                    <a:pt x="293458" y="594055"/>
                  </a:lnTo>
                  <a:lnTo>
                    <a:pt x="316534" y="630339"/>
                  </a:lnTo>
                  <a:lnTo>
                    <a:pt x="346798" y="660603"/>
                  </a:lnTo>
                  <a:lnTo>
                    <a:pt x="383082" y="683679"/>
                  </a:lnTo>
                  <a:lnTo>
                    <a:pt x="424218" y="698373"/>
                  </a:lnTo>
                  <a:lnTo>
                    <a:pt x="469023" y="703541"/>
                  </a:lnTo>
                  <a:lnTo>
                    <a:pt x="513842" y="698373"/>
                  </a:lnTo>
                  <a:lnTo>
                    <a:pt x="554977" y="683679"/>
                  </a:lnTo>
                  <a:lnTo>
                    <a:pt x="591261" y="660603"/>
                  </a:lnTo>
                  <a:lnTo>
                    <a:pt x="621525" y="630339"/>
                  </a:lnTo>
                  <a:lnTo>
                    <a:pt x="644588" y="594055"/>
                  </a:lnTo>
                  <a:lnTo>
                    <a:pt x="659295" y="552919"/>
                  </a:lnTo>
                  <a:lnTo>
                    <a:pt x="664451" y="508114"/>
                  </a:lnTo>
                  <a:close/>
                </a:path>
              </a:pathLst>
            </a:custGeom>
            <a:solidFill>
              <a:srgbClr val="86CDE8"/>
            </a:solidFill>
          </p:spPr>
          <p:txBody>
            <a:bodyPr wrap="square" lIns="0" tIns="0" rIns="0" bIns="0" rtlCol="0"/>
            <a:lstStyle/>
            <a:p>
              <a:endParaRPr/>
            </a:p>
          </p:txBody>
        </p:sp>
        <p:pic>
          <p:nvPicPr>
            <p:cNvPr id="29" name="object 29"/>
            <p:cNvPicPr/>
            <p:nvPr/>
          </p:nvPicPr>
          <p:blipFill>
            <a:blip r:embed="rId12" cstate="print"/>
            <a:stretch>
              <a:fillRect/>
            </a:stretch>
          </p:blipFill>
          <p:spPr>
            <a:xfrm>
              <a:off x="11391785" y="5746747"/>
              <a:ext cx="123344" cy="252069"/>
            </a:xfrm>
            <a:prstGeom prst="rect">
              <a:avLst/>
            </a:prstGeom>
          </p:spPr>
        </p:pic>
        <p:pic>
          <p:nvPicPr>
            <p:cNvPr id="30" name="object 30"/>
            <p:cNvPicPr/>
            <p:nvPr/>
          </p:nvPicPr>
          <p:blipFill>
            <a:blip r:embed="rId13" cstate="print"/>
            <a:stretch>
              <a:fillRect/>
            </a:stretch>
          </p:blipFill>
          <p:spPr>
            <a:xfrm>
              <a:off x="12062018" y="5545519"/>
              <a:ext cx="122024" cy="218786"/>
            </a:xfrm>
            <a:prstGeom prst="rect">
              <a:avLst/>
            </a:prstGeom>
          </p:spPr>
        </p:pic>
        <p:pic>
          <p:nvPicPr>
            <p:cNvPr id="31" name="object 31"/>
            <p:cNvPicPr/>
            <p:nvPr/>
          </p:nvPicPr>
          <p:blipFill>
            <a:blip r:embed="rId14" cstate="print"/>
            <a:stretch>
              <a:fillRect/>
            </a:stretch>
          </p:blipFill>
          <p:spPr>
            <a:xfrm>
              <a:off x="11358788" y="5178025"/>
              <a:ext cx="156341" cy="156341"/>
            </a:xfrm>
            <a:prstGeom prst="rect">
              <a:avLst/>
            </a:prstGeom>
          </p:spPr>
        </p:pic>
        <p:pic>
          <p:nvPicPr>
            <p:cNvPr id="32" name="object 32"/>
            <p:cNvPicPr/>
            <p:nvPr/>
          </p:nvPicPr>
          <p:blipFill>
            <a:blip r:embed="rId14" cstate="print"/>
            <a:stretch>
              <a:fillRect/>
            </a:stretch>
          </p:blipFill>
          <p:spPr>
            <a:xfrm>
              <a:off x="11866897" y="5998817"/>
              <a:ext cx="156341" cy="156341"/>
            </a:xfrm>
            <a:prstGeom prst="rect">
              <a:avLst/>
            </a:prstGeom>
          </p:spPr>
        </p:pic>
        <p:sp>
          <p:nvSpPr>
            <p:cNvPr id="33" name="object 33"/>
            <p:cNvSpPr/>
            <p:nvPr/>
          </p:nvSpPr>
          <p:spPr>
            <a:xfrm>
              <a:off x="11202441" y="5138940"/>
              <a:ext cx="821055" cy="391160"/>
            </a:xfrm>
            <a:custGeom>
              <a:avLst/>
              <a:gdLst/>
              <a:ahLst/>
              <a:cxnLst/>
              <a:rect l="l" t="t" r="r" b="b"/>
              <a:pathLst>
                <a:path w="821054" h="391160">
                  <a:moveTo>
                    <a:pt x="78168" y="312686"/>
                  </a:moveTo>
                  <a:lnTo>
                    <a:pt x="0" y="312686"/>
                  </a:lnTo>
                  <a:lnTo>
                    <a:pt x="0" y="390855"/>
                  </a:lnTo>
                  <a:lnTo>
                    <a:pt x="78168" y="390855"/>
                  </a:lnTo>
                  <a:lnTo>
                    <a:pt x="78168" y="312686"/>
                  </a:lnTo>
                  <a:close/>
                </a:path>
                <a:path w="821054" h="391160">
                  <a:moveTo>
                    <a:pt x="820788" y="0"/>
                  </a:moveTo>
                  <a:lnTo>
                    <a:pt x="742619" y="0"/>
                  </a:lnTo>
                  <a:lnTo>
                    <a:pt x="742619" y="78181"/>
                  </a:lnTo>
                  <a:lnTo>
                    <a:pt x="820788" y="78181"/>
                  </a:lnTo>
                  <a:lnTo>
                    <a:pt x="820788" y="0"/>
                  </a:lnTo>
                  <a:close/>
                </a:path>
              </a:pathLst>
            </a:custGeom>
            <a:solidFill>
              <a:srgbClr val="2D74BA"/>
            </a:solidFill>
          </p:spPr>
          <p:txBody>
            <a:bodyPr wrap="square" lIns="0" tIns="0" rIns="0" bIns="0" rtlCol="0"/>
            <a:lstStyle/>
            <a:p>
              <a:endParaRPr/>
            </a:p>
          </p:txBody>
        </p:sp>
      </p:grpSp>
      <p:pic>
        <p:nvPicPr>
          <p:cNvPr id="34" name="object 34"/>
          <p:cNvPicPr/>
          <p:nvPr/>
        </p:nvPicPr>
        <p:blipFill>
          <a:blip r:embed="rId15" cstate="print"/>
          <a:stretch>
            <a:fillRect/>
          </a:stretch>
        </p:blipFill>
        <p:spPr>
          <a:xfrm>
            <a:off x="9694894" y="2895226"/>
            <a:ext cx="1827954" cy="1540933"/>
          </a:xfrm>
          <a:prstGeom prst="rect">
            <a:avLst/>
          </a:prstGeom>
        </p:spPr>
      </p:pic>
      <p:pic>
        <p:nvPicPr>
          <p:cNvPr id="35" name="object 35"/>
          <p:cNvPicPr/>
          <p:nvPr/>
        </p:nvPicPr>
        <p:blipFill>
          <a:blip r:embed="rId16" cstate="print"/>
          <a:stretch>
            <a:fillRect/>
          </a:stretch>
        </p:blipFill>
        <p:spPr>
          <a:xfrm>
            <a:off x="8473188" y="4546058"/>
            <a:ext cx="1549501" cy="1752599"/>
          </a:xfrm>
          <a:prstGeom prst="rect">
            <a:avLst/>
          </a:prstGeom>
        </p:spPr>
      </p:pic>
      <p:sp>
        <p:nvSpPr>
          <p:cNvPr id="38" name="object 38"/>
          <p:cNvSpPr txBox="1"/>
          <p:nvPr/>
        </p:nvSpPr>
        <p:spPr>
          <a:xfrm>
            <a:off x="1437972" y="4345416"/>
            <a:ext cx="898313" cy="357855"/>
          </a:xfrm>
          <a:prstGeom prst="rect">
            <a:avLst/>
          </a:prstGeom>
        </p:spPr>
        <p:txBody>
          <a:bodyPr vert="horz" wrap="square" lIns="0" tIns="8890" rIns="0" bIns="0" rtlCol="0">
            <a:spAutoFit/>
          </a:bodyPr>
          <a:lstStyle/>
          <a:p>
            <a:pPr marL="8467">
              <a:spcBef>
                <a:spcPts val="70"/>
              </a:spcBef>
            </a:pPr>
            <a:r>
              <a:rPr sz="2267" spc="-7">
                <a:latin typeface="Arial"/>
                <a:cs typeface="Arial"/>
              </a:rPr>
              <a:t>School</a:t>
            </a:r>
            <a:endParaRPr sz="2267">
              <a:latin typeface="Arial"/>
              <a:cs typeface="Arial"/>
            </a:endParaRPr>
          </a:p>
        </p:txBody>
      </p:sp>
      <p:sp>
        <p:nvSpPr>
          <p:cNvPr id="39" name="object 39"/>
          <p:cNvSpPr txBox="1"/>
          <p:nvPr/>
        </p:nvSpPr>
        <p:spPr>
          <a:xfrm>
            <a:off x="4014593" y="4247662"/>
            <a:ext cx="506730" cy="352597"/>
          </a:xfrm>
          <a:prstGeom prst="rect">
            <a:avLst/>
          </a:prstGeom>
        </p:spPr>
        <p:txBody>
          <a:bodyPr vert="horz" wrap="square" lIns="0" tIns="8890" rIns="0" bIns="0" rtlCol="0">
            <a:spAutoFit/>
          </a:bodyPr>
          <a:lstStyle/>
          <a:p>
            <a:pPr marL="8467">
              <a:spcBef>
                <a:spcPts val="70"/>
              </a:spcBef>
            </a:pPr>
            <a:r>
              <a:rPr sz="2233" spc="-13">
                <a:latin typeface="Arial"/>
                <a:cs typeface="Arial"/>
              </a:rPr>
              <a:t>City</a:t>
            </a:r>
            <a:endParaRPr sz="2233">
              <a:latin typeface="Arial"/>
              <a:cs typeface="Arial"/>
            </a:endParaRPr>
          </a:p>
        </p:txBody>
      </p:sp>
      <p:sp>
        <p:nvSpPr>
          <p:cNvPr id="40" name="object 40"/>
          <p:cNvSpPr txBox="1"/>
          <p:nvPr/>
        </p:nvSpPr>
        <p:spPr>
          <a:xfrm>
            <a:off x="745513" y="6167098"/>
            <a:ext cx="2606463" cy="336781"/>
          </a:xfrm>
          <a:prstGeom prst="rect">
            <a:avLst/>
          </a:prstGeom>
        </p:spPr>
        <p:txBody>
          <a:bodyPr vert="horz" wrap="square" lIns="0" tIns="8467" rIns="0" bIns="0" rtlCol="0">
            <a:spAutoFit/>
          </a:bodyPr>
          <a:lstStyle/>
          <a:p>
            <a:pPr marL="8467">
              <a:spcBef>
                <a:spcPts val="67"/>
              </a:spcBef>
            </a:pPr>
            <a:r>
              <a:rPr sz="2133">
                <a:latin typeface="Arial"/>
                <a:cs typeface="Arial"/>
              </a:rPr>
              <a:t>Systems</a:t>
            </a:r>
            <a:r>
              <a:rPr sz="2133" spc="-23">
                <a:latin typeface="Arial"/>
                <a:cs typeface="Arial"/>
              </a:rPr>
              <a:t> </a:t>
            </a:r>
            <a:r>
              <a:rPr sz="2133">
                <a:latin typeface="Arial"/>
                <a:cs typeface="Arial"/>
              </a:rPr>
              <a:t>in</a:t>
            </a:r>
            <a:r>
              <a:rPr sz="2133" spc="-13">
                <a:latin typeface="Arial"/>
                <a:cs typeface="Arial"/>
              </a:rPr>
              <a:t> </a:t>
            </a:r>
            <a:r>
              <a:rPr sz="2133">
                <a:latin typeface="Arial"/>
                <a:cs typeface="Arial"/>
              </a:rPr>
              <a:t>your</a:t>
            </a:r>
            <a:r>
              <a:rPr sz="2133" spc="-13">
                <a:latin typeface="Arial"/>
                <a:cs typeface="Arial"/>
              </a:rPr>
              <a:t> body</a:t>
            </a:r>
            <a:endParaRPr sz="2133">
              <a:latin typeface="Arial"/>
              <a:cs typeface="Arial"/>
            </a:endParaRPr>
          </a:p>
        </p:txBody>
      </p:sp>
      <p:sp>
        <p:nvSpPr>
          <p:cNvPr id="41" name="object 41"/>
          <p:cNvSpPr txBox="1"/>
          <p:nvPr/>
        </p:nvSpPr>
        <p:spPr>
          <a:xfrm>
            <a:off x="3647208" y="6167098"/>
            <a:ext cx="1372023" cy="336781"/>
          </a:xfrm>
          <a:prstGeom prst="rect">
            <a:avLst/>
          </a:prstGeom>
        </p:spPr>
        <p:txBody>
          <a:bodyPr vert="horz" wrap="square" lIns="0" tIns="8467" rIns="0" bIns="0" rtlCol="0">
            <a:spAutoFit/>
          </a:bodyPr>
          <a:lstStyle/>
          <a:p>
            <a:pPr marL="8467">
              <a:spcBef>
                <a:spcPts val="67"/>
              </a:spcBef>
            </a:pPr>
            <a:r>
              <a:rPr sz="2133">
                <a:latin typeface="Arial"/>
                <a:cs typeface="Arial"/>
              </a:rPr>
              <a:t>What</a:t>
            </a:r>
            <a:r>
              <a:rPr sz="2133" spc="-13">
                <a:latin typeface="Arial"/>
                <a:cs typeface="Arial"/>
              </a:rPr>
              <a:t> </a:t>
            </a:r>
            <a:r>
              <a:rPr sz="2133" spc="-7">
                <a:latin typeface="Arial"/>
                <a:cs typeface="Arial"/>
              </a:rPr>
              <a:t>else?</a:t>
            </a:r>
            <a:endParaRPr sz="2133">
              <a:latin typeface="Arial"/>
              <a:cs typeface="Arial"/>
            </a:endParaRPr>
          </a:p>
        </p:txBody>
      </p:sp>
      <p:sp>
        <p:nvSpPr>
          <p:cNvPr id="43" name="object 43"/>
          <p:cNvSpPr txBox="1"/>
          <p:nvPr/>
        </p:nvSpPr>
        <p:spPr>
          <a:xfrm>
            <a:off x="7029068" y="4468255"/>
            <a:ext cx="1586653" cy="357855"/>
          </a:xfrm>
          <a:prstGeom prst="rect">
            <a:avLst/>
          </a:prstGeom>
        </p:spPr>
        <p:txBody>
          <a:bodyPr vert="horz" wrap="square" lIns="0" tIns="8890" rIns="0" bIns="0" rtlCol="0">
            <a:spAutoFit/>
          </a:bodyPr>
          <a:lstStyle/>
          <a:p>
            <a:pPr marL="8467">
              <a:spcBef>
                <a:spcPts val="70"/>
              </a:spcBef>
            </a:pPr>
            <a:r>
              <a:rPr sz="2267">
                <a:latin typeface="Arial"/>
                <a:cs typeface="Arial"/>
              </a:rPr>
              <a:t>Water</a:t>
            </a:r>
            <a:r>
              <a:rPr sz="2267" spc="-13">
                <a:latin typeface="Arial"/>
                <a:cs typeface="Arial"/>
              </a:rPr>
              <a:t> </a:t>
            </a:r>
            <a:r>
              <a:rPr sz="2267" spc="-7">
                <a:solidFill>
                  <a:schemeClr val="tx1"/>
                </a:solidFill>
                <a:latin typeface="Arial"/>
                <a:cs typeface="Arial"/>
              </a:rPr>
              <a:t>Cycle</a:t>
            </a:r>
            <a:endParaRPr sz="2267">
              <a:solidFill>
                <a:schemeClr val="tx1"/>
              </a:solidFill>
              <a:latin typeface="Arial"/>
              <a:cs typeface="Arial"/>
            </a:endParaRPr>
          </a:p>
        </p:txBody>
      </p:sp>
      <p:sp>
        <p:nvSpPr>
          <p:cNvPr id="44" name="object 44"/>
          <p:cNvSpPr txBox="1"/>
          <p:nvPr/>
        </p:nvSpPr>
        <p:spPr>
          <a:xfrm>
            <a:off x="9652411" y="4421616"/>
            <a:ext cx="2035387" cy="357855"/>
          </a:xfrm>
          <a:prstGeom prst="rect">
            <a:avLst/>
          </a:prstGeom>
        </p:spPr>
        <p:txBody>
          <a:bodyPr vert="horz" wrap="square" lIns="0" tIns="8890" rIns="0" bIns="0" rtlCol="0">
            <a:spAutoFit/>
          </a:bodyPr>
          <a:lstStyle/>
          <a:p>
            <a:pPr marL="8467">
              <a:spcBef>
                <a:spcPts val="70"/>
              </a:spcBef>
            </a:pPr>
            <a:r>
              <a:rPr sz="2267">
                <a:latin typeface="Arial"/>
                <a:cs typeface="Arial"/>
              </a:rPr>
              <a:t>Climate</a:t>
            </a:r>
            <a:r>
              <a:rPr sz="2267" spc="-20">
                <a:latin typeface="Arial"/>
                <a:cs typeface="Arial"/>
              </a:rPr>
              <a:t> </a:t>
            </a:r>
            <a:r>
              <a:rPr sz="2267" spc="-7">
                <a:latin typeface="Arial"/>
                <a:cs typeface="Arial"/>
              </a:rPr>
              <a:t>System</a:t>
            </a:r>
            <a:endParaRPr sz="2267">
              <a:latin typeface="Arial"/>
              <a:cs typeface="Arial"/>
            </a:endParaRPr>
          </a:p>
        </p:txBody>
      </p:sp>
      <p:sp>
        <p:nvSpPr>
          <p:cNvPr id="45" name="object 45"/>
          <p:cNvSpPr txBox="1"/>
          <p:nvPr/>
        </p:nvSpPr>
        <p:spPr>
          <a:xfrm>
            <a:off x="8416415" y="6270232"/>
            <a:ext cx="1763183" cy="357855"/>
          </a:xfrm>
          <a:prstGeom prst="rect">
            <a:avLst/>
          </a:prstGeom>
        </p:spPr>
        <p:txBody>
          <a:bodyPr vert="horz" wrap="square" lIns="0" tIns="8890" rIns="0" bIns="0" rtlCol="0">
            <a:spAutoFit/>
          </a:bodyPr>
          <a:lstStyle/>
          <a:p>
            <a:pPr marL="8467">
              <a:spcBef>
                <a:spcPts val="70"/>
              </a:spcBef>
            </a:pPr>
            <a:r>
              <a:rPr sz="2267">
                <a:latin typeface="Arial"/>
                <a:cs typeface="Arial"/>
              </a:rPr>
              <a:t>Carbon</a:t>
            </a:r>
            <a:r>
              <a:rPr sz="2267" spc="-17">
                <a:latin typeface="Arial"/>
                <a:cs typeface="Arial"/>
              </a:rPr>
              <a:t> </a:t>
            </a:r>
            <a:r>
              <a:rPr sz="2267" spc="-7">
                <a:latin typeface="Arial"/>
                <a:cs typeface="Arial"/>
              </a:rPr>
              <a:t>Cycle</a:t>
            </a:r>
            <a:endParaRPr sz="2267">
              <a:latin typeface="Arial"/>
              <a:cs typeface="Arial"/>
            </a:endParaRPr>
          </a:p>
        </p:txBody>
      </p:sp>
      <p:sp>
        <p:nvSpPr>
          <p:cNvPr id="48" name="TextBox 47">
            <a:extLst>
              <a:ext uri="{FF2B5EF4-FFF2-40B4-BE49-F238E27FC236}">
                <a16:creationId xmlns:a16="http://schemas.microsoft.com/office/drawing/2014/main" id="{1718F3FA-F0AF-AFFA-0173-C6BCCFED0F0F}"/>
              </a:ext>
            </a:extLst>
          </p:cNvPr>
          <p:cNvSpPr txBox="1"/>
          <p:nvPr/>
        </p:nvSpPr>
        <p:spPr>
          <a:xfrm>
            <a:off x="2373131" y="-40405"/>
            <a:ext cx="7371059" cy="1569660"/>
          </a:xfrm>
          <a:prstGeom prst="rect">
            <a:avLst/>
          </a:prstGeom>
          <a:noFill/>
        </p:spPr>
        <p:txBody>
          <a:bodyPr wrap="square" rtlCol="0">
            <a:spAutoFit/>
          </a:bodyPr>
          <a:lstStyle/>
          <a:p>
            <a:pPr algn="ctr"/>
            <a:r>
              <a:rPr lang="en-US" sz="4800" b="1">
                <a:solidFill>
                  <a:srgbClr val="FFFFFF"/>
                </a:solidFill>
                <a:latin typeface="Aharoni" panose="02010803020104030203" pitchFamily="2" charset="-79"/>
                <a:cs typeface="Aharoni" panose="02010803020104030203" pitchFamily="2" charset="-79"/>
              </a:rPr>
              <a:t>EXAMPLES</a:t>
            </a:r>
            <a:r>
              <a:rPr lang="en-US" sz="4800" b="1">
                <a:solidFill>
                  <a:schemeClr val="bg1"/>
                </a:solidFill>
                <a:latin typeface="Aharoni" panose="02010803020104030203" pitchFamily="2" charset="-79"/>
                <a:cs typeface="Aharoni" panose="02010803020104030203" pitchFamily="2" charset="-79"/>
              </a:rPr>
              <a:t> OF </a:t>
            </a:r>
          </a:p>
          <a:p>
            <a:pPr algn="ctr"/>
            <a:r>
              <a:rPr lang="en-US" sz="4800" b="1">
                <a:solidFill>
                  <a:srgbClr val="FFC000"/>
                </a:solidFill>
                <a:latin typeface="Aharoni" panose="02010803020104030203" pitchFamily="2" charset="-79"/>
                <a:cs typeface="Aharoni" panose="02010803020104030203" pitchFamily="2" charset="-79"/>
              </a:rPr>
              <a:t>SYSTEMS AND CYCLES</a:t>
            </a:r>
          </a:p>
        </p:txBody>
      </p:sp>
      <p:sp>
        <p:nvSpPr>
          <p:cNvPr id="51" name="TextBox 50">
            <a:extLst>
              <a:ext uri="{FF2B5EF4-FFF2-40B4-BE49-F238E27FC236}">
                <a16:creationId xmlns:a16="http://schemas.microsoft.com/office/drawing/2014/main" id="{909F1A0B-B2D4-B429-E16F-1E66FD88467D}"/>
              </a:ext>
            </a:extLst>
          </p:cNvPr>
          <p:cNvSpPr txBox="1"/>
          <p:nvPr/>
        </p:nvSpPr>
        <p:spPr>
          <a:xfrm>
            <a:off x="7520411" y="1555438"/>
            <a:ext cx="3405112" cy="784830"/>
          </a:xfrm>
          <a:prstGeom prst="rect">
            <a:avLst/>
          </a:prstGeom>
          <a:noFill/>
        </p:spPr>
        <p:txBody>
          <a:bodyPr wrap="square" rtlCol="0">
            <a:spAutoFit/>
          </a:bodyPr>
          <a:lstStyle/>
          <a:p>
            <a:pPr algn="ctr">
              <a:lnSpc>
                <a:spcPts val="2693"/>
              </a:lnSpc>
              <a:spcBef>
                <a:spcPts val="83"/>
              </a:spcBef>
              <a:tabLst>
                <a:tab pos="1754381" algn="l"/>
              </a:tabLst>
            </a:pPr>
            <a:r>
              <a:rPr lang="en-US" sz="2667">
                <a:solidFill>
                  <a:schemeClr val="bg1"/>
                </a:solidFill>
                <a:latin typeface="Trebuchet MS" panose="020B0603020202020204" pitchFamily="34" charset="0"/>
              </a:rPr>
              <a:t>Systems and</a:t>
            </a:r>
          </a:p>
          <a:p>
            <a:pPr algn="ctr">
              <a:lnSpc>
                <a:spcPts val="2697"/>
              </a:lnSpc>
              <a:tabLst>
                <a:tab pos="1532543" algn="l"/>
                <a:tab pos="2094335" algn="l"/>
              </a:tabLst>
            </a:pPr>
            <a:r>
              <a:rPr lang="en-US" sz="2667">
                <a:solidFill>
                  <a:schemeClr val="bg1"/>
                </a:solidFill>
                <a:latin typeface="Trebuchet MS" panose="020B0603020202020204" pitchFamily="34" charset="0"/>
              </a:rPr>
              <a:t>Cycles in Nature</a:t>
            </a:r>
            <a:endParaRPr lang="en-US" sz="1867">
              <a:solidFill>
                <a:schemeClr val="bg1"/>
              </a:solidFill>
              <a:latin typeface="Trebuchet MS" panose="020B0603020202020204" pitchFamily="34" charset="0"/>
            </a:endParaRPr>
          </a:p>
        </p:txBody>
      </p:sp>
      <p:pic>
        <p:nvPicPr>
          <p:cNvPr id="10" name="object 10"/>
          <p:cNvPicPr/>
          <p:nvPr/>
        </p:nvPicPr>
        <p:blipFill>
          <a:blip r:embed="rId6" cstate="print"/>
          <a:stretch>
            <a:fillRect/>
          </a:stretch>
        </p:blipFill>
        <p:spPr>
          <a:xfrm>
            <a:off x="1581400" y="1123530"/>
            <a:ext cx="2932053" cy="2932053"/>
          </a:xfrm>
          <a:prstGeom prst="rect">
            <a:avLst/>
          </a:prstGeom>
        </p:spPr>
      </p:pic>
    </p:spTree>
    <p:extLst>
      <p:ext uri="{BB962C8B-B14F-4D97-AF65-F5344CB8AC3E}">
        <p14:creationId xmlns:p14="http://schemas.microsoft.com/office/powerpoint/2010/main" val="85356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pic>
        <p:nvPicPr>
          <p:cNvPr id="2" name="Online Media 1" title="What Is the Greenhouse Effect?">
            <a:hlinkClick r:id="" action="ppaction://media"/>
            <a:extLst>
              <a:ext uri="{FF2B5EF4-FFF2-40B4-BE49-F238E27FC236}">
                <a16:creationId xmlns:a16="http://schemas.microsoft.com/office/drawing/2014/main" id="{175685D4-6232-CE40-0B22-E229F0024EAB}"/>
              </a:ext>
            </a:extLst>
          </p:cNvPr>
          <p:cNvPicPr>
            <a:picLocks noRot="1" noChangeAspect="1"/>
          </p:cNvPicPr>
          <p:nvPr>
            <a:videoFile r:link="rId1"/>
          </p:nvPr>
        </p:nvPicPr>
        <p:blipFill>
          <a:blip r:embed="rId5"/>
          <a:stretch>
            <a:fillRect/>
          </a:stretch>
        </p:blipFill>
        <p:spPr>
          <a:xfrm>
            <a:off x="670145" y="139860"/>
            <a:ext cx="10851710" cy="6578280"/>
          </a:xfrm>
          <a:prstGeom prst="rect">
            <a:avLst/>
          </a:prstGeom>
        </p:spPr>
      </p:pic>
    </p:spTree>
    <p:extLst>
      <p:ext uri="{BB962C8B-B14F-4D97-AF65-F5344CB8AC3E}">
        <p14:creationId xmlns:p14="http://schemas.microsoft.com/office/powerpoint/2010/main" val="123345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35B57E-87F5-BC5C-BA09-EC70776265B1}"/>
              </a:ext>
            </a:extLst>
          </p:cNvPr>
          <p:cNvPicPr>
            <a:picLocks noChangeAspect="1"/>
          </p:cNvPicPr>
          <p:nvPr/>
        </p:nvPicPr>
        <p:blipFill>
          <a:blip r:embed="rId2"/>
          <a:stretch>
            <a:fillRect/>
          </a:stretch>
        </p:blipFill>
        <p:spPr>
          <a:xfrm>
            <a:off x="6886937" y="856906"/>
            <a:ext cx="3687973" cy="4820095"/>
          </a:xfrm>
          <a:prstGeom prst="rect">
            <a:avLst/>
          </a:prstGeom>
        </p:spPr>
      </p:pic>
      <p:sp>
        <p:nvSpPr>
          <p:cNvPr id="4" name="TextBox 3">
            <a:extLst>
              <a:ext uri="{FF2B5EF4-FFF2-40B4-BE49-F238E27FC236}">
                <a16:creationId xmlns:a16="http://schemas.microsoft.com/office/drawing/2014/main" id="{6039D761-47EF-AE4E-9E80-C6C390CEEB7B}"/>
              </a:ext>
            </a:extLst>
          </p:cNvPr>
          <p:cNvSpPr txBox="1"/>
          <p:nvPr/>
        </p:nvSpPr>
        <p:spPr>
          <a:xfrm>
            <a:off x="933719" y="2049364"/>
            <a:ext cx="489547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latin typeface="Aharoni"/>
              </a:rPr>
              <a:t>Video Recap</a:t>
            </a:r>
            <a:endParaRPr lang="en-US" sz="6000" b="1" dirty="0">
              <a:solidFill>
                <a:schemeClr val="bg1"/>
              </a:solidFill>
              <a:latin typeface="Aharoni"/>
              <a:cs typeface="Aharoni"/>
            </a:endParaRPr>
          </a:p>
        </p:txBody>
      </p:sp>
      <p:pic>
        <p:nvPicPr>
          <p:cNvPr id="5" name="Graphic 4" descr="Clipboard with solid fill">
            <a:extLst>
              <a:ext uri="{FF2B5EF4-FFF2-40B4-BE49-F238E27FC236}">
                <a16:creationId xmlns:a16="http://schemas.microsoft.com/office/drawing/2014/main" id="{6A981162-C2F8-8522-E563-1EBB32CA6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52835" y="2945296"/>
            <a:ext cx="2057240" cy="2057240"/>
          </a:xfrm>
          <a:prstGeom prst="rect">
            <a:avLst/>
          </a:prstGeom>
        </p:spPr>
      </p:pic>
    </p:spTree>
    <p:extLst>
      <p:ext uri="{BB962C8B-B14F-4D97-AF65-F5344CB8AC3E}">
        <p14:creationId xmlns:p14="http://schemas.microsoft.com/office/powerpoint/2010/main" val="153947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3C5E19"/>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56C0B69-BBD1-6ADD-C8DF-9D1CF3925C58}"/>
              </a:ext>
            </a:extLst>
          </p:cNvPr>
          <p:cNvSpPr/>
          <p:nvPr/>
        </p:nvSpPr>
        <p:spPr>
          <a:xfrm>
            <a:off x="2180961" y="594647"/>
            <a:ext cx="7790353" cy="5535880"/>
          </a:xfrm>
          <a:prstGeom prst="roundRect">
            <a:avLst>
              <a:gd name="adj" fmla="val 4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grpSp>
        <p:nvGrpSpPr>
          <p:cNvPr id="3" name="object 5">
            <a:extLst>
              <a:ext uri="{FF2B5EF4-FFF2-40B4-BE49-F238E27FC236}">
                <a16:creationId xmlns:a16="http://schemas.microsoft.com/office/drawing/2014/main" id="{E3676805-4ADC-AC7D-6E36-4050B67739C1}"/>
              </a:ext>
            </a:extLst>
          </p:cNvPr>
          <p:cNvGrpSpPr/>
          <p:nvPr/>
        </p:nvGrpSpPr>
        <p:grpSpPr>
          <a:xfrm>
            <a:off x="1866265" y="405104"/>
            <a:ext cx="8459470" cy="6452897"/>
            <a:chOff x="2799436" y="607971"/>
            <a:chExt cx="12689205" cy="9679345"/>
          </a:xfrm>
        </p:grpSpPr>
        <p:sp>
          <p:nvSpPr>
            <p:cNvPr id="5" name="object 7">
              <a:extLst>
                <a:ext uri="{FF2B5EF4-FFF2-40B4-BE49-F238E27FC236}">
                  <a16:creationId xmlns:a16="http://schemas.microsoft.com/office/drawing/2014/main" id="{D04231A0-B4B1-C8E8-7C34-A510422C405E}"/>
                </a:ext>
              </a:extLst>
            </p:cNvPr>
            <p:cNvSpPr/>
            <p:nvPr/>
          </p:nvSpPr>
          <p:spPr>
            <a:xfrm>
              <a:off x="2799436" y="607971"/>
              <a:ext cx="12689205" cy="7668259"/>
            </a:xfrm>
            <a:custGeom>
              <a:avLst/>
              <a:gdLst/>
              <a:ahLst/>
              <a:cxnLst/>
              <a:rect l="l" t="t" r="r" b="b"/>
              <a:pathLst>
                <a:path w="12689205" h="7668259">
                  <a:moveTo>
                    <a:pt x="12689126" y="7668060"/>
                  </a:moveTo>
                  <a:lnTo>
                    <a:pt x="0" y="7668060"/>
                  </a:lnTo>
                  <a:lnTo>
                    <a:pt x="0" y="578233"/>
                  </a:lnTo>
                  <a:lnTo>
                    <a:pt x="1917" y="530812"/>
                  </a:lnTo>
                  <a:lnTo>
                    <a:pt x="7570" y="484447"/>
                  </a:lnTo>
                  <a:lnTo>
                    <a:pt x="16809" y="439285"/>
                  </a:lnTo>
                  <a:lnTo>
                    <a:pt x="29487" y="395476"/>
                  </a:lnTo>
                  <a:lnTo>
                    <a:pt x="45453" y="353169"/>
                  </a:lnTo>
                  <a:lnTo>
                    <a:pt x="64559" y="312513"/>
                  </a:lnTo>
                  <a:lnTo>
                    <a:pt x="86656" y="273656"/>
                  </a:lnTo>
                  <a:lnTo>
                    <a:pt x="111595" y="236747"/>
                  </a:lnTo>
                  <a:lnTo>
                    <a:pt x="139227" y="201936"/>
                  </a:lnTo>
                  <a:lnTo>
                    <a:pt x="169404" y="169370"/>
                  </a:lnTo>
                  <a:lnTo>
                    <a:pt x="201976" y="139199"/>
                  </a:lnTo>
                  <a:lnTo>
                    <a:pt x="236794" y="111573"/>
                  </a:lnTo>
                  <a:lnTo>
                    <a:pt x="273711" y="86638"/>
                  </a:lnTo>
                  <a:lnTo>
                    <a:pt x="312575" y="64546"/>
                  </a:lnTo>
                  <a:lnTo>
                    <a:pt x="353240" y="45444"/>
                  </a:lnTo>
                  <a:lnTo>
                    <a:pt x="395556" y="29481"/>
                  </a:lnTo>
                  <a:lnTo>
                    <a:pt x="439374" y="16806"/>
                  </a:lnTo>
                  <a:lnTo>
                    <a:pt x="484545" y="7568"/>
                  </a:lnTo>
                  <a:lnTo>
                    <a:pt x="530924" y="1917"/>
                  </a:lnTo>
                  <a:lnTo>
                    <a:pt x="578347" y="0"/>
                  </a:lnTo>
                  <a:lnTo>
                    <a:pt x="12110778" y="0"/>
                  </a:lnTo>
                  <a:lnTo>
                    <a:pt x="12158210" y="1917"/>
                  </a:lnTo>
                  <a:lnTo>
                    <a:pt x="12204584" y="7569"/>
                  </a:lnTo>
                  <a:lnTo>
                    <a:pt x="12249754" y="16806"/>
                  </a:lnTo>
                  <a:lnTo>
                    <a:pt x="12293571" y="29481"/>
                  </a:lnTo>
                  <a:lnTo>
                    <a:pt x="12335887" y="45444"/>
                  </a:lnTo>
                  <a:lnTo>
                    <a:pt x="12376551" y="64546"/>
                  </a:lnTo>
                  <a:lnTo>
                    <a:pt x="12415416" y="86639"/>
                  </a:lnTo>
                  <a:lnTo>
                    <a:pt x="12452332" y="111573"/>
                  </a:lnTo>
                  <a:lnTo>
                    <a:pt x="12487150" y="139200"/>
                  </a:lnTo>
                  <a:lnTo>
                    <a:pt x="12519722" y="169370"/>
                  </a:lnTo>
                  <a:lnTo>
                    <a:pt x="12549899" y="201936"/>
                  </a:lnTo>
                  <a:lnTo>
                    <a:pt x="12577531" y="236747"/>
                  </a:lnTo>
                  <a:lnTo>
                    <a:pt x="12602470" y="273656"/>
                  </a:lnTo>
                  <a:lnTo>
                    <a:pt x="12624567" y="312513"/>
                  </a:lnTo>
                  <a:lnTo>
                    <a:pt x="12643673" y="353170"/>
                  </a:lnTo>
                  <a:lnTo>
                    <a:pt x="12659639" y="395477"/>
                  </a:lnTo>
                  <a:lnTo>
                    <a:pt x="12672316" y="439285"/>
                  </a:lnTo>
                  <a:lnTo>
                    <a:pt x="12681556" y="484447"/>
                  </a:lnTo>
                  <a:lnTo>
                    <a:pt x="12687209" y="530812"/>
                  </a:lnTo>
                  <a:lnTo>
                    <a:pt x="12689126" y="578233"/>
                  </a:lnTo>
                  <a:lnTo>
                    <a:pt x="12689126" y="599808"/>
                  </a:lnTo>
                  <a:lnTo>
                    <a:pt x="535188" y="599808"/>
                  </a:lnTo>
                  <a:lnTo>
                    <a:pt x="535188" y="7115718"/>
                  </a:lnTo>
                  <a:lnTo>
                    <a:pt x="12689126" y="7115718"/>
                  </a:lnTo>
                  <a:lnTo>
                    <a:pt x="12689126" y="7668060"/>
                  </a:lnTo>
                  <a:close/>
                </a:path>
                <a:path w="12689205" h="7668259">
                  <a:moveTo>
                    <a:pt x="12689126" y="7115718"/>
                  </a:moveTo>
                  <a:lnTo>
                    <a:pt x="12136675" y="7115718"/>
                  </a:lnTo>
                  <a:lnTo>
                    <a:pt x="12136675" y="599808"/>
                  </a:lnTo>
                  <a:lnTo>
                    <a:pt x="12689126" y="599808"/>
                  </a:lnTo>
                  <a:lnTo>
                    <a:pt x="12689126" y="7115718"/>
                  </a:lnTo>
                  <a:close/>
                </a:path>
              </a:pathLst>
            </a:custGeom>
            <a:solidFill>
              <a:srgbClr val="000000"/>
            </a:solidFill>
          </p:spPr>
          <p:txBody>
            <a:bodyPr wrap="square" lIns="0" tIns="0" rIns="0" bIns="0" rtlCol="0" anchor="t"/>
            <a:lstStyle/>
            <a:p>
              <a:endParaRPr/>
            </a:p>
          </p:txBody>
        </p:sp>
        <p:sp>
          <p:nvSpPr>
            <p:cNvPr id="6" name="object 8">
              <a:extLst>
                <a:ext uri="{FF2B5EF4-FFF2-40B4-BE49-F238E27FC236}">
                  <a16:creationId xmlns:a16="http://schemas.microsoft.com/office/drawing/2014/main" id="{D9EF8AFB-FE23-BC78-05A5-7730961383D4}"/>
                </a:ext>
              </a:extLst>
            </p:cNvPr>
            <p:cNvSpPr/>
            <p:nvPr/>
          </p:nvSpPr>
          <p:spPr>
            <a:xfrm>
              <a:off x="2799436" y="8278189"/>
              <a:ext cx="12689205" cy="1182370"/>
            </a:xfrm>
            <a:custGeom>
              <a:avLst/>
              <a:gdLst/>
              <a:ahLst/>
              <a:cxnLst/>
              <a:rect l="l" t="t" r="r" b="b"/>
              <a:pathLst>
                <a:path w="12689205" h="1182370">
                  <a:moveTo>
                    <a:pt x="12110778" y="1182356"/>
                  </a:moveTo>
                  <a:lnTo>
                    <a:pt x="578347" y="1182356"/>
                  </a:lnTo>
                  <a:lnTo>
                    <a:pt x="530917" y="1180439"/>
                  </a:lnTo>
                  <a:lnTo>
                    <a:pt x="484543" y="1174788"/>
                  </a:lnTo>
                  <a:lnTo>
                    <a:pt x="439372" y="1165550"/>
                  </a:lnTo>
                  <a:lnTo>
                    <a:pt x="395555" y="1152875"/>
                  </a:lnTo>
                  <a:lnTo>
                    <a:pt x="353240" y="1136912"/>
                  </a:lnTo>
                  <a:lnTo>
                    <a:pt x="312575" y="1117810"/>
                  </a:lnTo>
                  <a:lnTo>
                    <a:pt x="273710" y="1095717"/>
                  </a:lnTo>
                  <a:lnTo>
                    <a:pt x="236794" y="1070783"/>
                  </a:lnTo>
                  <a:lnTo>
                    <a:pt x="201976" y="1043157"/>
                  </a:lnTo>
                  <a:lnTo>
                    <a:pt x="169404" y="1012986"/>
                  </a:lnTo>
                  <a:lnTo>
                    <a:pt x="139227" y="980420"/>
                  </a:lnTo>
                  <a:lnTo>
                    <a:pt x="111595" y="945609"/>
                  </a:lnTo>
                  <a:lnTo>
                    <a:pt x="86656" y="908700"/>
                  </a:lnTo>
                  <a:lnTo>
                    <a:pt x="64559" y="869843"/>
                  </a:lnTo>
                  <a:lnTo>
                    <a:pt x="45453" y="829187"/>
                  </a:lnTo>
                  <a:lnTo>
                    <a:pt x="29487" y="786880"/>
                  </a:lnTo>
                  <a:lnTo>
                    <a:pt x="16809" y="743071"/>
                  </a:lnTo>
                  <a:lnTo>
                    <a:pt x="7570" y="697909"/>
                  </a:lnTo>
                  <a:lnTo>
                    <a:pt x="1917" y="651544"/>
                  </a:lnTo>
                  <a:lnTo>
                    <a:pt x="0" y="604124"/>
                  </a:lnTo>
                  <a:lnTo>
                    <a:pt x="0" y="0"/>
                  </a:lnTo>
                  <a:lnTo>
                    <a:pt x="12689125" y="0"/>
                  </a:lnTo>
                  <a:lnTo>
                    <a:pt x="12689125" y="604124"/>
                  </a:lnTo>
                  <a:lnTo>
                    <a:pt x="12687208" y="651544"/>
                  </a:lnTo>
                  <a:lnTo>
                    <a:pt x="12681555" y="697909"/>
                  </a:lnTo>
                  <a:lnTo>
                    <a:pt x="12672316" y="743071"/>
                  </a:lnTo>
                  <a:lnTo>
                    <a:pt x="12659638" y="786880"/>
                  </a:lnTo>
                  <a:lnTo>
                    <a:pt x="12643672" y="829187"/>
                  </a:lnTo>
                  <a:lnTo>
                    <a:pt x="12624566" y="869843"/>
                  </a:lnTo>
                  <a:lnTo>
                    <a:pt x="12602469" y="908700"/>
                  </a:lnTo>
                  <a:lnTo>
                    <a:pt x="12577530" y="945609"/>
                  </a:lnTo>
                  <a:lnTo>
                    <a:pt x="12549898" y="980420"/>
                  </a:lnTo>
                  <a:lnTo>
                    <a:pt x="12519721" y="1012986"/>
                  </a:lnTo>
                  <a:lnTo>
                    <a:pt x="12487149" y="1043157"/>
                  </a:lnTo>
                  <a:lnTo>
                    <a:pt x="12452331" y="1070783"/>
                  </a:lnTo>
                  <a:lnTo>
                    <a:pt x="12415415" y="1095717"/>
                  </a:lnTo>
                  <a:lnTo>
                    <a:pt x="12376550" y="1117810"/>
                  </a:lnTo>
                  <a:lnTo>
                    <a:pt x="12335886" y="1136912"/>
                  </a:lnTo>
                  <a:lnTo>
                    <a:pt x="12293570" y="1152875"/>
                  </a:lnTo>
                  <a:lnTo>
                    <a:pt x="12249753" y="1165550"/>
                  </a:lnTo>
                  <a:lnTo>
                    <a:pt x="12204582" y="1174788"/>
                  </a:lnTo>
                  <a:lnTo>
                    <a:pt x="12158208" y="1180439"/>
                  </a:lnTo>
                  <a:lnTo>
                    <a:pt x="12110778" y="1182356"/>
                  </a:lnTo>
                  <a:close/>
                </a:path>
              </a:pathLst>
            </a:custGeom>
            <a:solidFill>
              <a:schemeClr val="bg1"/>
            </a:solidFill>
          </p:spPr>
          <p:txBody>
            <a:bodyPr wrap="square" lIns="0" tIns="0" rIns="0" bIns="0" rtlCol="0"/>
            <a:lstStyle/>
            <a:p>
              <a:endParaRPr/>
            </a:p>
          </p:txBody>
        </p:sp>
        <p:sp>
          <p:nvSpPr>
            <p:cNvPr id="7" name="object 9">
              <a:extLst>
                <a:ext uri="{FF2B5EF4-FFF2-40B4-BE49-F238E27FC236}">
                  <a16:creationId xmlns:a16="http://schemas.microsoft.com/office/drawing/2014/main" id="{1A5C58A4-D7AE-C50B-3C4D-6CCAEF55BF74}"/>
                </a:ext>
              </a:extLst>
            </p:cNvPr>
            <p:cNvSpPr/>
            <p:nvPr/>
          </p:nvSpPr>
          <p:spPr>
            <a:xfrm>
              <a:off x="7622324" y="9460547"/>
              <a:ext cx="3039110" cy="826769"/>
            </a:xfrm>
            <a:custGeom>
              <a:avLst/>
              <a:gdLst/>
              <a:ahLst/>
              <a:cxnLst/>
              <a:rect l="l" t="t" r="r" b="b"/>
              <a:pathLst>
                <a:path w="3039109" h="826770">
                  <a:moveTo>
                    <a:pt x="3039034" y="826452"/>
                  </a:moveTo>
                  <a:lnTo>
                    <a:pt x="0" y="826452"/>
                  </a:lnTo>
                  <a:lnTo>
                    <a:pt x="23001" y="642623"/>
                  </a:lnTo>
                  <a:lnTo>
                    <a:pt x="49909" y="347910"/>
                  </a:lnTo>
                  <a:lnTo>
                    <a:pt x="68724" y="102552"/>
                  </a:lnTo>
                  <a:lnTo>
                    <a:pt x="75805" y="0"/>
                  </a:lnTo>
                  <a:lnTo>
                    <a:pt x="2963229" y="0"/>
                  </a:lnTo>
                  <a:lnTo>
                    <a:pt x="2970310" y="102552"/>
                  </a:lnTo>
                  <a:lnTo>
                    <a:pt x="2989125" y="347910"/>
                  </a:lnTo>
                  <a:lnTo>
                    <a:pt x="3016033" y="642623"/>
                  </a:lnTo>
                  <a:lnTo>
                    <a:pt x="3039034" y="826452"/>
                  </a:lnTo>
                  <a:close/>
                </a:path>
              </a:pathLst>
            </a:custGeom>
            <a:solidFill>
              <a:srgbClr val="BABABA"/>
            </a:solidFill>
          </p:spPr>
          <p:txBody>
            <a:bodyPr wrap="square" lIns="0" tIns="0" rIns="0" bIns="0" rtlCol="0"/>
            <a:lstStyle/>
            <a:p>
              <a:endParaRPr/>
            </a:p>
          </p:txBody>
        </p:sp>
      </p:grpSp>
      <p:sp>
        <p:nvSpPr>
          <p:cNvPr id="12" name="Title 12">
            <a:extLst>
              <a:ext uri="{FF2B5EF4-FFF2-40B4-BE49-F238E27FC236}">
                <a16:creationId xmlns:a16="http://schemas.microsoft.com/office/drawing/2014/main" id="{F0A3658F-2799-2DBC-8B60-33EE3A4D9C56}"/>
              </a:ext>
            </a:extLst>
          </p:cNvPr>
          <p:cNvSpPr txBox="1">
            <a:spLocks/>
          </p:cNvSpPr>
          <p:nvPr/>
        </p:nvSpPr>
        <p:spPr>
          <a:xfrm>
            <a:off x="4226154" y="5545207"/>
            <a:ext cx="3799814" cy="718210"/>
          </a:xfrm>
          <a:prstGeom prst="rect">
            <a:avLst/>
          </a:prstGeom>
        </p:spPr>
        <p:txBody>
          <a:bodyPr wrap="square" lIns="0" tIns="0" rIns="0" bIns="0" anchor="t">
            <a:spAutoFit/>
          </a:bodyPr>
          <a:lstStyle>
            <a:lvl1pPr>
              <a:defRPr>
                <a:latin typeface="+mj-lt"/>
                <a:ea typeface="+mj-ea"/>
                <a:cs typeface="+mj-cs"/>
              </a:defRPr>
            </a:lvl1pPr>
          </a:lstStyle>
          <a:p>
            <a:r>
              <a:rPr lang="en-US" sz="4667">
                <a:solidFill>
                  <a:schemeClr val="tx1"/>
                </a:solidFill>
                <a:latin typeface="Aharoni" panose="02010803020104030203" pitchFamily="2" charset="-79"/>
                <a:cs typeface="Aharoni" panose="02010803020104030203" pitchFamily="2" charset="-79"/>
              </a:rPr>
              <a:t>Video Recap</a:t>
            </a:r>
          </a:p>
        </p:txBody>
      </p:sp>
      <p:sp>
        <p:nvSpPr>
          <p:cNvPr id="13" name="TextBox 12">
            <a:extLst>
              <a:ext uri="{FF2B5EF4-FFF2-40B4-BE49-F238E27FC236}">
                <a16:creationId xmlns:a16="http://schemas.microsoft.com/office/drawing/2014/main" id="{FD5A6D15-46B1-56F3-E133-0056DBA71AF5}"/>
              </a:ext>
            </a:extLst>
          </p:cNvPr>
          <p:cNvSpPr txBox="1"/>
          <p:nvPr/>
        </p:nvSpPr>
        <p:spPr>
          <a:xfrm>
            <a:off x="2413699" y="958003"/>
            <a:ext cx="7324876" cy="4647426"/>
          </a:xfrm>
          <a:prstGeom prst="rect">
            <a:avLst/>
          </a:prstGeom>
          <a:noFill/>
        </p:spPr>
        <p:txBody>
          <a:bodyPr wrap="square" lIns="60960" tIns="30480" rIns="60960" bIns="30480" rtlCol="0" anchor="t">
            <a:spAutoFit/>
          </a:bodyPr>
          <a:lstStyle/>
          <a:p>
            <a:pPr marL="495300" indent="-495300">
              <a:buFont typeface="Arial" panose="020B0604020202020204" pitchFamily="34" charset="0"/>
              <a:buChar char="•"/>
            </a:pPr>
            <a:r>
              <a:rPr lang="en-US" sz="3200" b="1" u="sng">
                <a:solidFill>
                  <a:srgbClr val="000000"/>
                </a:solidFill>
                <a:latin typeface="Trebuchet MS"/>
                <a:cs typeface="Arial"/>
              </a:rPr>
              <a:t>Vocab</a:t>
            </a:r>
            <a:r>
              <a:rPr lang="en-US" sz="2400">
                <a:solidFill>
                  <a:srgbClr val="000000"/>
                </a:solidFill>
                <a:latin typeface="Trebuchet MS"/>
                <a:cs typeface="Arial"/>
              </a:rPr>
              <a:t>: </a:t>
            </a:r>
            <a:r>
              <a:rPr lang="en-US" sz="2400" b="1" u="sng"/>
              <a:t>Climate</a:t>
            </a:r>
            <a:r>
              <a:rPr lang="en-US" sz="2400" b="1"/>
              <a:t>, </a:t>
            </a:r>
            <a:r>
              <a:rPr lang="en-US" sz="2400" b="1" u="sng"/>
              <a:t>atmosphere</a:t>
            </a:r>
            <a:r>
              <a:rPr lang="en-US" sz="2400" b="1"/>
              <a:t>, </a:t>
            </a:r>
            <a:r>
              <a:rPr lang="en-US" sz="2400" b="1" u="sng"/>
              <a:t>Greenhouse Gases </a:t>
            </a:r>
            <a:endParaRPr lang="en-US"/>
          </a:p>
          <a:p>
            <a:pPr marL="495300" indent="-495300" algn="l">
              <a:buFont typeface="Arial" panose="020B0604020202020204" pitchFamily="34" charset="0"/>
              <a:buChar char="•"/>
            </a:pPr>
            <a:endParaRPr lang="en-US" sz="2400" b="1" u="sng">
              <a:cs typeface="Calibri"/>
            </a:endParaRPr>
          </a:p>
          <a:p>
            <a:pPr marL="495300" indent="-495300" algn="l">
              <a:buFont typeface="Arial" panose="020B0604020202020204" pitchFamily="34" charset="0"/>
              <a:buChar char="•"/>
            </a:pPr>
            <a:r>
              <a:rPr lang="en-US" sz="2400" b="1" u="sng">
                <a:solidFill>
                  <a:srgbClr val="000000"/>
                </a:solidFill>
                <a:latin typeface="Trebuchet MS"/>
                <a:cs typeface="Arial"/>
              </a:rPr>
              <a:t>Climate</a:t>
            </a:r>
            <a:r>
              <a:rPr lang="en-US" sz="2400">
                <a:solidFill>
                  <a:srgbClr val="000000"/>
                </a:solidFill>
                <a:latin typeface="Trebuchet MS"/>
                <a:cs typeface="Arial"/>
              </a:rPr>
              <a:t> means weather on Earth over a long period of time.</a:t>
            </a:r>
            <a:endParaRPr lang="en-US">
              <a:cs typeface="Calibri"/>
            </a:endParaRPr>
          </a:p>
          <a:p>
            <a:pPr marL="495300" indent="-495300" algn="l">
              <a:buFont typeface="Arial" panose="020B0604020202020204" pitchFamily="34" charset="0"/>
              <a:buChar char="•"/>
            </a:pPr>
            <a:endParaRPr lang="en-US" sz="1600">
              <a:solidFill>
                <a:srgbClr val="000000"/>
              </a:solidFill>
              <a:latin typeface="Trebuchet MS"/>
              <a:cs typeface="Arial"/>
            </a:endParaRPr>
          </a:p>
          <a:p>
            <a:pPr marL="495300" indent="-495300" algn="l">
              <a:buFont typeface="Arial" panose="020B0604020202020204" pitchFamily="34" charset="0"/>
              <a:buChar char="•"/>
            </a:pPr>
            <a:r>
              <a:rPr lang="en-US" sz="2400">
                <a:solidFill>
                  <a:srgbClr val="000000"/>
                </a:solidFill>
                <a:latin typeface="Trebuchet MS"/>
                <a:cs typeface="Arial"/>
              </a:rPr>
              <a:t>Earth is surrounded by a layer of transparent gases called the </a:t>
            </a:r>
            <a:r>
              <a:rPr lang="en-US" sz="2400" b="1" u="sng">
                <a:solidFill>
                  <a:srgbClr val="000000"/>
                </a:solidFill>
                <a:latin typeface="Trebuchet MS"/>
                <a:cs typeface="Arial"/>
              </a:rPr>
              <a:t>atmosphere</a:t>
            </a:r>
            <a:r>
              <a:rPr lang="en-US" sz="2400">
                <a:solidFill>
                  <a:srgbClr val="000000"/>
                </a:solidFill>
                <a:latin typeface="Trebuchet MS"/>
                <a:cs typeface="Arial"/>
              </a:rPr>
              <a:t>. The atmosphere helps to warm and cool the Earth. </a:t>
            </a:r>
            <a:endParaRPr lang="en-US">
              <a:solidFill>
                <a:srgbClr val="000000"/>
              </a:solidFill>
              <a:cs typeface="Calibri"/>
            </a:endParaRPr>
          </a:p>
          <a:p>
            <a:pPr marL="495300" indent="-495300" algn="l">
              <a:buFont typeface="Arial" panose="020B0604020202020204" pitchFamily="34" charset="0"/>
              <a:buChar char="•"/>
            </a:pPr>
            <a:endParaRPr lang="en-US" sz="1600">
              <a:latin typeface="Trebuchet MS"/>
              <a:cs typeface="Arial"/>
            </a:endParaRPr>
          </a:p>
          <a:p>
            <a:pPr marL="495300" indent="-495300" algn="l">
              <a:buFont typeface="Arial" panose="020B0604020202020204" pitchFamily="34" charset="0"/>
              <a:buChar char="•"/>
            </a:pPr>
            <a:r>
              <a:rPr lang="en-US" sz="2400" b="1" u="sng">
                <a:solidFill>
                  <a:srgbClr val="000000"/>
                </a:solidFill>
                <a:latin typeface="Trebuchet MS"/>
                <a:cs typeface="Arial"/>
              </a:rPr>
              <a:t>Greenhouse gases </a:t>
            </a:r>
            <a:r>
              <a:rPr lang="en-US" sz="2400">
                <a:solidFill>
                  <a:srgbClr val="000000"/>
                </a:solidFill>
                <a:latin typeface="Trebuchet MS"/>
                <a:cs typeface="Arial"/>
              </a:rPr>
              <a:t>in the atmosphere help to trap this heat.</a:t>
            </a:r>
            <a:endParaRPr lang="en-US">
              <a:cs typeface="Calibri"/>
            </a:endParaRPr>
          </a:p>
          <a:p>
            <a:endParaRPr lang="en-US" sz="2400">
              <a:solidFill>
                <a:srgbClr val="000000"/>
              </a:solidFill>
              <a:latin typeface="Trebuchet MS" panose="020B0603020202020204" pitchFamily="34" charset="0"/>
              <a:cs typeface="Arial"/>
            </a:endParaRPr>
          </a:p>
          <a:p>
            <a:pPr marL="228600" indent="-228600">
              <a:buAutoNum type="arabicPeriod"/>
            </a:pPr>
            <a:endParaRPr lang="en-US">
              <a:cs typeface="Calibri"/>
            </a:endParaRPr>
          </a:p>
        </p:txBody>
      </p:sp>
    </p:spTree>
    <p:extLst>
      <p:ext uri="{BB962C8B-B14F-4D97-AF65-F5344CB8AC3E}">
        <p14:creationId xmlns:p14="http://schemas.microsoft.com/office/powerpoint/2010/main" val="3911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1189</Words>
  <Application>Microsoft Office PowerPoint</Application>
  <PresentationFormat>Widescreen</PresentationFormat>
  <Paragraphs>119</Paragraphs>
  <Slides>20</Slides>
  <Notes>12</Notes>
  <HiddenSlides>0</HiddenSlides>
  <MMClips>1</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Office Theme</vt:lpstr>
      <vt:lpstr>PowerPoint Presentation</vt:lpstr>
      <vt:lpstr>PowerPoint Presentation</vt:lpstr>
      <vt:lpstr>Lesson One Phenomenon</vt:lpstr>
      <vt:lpstr>Lesson One Phenomenon</vt:lpstr>
      <vt:lpstr>Lesson One Phenomenon</vt:lpstr>
      <vt:lpstr>PowerPoint Presentation</vt:lpstr>
      <vt:lpstr>PowerPoint Presentation</vt:lpstr>
      <vt:lpstr>PowerPoint Presentation</vt:lpstr>
      <vt:lpstr>PowerPoint Presentation</vt:lpstr>
      <vt:lpstr>Time for an Activity!</vt:lpstr>
      <vt:lpstr>Time for Expert Groups!</vt:lpstr>
      <vt:lpstr>LESSON ONE: FIGURE 1 What changes to the planet does this image show us?</vt:lpstr>
      <vt:lpstr>LESSON ONE: FIGURE 2</vt:lpstr>
      <vt:lpstr>LESSON ONE: FIGURE 3</vt:lpstr>
      <vt:lpstr>PowerPoint Presentation</vt:lpstr>
      <vt:lpstr>PowerPoint Presentation</vt:lpstr>
      <vt:lpstr>PowerPoint Presentation</vt:lpstr>
      <vt:lpstr>Directions for Jigsaw Activity </vt:lpstr>
      <vt:lpstr>Share your Big Ideas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Sabrina Subhit</cp:lastModifiedBy>
  <cp:revision>32</cp:revision>
  <dcterms:created xsi:type="dcterms:W3CDTF">2023-08-31T11:59:00Z</dcterms:created>
  <dcterms:modified xsi:type="dcterms:W3CDTF">2023-10-31T13:41:53Z</dcterms:modified>
</cp:coreProperties>
</file>